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notesSlides/notesSlide5.xml" ContentType="application/vnd.openxmlformats-officedocument.presentationml.notesSlide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326" r:id="rId3"/>
    <p:sldId id="327" r:id="rId4"/>
    <p:sldId id="319" r:id="rId5"/>
    <p:sldId id="325" r:id="rId6"/>
    <p:sldId id="328" r:id="rId7"/>
    <p:sldId id="257" r:id="rId8"/>
    <p:sldId id="334" r:id="rId9"/>
    <p:sldId id="285" r:id="rId10"/>
    <p:sldId id="329" r:id="rId11"/>
    <p:sldId id="332" r:id="rId12"/>
    <p:sldId id="330" r:id="rId13"/>
    <p:sldId id="333" r:id="rId14"/>
    <p:sldId id="331" r:id="rId15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99EFEE-12C9-45AE-AA15-E1C625D431EC}" v="1599" dt="2022-09-23T14:42:38.988"/>
    <p1510:client id="{2DB8F788-02AF-41B4-AF0D-521B073F16D1}" v="1251" dt="2022-09-23T14:27:48.4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黃昱翰" userId="4f688370-ab27-4ef4-a23b-43c276777261" providerId="ADAL" clId="{2DB8F788-02AF-41B4-AF0D-521B073F16D1}"/>
    <pc:docChg chg="undo redo custSel addSld delSld modSld sldOrd modMainMaster">
      <pc:chgData name="黃昱翰" userId="4f688370-ab27-4ef4-a23b-43c276777261" providerId="ADAL" clId="{2DB8F788-02AF-41B4-AF0D-521B073F16D1}" dt="2022-09-23T14:27:48.428" v="1381" actId="1076"/>
      <pc:docMkLst>
        <pc:docMk/>
      </pc:docMkLst>
      <pc:sldChg chg="modSp mod">
        <pc:chgData name="黃昱翰" userId="4f688370-ab27-4ef4-a23b-43c276777261" providerId="ADAL" clId="{2DB8F788-02AF-41B4-AF0D-521B073F16D1}" dt="2022-09-23T08:23:47.975" v="381" actId="2711"/>
        <pc:sldMkLst>
          <pc:docMk/>
          <pc:sldMk cId="2050184450" sldId="256"/>
        </pc:sldMkLst>
        <pc:spChg chg="mod">
          <ac:chgData name="黃昱翰" userId="4f688370-ab27-4ef4-a23b-43c276777261" providerId="ADAL" clId="{2DB8F788-02AF-41B4-AF0D-521B073F16D1}" dt="2022-09-23T08:23:47.975" v="381" actId="2711"/>
          <ac:spMkLst>
            <pc:docMk/>
            <pc:sldMk cId="2050184450" sldId="256"/>
            <ac:spMk id="2" creationId="{85BA3DDD-4D74-6330-4EB7-83762D44323C}"/>
          </ac:spMkLst>
        </pc:spChg>
      </pc:sldChg>
      <pc:sldChg chg="addSp delSp modSp new mod">
        <pc:chgData name="黃昱翰" userId="4f688370-ab27-4ef4-a23b-43c276777261" providerId="ADAL" clId="{2DB8F788-02AF-41B4-AF0D-521B073F16D1}" dt="2022-09-23T08:49:41.771" v="474" actId="1076"/>
        <pc:sldMkLst>
          <pc:docMk/>
          <pc:sldMk cId="2074900103" sldId="257"/>
        </pc:sldMkLst>
        <pc:spChg chg="mod">
          <ac:chgData name="黃昱翰" userId="4f688370-ab27-4ef4-a23b-43c276777261" providerId="ADAL" clId="{2DB8F788-02AF-41B4-AF0D-521B073F16D1}" dt="2022-09-23T08:24:14.809" v="386" actId="2711"/>
          <ac:spMkLst>
            <pc:docMk/>
            <pc:sldMk cId="2074900103" sldId="257"/>
            <ac:spMk id="2" creationId="{DE233169-7069-3E0B-8A64-845A58087CF9}"/>
          </ac:spMkLst>
        </pc:spChg>
        <pc:spChg chg="del mod">
          <ac:chgData name="黃昱翰" userId="4f688370-ab27-4ef4-a23b-43c276777261" providerId="ADAL" clId="{2DB8F788-02AF-41B4-AF0D-521B073F16D1}" dt="2022-09-23T06:23:18.139" v="192"/>
          <ac:spMkLst>
            <pc:docMk/>
            <pc:sldMk cId="2074900103" sldId="257"/>
            <ac:spMk id="3" creationId="{2F99F630-3166-1F6F-15E1-276CAEFF96F3}"/>
          </ac:spMkLst>
        </pc:spChg>
        <pc:spChg chg="add del mod">
          <ac:chgData name="黃昱翰" userId="4f688370-ab27-4ef4-a23b-43c276777261" providerId="ADAL" clId="{2DB8F788-02AF-41B4-AF0D-521B073F16D1}" dt="2022-09-23T08:10:52.826" v="310" actId="478"/>
          <ac:spMkLst>
            <pc:docMk/>
            <pc:sldMk cId="2074900103" sldId="257"/>
            <ac:spMk id="6" creationId="{3935A76D-0B59-C8FF-6367-DB1730351EA4}"/>
          </ac:spMkLst>
        </pc:spChg>
        <pc:spChg chg="add">
          <ac:chgData name="黃昱翰" userId="4f688370-ab27-4ef4-a23b-43c276777261" providerId="ADAL" clId="{2DB8F788-02AF-41B4-AF0D-521B073F16D1}" dt="2022-09-23T08:11:30.951" v="312"/>
          <ac:spMkLst>
            <pc:docMk/>
            <pc:sldMk cId="2074900103" sldId="257"/>
            <ac:spMk id="7" creationId="{948D405D-C325-581C-10C0-74061E34D66B}"/>
          </ac:spMkLst>
        </pc:spChg>
        <pc:picChg chg="add del mod">
          <ac:chgData name="黃昱翰" userId="4f688370-ab27-4ef4-a23b-43c276777261" providerId="ADAL" clId="{2DB8F788-02AF-41B4-AF0D-521B073F16D1}" dt="2022-09-23T08:47:52.188" v="447" actId="478"/>
          <ac:picMkLst>
            <pc:docMk/>
            <pc:sldMk cId="2074900103" sldId="257"/>
            <ac:picMk id="5" creationId="{8651DCC6-367E-5E1A-2813-F7F59B855686}"/>
          </ac:picMkLst>
        </pc:picChg>
        <pc:picChg chg="add mod">
          <ac:chgData name="黃昱翰" userId="4f688370-ab27-4ef4-a23b-43c276777261" providerId="ADAL" clId="{2DB8F788-02AF-41B4-AF0D-521B073F16D1}" dt="2022-09-23T08:15:52.188" v="329" actId="1076"/>
          <ac:picMkLst>
            <pc:docMk/>
            <pc:sldMk cId="2074900103" sldId="257"/>
            <ac:picMk id="8" creationId="{FE717B83-7B06-8AB8-3891-3D127D5D97B4}"/>
          </ac:picMkLst>
        </pc:picChg>
        <pc:picChg chg="add mod">
          <ac:chgData name="黃昱翰" userId="4f688370-ab27-4ef4-a23b-43c276777261" providerId="ADAL" clId="{2DB8F788-02AF-41B4-AF0D-521B073F16D1}" dt="2022-09-23T08:49:38.413" v="473" actId="1076"/>
          <ac:picMkLst>
            <pc:docMk/>
            <pc:sldMk cId="2074900103" sldId="257"/>
            <ac:picMk id="9" creationId="{0204CA45-DE09-A1F7-5916-CA661DBB887F}"/>
          </ac:picMkLst>
        </pc:picChg>
        <pc:picChg chg="add del mod">
          <ac:chgData name="黃昱翰" userId="4f688370-ab27-4ef4-a23b-43c276777261" providerId="ADAL" clId="{2DB8F788-02AF-41B4-AF0D-521B073F16D1}" dt="2022-09-23T08:10:40.834" v="308" actId="478"/>
          <ac:picMkLst>
            <pc:docMk/>
            <pc:sldMk cId="2074900103" sldId="257"/>
            <ac:picMk id="1026" creationId="{7F4A5D4B-4652-2D3E-E36B-FAD9F3198931}"/>
          </ac:picMkLst>
        </pc:picChg>
        <pc:picChg chg="add del">
          <ac:chgData name="黃昱翰" userId="4f688370-ab27-4ef4-a23b-43c276777261" providerId="ADAL" clId="{2DB8F788-02AF-41B4-AF0D-521B073F16D1}" dt="2022-09-23T06:23:34.519" v="195"/>
          <ac:picMkLst>
            <pc:docMk/>
            <pc:sldMk cId="2074900103" sldId="257"/>
            <ac:picMk id="1028" creationId="{6EAB4199-58A2-6F9F-BE33-DC82AFDCE36A}"/>
          </ac:picMkLst>
        </pc:picChg>
        <pc:picChg chg="add mod">
          <ac:chgData name="黃昱翰" userId="4f688370-ab27-4ef4-a23b-43c276777261" providerId="ADAL" clId="{2DB8F788-02AF-41B4-AF0D-521B073F16D1}" dt="2022-09-23T08:49:41.771" v="474" actId="1076"/>
          <ac:picMkLst>
            <pc:docMk/>
            <pc:sldMk cId="2074900103" sldId="257"/>
            <ac:picMk id="1030" creationId="{EA814501-F230-7074-194B-CB555DECB748}"/>
          </ac:picMkLst>
        </pc:picChg>
        <pc:picChg chg="add del mod">
          <ac:chgData name="黃昱翰" userId="4f688370-ab27-4ef4-a23b-43c276777261" providerId="ADAL" clId="{2DB8F788-02AF-41B4-AF0D-521B073F16D1}" dt="2022-09-23T08:47:57.170" v="450" actId="21"/>
          <ac:picMkLst>
            <pc:docMk/>
            <pc:sldMk cId="2074900103" sldId="257"/>
            <ac:picMk id="1034" creationId="{E1E43396-8598-D380-ED6D-82AD4552962E}"/>
          </ac:picMkLst>
        </pc:picChg>
      </pc:sldChg>
      <pc:sldChg chg="new del">
        <pc:chgData name="黃昱翰" userId="4f688370-ab27-4ef4-a23b-43c276777261" providerId="ADAL" clId="{2DB8F788-02AF-41B4-AF0D-521B073F16D1}" dt="2022-09-23T05:31:38.658" v="69" actId="47"/>
        <pc:sldMkLst>
          <pc:docMk/>
          <pc:sldMk cId="2222558514" sldId="258"/>
        </pc:sldMkLst>
      </pc:sldChg>
      <pc:sldChg chg="modSp new del mod ord">
        <pc:chgData name="黃昱翰" userId="4f688370-ab27-4ef4-a23b-43c276777261" providerId="ADAL" clId="{2DB8F788-02AF-41B4-AF0D-521B073F16D1}" dt="2022-09-23T05:59:55.338" v="141" actId="2696"/>
        <pc:sldMkLst>
          <pc:docMk/>
          <pc:sldMk cId="4264084328" sldId="258"/>
        </pc:sldMkLst>
        <pc:spChg chg="mod">
          <ac:chgData name="黃昱翰" userId="4f688370-ab27-4ef4-a23b-43c276777261" providerId="ADAL" clId="{2DB8F788-02AF-41B4-AF0D-521B073F16D1}" dt="2022-09-23T05:39:47.319" v="115" actId="20577"/>
          <ac:spMkLst>
            <pc:docMk/>
            <pc:sldMk cId="4264084328" sldId="258"/>
            <ac:spMk id="2" creationId="{5CF4273D-99DB-DCBC-D91F-094C88CE8260}"/>
          </ac:spMkLst>
        </pc:spChg>
        <pc:spChg chg="mod">
          <ac:chgData name="黃昱翰" userId="4f688370-ab27-4ef4-a23b-43c276777261" providerId="ADAL" clId="{2DB8F788-02AF-41B4-AF0D-521B073F16D1}" dt="2022-09-23T05:59:41.330" v="134" actId="20577"/>
          <ac:spMkLst>
            <pc:docMk/>
            <pc:sldMk cId="4264084328" sldId="258"/>
            <ac:spMk id="3" creationId="{C29E0D21-F8CE-73E5-91D7-9538E06A47EA}"/>
          </ac:spMkLst>
        </pc:spChg>
      </pc:sldChg>
      <pc:sldChg chg="new del">
        <pc:chgData name="黃昱翰" userId="4f688370-ab27-4ef4-a23b-43c276777261" providerId="ADAL" clId="{2DB8F788-02AF-41B4-AF0D-521B073F16D1}" dt="2022-09-23T05:31:39.124" v="70" actId="47"/>
        <pc:sldMkLst>
          <pc:docMk/>
          <pc:sldMk cId="1232085062" sldId="259"/>
        </pc:sldMkLst>
      </pc:sldChg>
      <pc:sldChg chg="add del">
        <pc:chgData name="黃昱翰" userId="4f688370-ab27-4ef4-a23b-43c276777261" providerId="ADAL" clId="{2DB8F788-02AF-41B4-AF0D-521B073F16D1}" dt="2022-09-23T13:12:55.292" v="562" actId="47"/>
        <pc:sldMkLst>
          <pc:docMk/>
          <pc:sldMk cId="3984133780" sldId="284"/>
        </pc:sldMkLst>
      </pc:sldChg>
      <pc:sldChg chg="add ord">
        <pc:chgData name="黃昱翰" userId="4f688370-ab27-4ef4-a23b-43c276777261" providerId="ADAL" clId="{2DB8F788-02AF-41B4-AF0D-521B073F16D1}" dt="2022-09-23T13:04:23.260" v="547"/>
        <pc:sldMkLst>
          <pc:docMk/>
          <pc:sldMk cId="789605001" sldId="285"/>
        </pc:sldMkLst>
      </pc:sldChg>
      <pc:sldChg chg="add">
        <pc:chgData name="黃昱翰" userId="4f688370-ab27-4ef4-a23b-43c276777261" providerId="ADAL" clId="{2DB8F788-02AF-41B4-AF0D-521B073F16D1}" dt="2022-09-23T05:50:22.205" v="117"/>
        <pc:sldMkLst>
          <pc:docMk/>
          <pc:sldMk cId="919351268" sldId="319"/>
        </pc:sldMkLst>
      </pc:sldChg>
      <pc:sldChg chg="add">
        <pc:chgData name="黃昱翰" userId="4f688370-ab27-4ef4-a23b-43c276777261" providerId="ADAL" clId="{2DB8F788-02AF-41B4-AF0D-521B073F16D1}" dt="2022-09-23T05:42:53.327" v="116"/>
        <pc:sldMkLst>
          <pc:docMk/>
          <pc:sldMk cId="3609964193" sldId="325"/>
        </pc:sldMkLst>
      </pc:sldChg>
      <pc:sldChg chg="modSp new mod">
        <pc:chgData name="黃昱翰" userId="4f688370-ab27-4ef4-a23b-43c276777261" providerId="ADAL" clId="{2DB8F788-02AF-41B4-AF0D-521B073F16D1}" dt="2022-09-23T08:23:57.860" v="382" actId="2711"/>
        <pc:sldMkLst>
          <pc:docMk/>
          <pc:sldMk cId="1810699724" sldId="326"/>
        </pc:sldMkLst>
        <pc:spChg chg="mod">
          <ac:chgData name="黃昱翰" userId="4f688370-ab27-4ef4-a23b-43c276777261" providerId="ADAL" clId="{2DB8F788-02AF-41B4-AF0D-521B073F16D1}" dt="2022-09-23T08:23:57.860" v="382" actId="2711"/>
          <ac:spMkLst>
            <pc:docMk/>
            <pc:sldMk cId="1810699724" sldId="326"/>
            <ac:spMk id="2" creationId="{63E8AF48-105A-30B3-8587-4373F953F460}"/>
          </ac:spMkLst>
        </pc:spChg>
        <pc:spChg chg="mod">
          <ac:chgData name="黃昱翰" userId="4f688370-ab27-4ef4-a23b-43c276777261" providerId="ADAL" clId="{2DB8F788-02AF-41B4-AF0D-521B073F16D1}" dt="2022-09-23T08:23:28.961" v="380" actId="255"/>
          <ac:spMkLst>
            <pc:docMk/>
            <pc:sldMk cId="1810699724" sldId="326"/>
            <ac:spMk id="3" creationId="{701D6277-22F5-36CD-7F7D-34525541F0E0}"/>
          </ac:spMkLst>
        </pc:spChg>
      </pc:sldChg>
      <pc:sldChg chg="addSp delSp modSp new mod ord modShow modNotesTx">
        <pc:chgData name="黃昱翰" userId="4f688370-ab27-4ef4-a23b-43c276777261" providerId="ADAL" clId="{2DB8F788-02AF-41B4-AF0D-521B073F16D1}" dt="2022-09-23T14:27:48.428" v="1381" actId="1076"/>
        <pc:sldMkLst>
          <pc:docMk/>
          <pc:sldMk cId="3382711820" sldId="327"/>
        </pc:sldMkLst>
        <pc:spChg chg="mod">
          <ac:chgData name="黃昱翰" userId="4f688370-ab27-4ef4-a23b-43c276777261" providerId="ADAL" clId="{2DB8F788-02AF-41B4-AF0D-521B073F16D1}" dt="2022-09-23T08:24:05.828" v="383" actId="2711"/>
          <ac:spMkLst>
            <pc:docMk/>
            <pc:sldMk cId="3382711820" sldId="327"/>
            <ac:spMk id="2" creationId="{C3BB9C0B-9ED7-4FC6-0C1F-8703DD85DC86}"/>
          </ac:spMkLst>
        </pc:spChg>
        <pc:spChg chg="add del mod">
          <ac:chgData name="黃昱翰" userId="4f688370-ab27-4ef4-a23b-43c276777261" providerId="ADAL" clId="{2DB8F788-02AF-41B4-AF0D-521B073F16D1}" dt="2022-09-23T14:27:43.731" v="1379" actId="27636"/>
          <ac:spMkLst>
            <pc:docMk/>
            <pc:sldMk cId="3382711820" sldId="327"/>
            <ac:spMk id="3" creationId="{9A42A1AD-A863-982E-EB10-BE35BB83DC27}"/>
          </ac:spMkLst>
        </pc:spChg>
        <pc:spChg chg="add del mod">
          <ac:chgData name="黃昱翰" userId="4f688370-ab27-4ef4-a23b-43c276777261" providerId="ADAL" clId="{2DB8F788-02AF-41B4-AF0D-521B073F16D1}" dt="2022-09-23T07:25:33.009" v="268" actId="767"/>
          <ac:spMkLst>
            <pc:docMk/>
            <pc:sldMk cId="3382711820" sldId="327"/>
            <ac:spMk id="8" creationId="{707CE783-786E-33A4-D4FF-697687B8410D}"/>
          </ac:spMkLst>
        </pc:spChg>
        <pc:picChg chg="add del mod ord">
          <ac:chgData name="黃昱翰" userId="4f688370-ab27-4ef4-a23b-43c276777261" providerId="ADAL" clId="{2DB8F788-02AF-41B4-AF0D-521B073F16D1}" dt="2022-09-23T07:25:34.794" v="274" actId="22"/>
          <ac:picMkLst>
            <pc:docMk/>
            <pc:sldMk cId="3382711820" sldId="327"/>
            <ac:picMk id="5" creationId="{3779A60A-E559-1E55-1EB3-76379812CAC5}"/>
          </ac:picMkLst>
        </pc:picChg>
        <pc:picChg chg="add del mod">
          <ac:chgData name="黃昱翰" userId="4f688370-ab27-4ef4-a23b-43c276777261" providerId="ADAL" clId="{2DB8F788-02AF-41B4-AF0D-521B073F16D1}" dt="2022-09-23T07:25:34.130" v="272" actId="22"/>
          <ac:picMkLst>
            <pc:docMk/>
            <pc:sldMk cId="3382711820" sldId="327"/>
            <ac:picMk id="7" creationId="{73EAE73F-7F94-D0EF-3917-878009CA78AC}"/>
          </ac:picMkLst>
        </pc:picChg>
        <pc:picChg chg="add mod">
          <ac:chgData name="黃昱翰" userId="4f688370-ab27-4ef4-a23b-43c276777261" providerId="ADAL" clId="{2DB8F788-02AF-41B4-AF0D-521B073F16D1}" dt="2022-09-23T14:27:45.984" v="1380" actId="1076"/>
          <ac:picMkLst>
            <pc:docMk/>
            <pc:sldMk cId="3382711820" sldId="327"/>
            <ac:picMk id="10" creationId="{B1CF8CE6-A923-0792-8F39-C284C0FAD6A3}"/>
          </ac:picMkLst>
        </pc:picChg>
        <pc:picChg chg="add mod">
          <ac:chgData name="黃昱翰" userId="4f688370-ab27-4ef4-a23b-43c276777261" providerId="ADAL" clId="{2DB8F788-02AF-41B4-AF0D-521B073F16D1}" dt="2022-09-23T14:27:48.428" v="1381" actId="1076"/>
          <ac:picMkLst>
            <pc:docMk/>
            <pc:sldMk cId="3382711820" sldId="327"/>
            <ac:picMk id="12" creationId="{AE1BFD02-76EE-BC54-7236-2915179FCCA7}"/>
          </ac:picMkLst>
        </pc:picChg>
      </pc:sldChg>
      <pc:sldChg chg="addSp delSp modSp new mod ord">
        <pc:chgData name="黃昱翰" userId="4f688370-ab27-4ef4-a23b-43c276777261" providerId="ADAL" clId="{2DB8F788-02AF-41B4-AF0D-521B073F16D1}" dt="2022-09-23T14:19:39.890" v="1358" actId="1076"/>
        <pc:sldMkLst>
          <pc:docMk/>
          <pc:sldMk cId="1104446346" sldId="328"/>
        </pc:sldMkLst>
        <pc:spChg chg="mod">
          <ac:chgData name="黃昱翰" userId="4f688370-ab27-4ef4-a23b-43c276777261" providerId="ADAL" clId="{2DB8F788-02AF-41B4-AF0D-521B073F16D1}" dt="2022-09-23T13:38:59.116" v="741" actId="20577"/>
          <ac:spMkLst>
            <pc:docMk/>
            <pc:sldMk cId="1104446346" sldId="328"/>
            <ac:spMk id="2" creationId="{4DB5ABEA-9A67-5B16-4EE2-58CFABAE5286}"/>
          </ac:spMkLst>
        </pc:spChg>
        <pc:spChg chg="add del mod">
          <ac:chgData name="黃昱翰" userId="4f688370-ab27-4ef4-a23b-43c276777261" providerId="ADAL" clId="{2DB8F788-02AF-41B4-AF0D-521B073F16D1}" dt="2022-09-23T13:39:17.375" v="743" actId="478"/>
          <ac:spMkLst>
            <pc:docMk/>
            <pc:sldMk cId="1104446346" sldId="328"/>
            <ac:spMk id="3" creationId="{E6D25F74-4C48-6912-2350-06BABD40AFED}"/>
          </ac:spMkLst>
        </pc:spChg>
        <pc:spChg chg="add del mod">
          <ac:chgData name="黃昱翰" userId="4f688370-ab27-4ef4-a23b-43c276777261" providerId="ADAL" clId="{2DB8F788-02AF-41B4-AF0D-521B073F16D1}" dt="2022-09-23T07:34:44.705" v="303"/>
          <ac:spMkLst>
            <pc:docMk/>
            <pc:sldMk cId="1104446346" sldId="328"/>
            <ac:spMk id="4" creationId="{F85D871A-9564-6D9C-DAB5-11447903A0EB}"/>
          </ac:spMkLst>
        </pc:spChg>
        <pc:picChg chg="add mod">
          <ac:chgData name="黃昱翰" userId="4f688370-ab27-4ef4-a23b-43c276777261" providerId="ADAL" clId="{2DB8F788-02AF-41B4-AF0D-521B073F16D1}" dt="2022-09-23T14:19:39.890" v="1358" actId="1076"/>
          <ac:picMkLst>
            <pc:docMk/>
            <pc:sldMk cId="1104446346" sldId="328"/>
            <ac:picMk id="6" creationId="{107273FC-0C6C-5523-44A3-2599876A3E22}"/>
          </ac:picMkLst>
        </pc:picChg>
      </pc:sldChg>
      <pc:sldChg chg="modSp new mod ord">
        <pc:chgData name="黃昱翰" userId="4f688370-ab27-4ef4-a23b-43c276777261" providerId="ADAL" clId="{2DB8F788-02AF-41B4-AF0D-521B073F16D1}" dt="2022-09-23T13:04:17.772" v="543"/>
        <pc:sldMkLst>
          <pc:docMk/>
          <pc:sldMk cId="1924600342" sldId="329"/>
        </pc:sldMkLst>
        <pc:spChg chg="mod">
          <ac:chgData name="黃昱翰" userId="4f688370-ab27-4ef4-a23b-43c276777261" providerId="ADAL" clId="{2DB8F788-02AF-41B4-AF0D-521B073F16D1}" dt="2022-09-23T08:43:23.072" v="422" actId="113"/>
          <ac:spMkLst>
            <pc:docMk/>
            <pc:sldMk cId="1924600342" sldId="329"/>
            <ac:spMk id="2" creationId="{F6655854-0F10-1A4A-7B31-2651B8C691C5}"/>
          </ac:spMkLst>
        </pc:spChg>
        <pc:spChg chg="mod">
          <ac:chgData name="黃昱翰" userId="4f688370-ab27-4ef4-a23b-43c276777261" providerId="ADAL" clId="{2DB8F788-02AF-41B4-AF0D-521B073F16D1}" dt="2022-09-23T08:38:20.830" v="418" actId="207"/>
          <ac:spMkLst>
            <pc:docMk/>
            <pc:sldMk cId="1924600342" sldId="329"/>
            <ac:spMk id="3" creationId="{8E7036BA-F901-8756-D37F-EA29AA17F379}"/>
          </ac:spMkLst>
        </pc:spChg>
      </pc:sldChg>
      <pc:sldChg chg="addSp delSp modSp new mod">
        <pc:chgData name="黃昱翰" userId="4f688370-ab27-4ef4-a23b-43c276777261" providerId="ADAL" clId="{2DB8F788-02AF-41B4-AF0D-521B073F16D1}" dt="2022-09-23T08:50:06.723" v="482" actId="1076"/>
        <pc:sldMkLst>
          <pc:docMk/>
          <pc:sldMk cId="2062413073" sldId="330"/>
        </pc:sldMkLst>
        <pc:spChg chg="mod">
          <ac:chgData name="黃昱翰" userId="4f688370-ab27-4ef4-a23b-43c276777261" providerId="ADAL" clId="{2DB8F788-02AF-41B4-AF0D-521B073F16D1}" dt="2022-09-23T08:46:30.547" v="444" actId="20577"/>
          <ac:spMkLst>
            <pc:docMk/>
            <pc:sldMk cId="2062413073" sldId="330"/>
            <ac:spMk id="2" creationId="{FD8BB008-C1BB-9330-6ED2-EA5F7F22BD1C}"/>
          </ac:spMkLst>
        </pc:spChg>
        <pc:spChg chg="del">
          <ac:chgData name="黃昱翰" userId="4f688370-ab27-4ef4-a23b-43c276777261" providerId="ADAL" clId="{2DB8F788-02AF-41B4-AF0D-521B073F16D1}" dt="2022-09-23T08:46:46.315" v="445"/>
          <ac:spMkLst>
            <pc:docMk/>
            <pc:sldMk cId="2062413073" sldId="330"/>
            <ac:spMk id="3" creationId="{672D7D60-4FCE-3295-F4D3-0866F467D5A0}"/>
          </ac:spMkLst>
        </pc:spChg>
        <pc:picChg chg="add mod">
          <ac:chgData name="黃昱翰" userId="4f688370-ab27-4ef4-a23b-43c276777261" providerId="ADAL" clId="{2DB8F788-02AF-41B4-AF0D-521B073F16D1}" dt="2022-09-23T08:50:06.723" v="482" actId="1076"/>
          <ac:picMkLst>
            <pc:docMk/>
            <pc:sldMk cId="2062413073" sldId="330"/>
            <ac:picMk id="4" creationId="{DC831745-A3B9-8E13-436E-63564CE964E8}"/>
          </ac:picMkLst>
        </pc:picChg>
        <pc:picChg chg="add mod">
          <ac:chgData name="黃昱翰" userId="4f688370-ab27-4ef4-a23b-43c276777261" providerId="ADAL" clId="{2DB8F788-02AF-41B4-AF0D-521B073F16D1}" dt="2022-09-23T08:50:03.848" v="480" actId="1076"/>
          <ac:picMkLst>
            <pc:docMk/>
            <pc:sldMk cId="2062413073" sldId="330"/>
            <ac:picMk id="5" creationId="{F3916724-965D-8B4D-031D-3067DEE208C3}"/>
          </ac:picMkLst>
        </pc:picChg>
        <pc:picChg chg="add mod">
          <ac:chgData name="黃昱翰" userId="4f688370-ab27-4ef4-a23b-43c276777261" providerId="ADAL" clId="{2DB8F788-02AF-41B4-AF0D-521B073F16D1}" dt="2022-09-23T08:46:48.714" v="446" actId="1076"/>
          <ac:picMkLst>
            <pc:docMk/>
            <pc:sldMk cId="2062413073" sldId="330"/>
            <ac:picMk id="4098" creationId="{A79B9021-6D01-F306-BEEC-FC9510FA2FD9}"/>
          </ac:picMkLst>
        </pc:picChg>
      </pc:sldChg>
      <pc:sldChg chg="add del">
        <pc:chgData name="黃昱翰" userId="4f688370-ab27-4ef4-a23b-43c276777261" providerId="ADAL" clId="{2DB8F788-02AF-41B4-AF0D-521B073F16D1}" dt="2022-09-23T08:24:45.831" v="393" actId="47"/>
        <pc:sldMkLst>
          <pc:docMk/>
          <pc:sldMk cId="3125137446" sldId="330"/>
        </pc:sldMkLst>
      </pc:sldChg>
      <pc:sldChg chg="modSp new mod">
        <pc:chgData name="黃昱翰" userId="4f688370-ab27-4ef4-a23b-43c276777261" providerId="ADAL" clId="{2DB8F788-02AF-41B4-AF0D-521B073F16D1}" dt="2022-09-23T13:51:38.488" v="1352" actId="1076"/>
        <pc:sldMkLst>
          <pc:docMk/>
          <pc:sldMk cId="547634109" sldId="331"/>
        </pc:sldMkLst>
        <pc:spChg chg="mod">
          <ac:chgData name="黃昱翰" userId="4f688370-ab27-4ef4-a23b-43c276777261" providerId="ADAL" clId="{2DB8F788-02AF-41B4-AF0D-521B073F16D1}" dt="2022-09-23T13:27:42.074" v="660" actId="20577"/>
          <ac:spMkLst>
            <pc:docMk/>
            <pc:sldMk cId="547634109" sldId="331"/>
            <ac:spMk id="2" creationId="{C673A7E4-BCAE-765D-4022-06C460535D7C}"/>
          </ac:spMkLst>
        </pc:spChg>
        <pc:spChg chg="mod">
          <ac:chgData name="黃昱翰" userId="4f688370-ab27-4ef4-a23b-43c276777261" providerId="ADAL" clId="{2DB8F788-02AF-41B4-AF0D-521B073F16D1}" dt="2022-09-23T13:51:38.488" v="1352" actId="1076"/>
          <ac:spMkLst>
            <pc:docMk/>
            <pc:sldMk cId="547634109" sldId="331"/>
            <ac:spMk id="3" creationId="{AB6E9B53-EACC-AF82-445D-256EC01A4CB6}"/>
          </ac:spMkLst>
        </pc:spChg>
      </pc:sldChg>
      <pc:sldChg chg="ord">
        <pc:chgData name="黃昱翰" userId="4f688370-ab27-4ef4-a23b-43c276777261" providerId="ADAL" clId="{2DB8F788-02AF-41B4-AF0D-521B073F16D1}" dt="2022-09-23T13:04:21.117" v="545"/>
        <pc:sldMkLst>
          <pc:docMk/>
          <pc:sldMk cId="647750396" sldId="332"/>
        </pc:sldMkLst>
      </pc:sldChg>
      <pc:sldChg chg="addSp delSp modSp new mod">
        <pc:chgData name="黃昱翰" userId="4f688370-ab27-4ef4-a23b-43c276777261" providerId="ADAL" clId="{2DB8F788-02AF-41B4-AF0D-521B073F16D1}" dt="2022-09-23T13:12:50.554" v="561" actId="1076"/>
        <pc:sldMkLst>
          <pc:docMk/>
          <pc:sldMk cId="1728321827" sldId="334"/>
        </pc:sldMkLst>
        <pc:spChg chg="del">
          <ac:chgData name="黃昱翰" userId="4f688370-ab27-4ef4-a23b-43c276777261" providerId="ADAL" clId="{2DB8F788-02AF-41B4-AF0D-521B073F16D1}" dt="2022-09-23T13:10:53.247" v="552" actId="478"/>
          <ac:spMkLst>
            <pc:docMk/>
            <pc:sldMk cId="1728321827" sldId="334"/>
            <ac:spMk id="2" creationId="{62CEEE4C-8312-A276-0024-32C8A46A6846}"/>
          </ac:spMkLst>
        </pc:spChg>
        <pc:spChg chg="mod">
          <ac:chgData name="黃昱翰" userId="4f688370-ab27-4ef4-a23b-43c276777261" providerId="ADAL" clId="{2DB8F788-02AF-41B4-AF0D-521B073F16D1}" dt="2022-09-23T13:10:56.504" v="553" actId="1076"/>
          <ac:spMkLst>
            <pc:docMk/>
            <pc:sldMk cId="1728321827" sldId="334"/>
            <ac:spMk id="3" creationId="{E6FB49E9-6B07-A836-13E1-98D417735C09}"/>
          </ac:spMkLst>
        </pc:spChg>
        <pc:spChg chg="add del">
          <ac:chgData name="黃昱翰" userId="4f688370-ab27-4ef4-a23b-43c276777261" providerId="ADAL" clId="{2DB8F788-02AF-41B4-AF0D-521B073F16D1}" dt="2022-09-23T13:11:45.341" v="555" actId="22"/>
          <ac:spMkLst>
            <pc:docMk/>
            <pc:sldMk cId="1728321827" sldId="334"/>
            <ac:spMk id="5" creationId="{35DBA865-3706-45C6-05AD-12606C987753}"/>
          </ac:spMkLst>
        </pc:spChg>
        <pc:spChg chg="add del">
          <ac:chgData name="黃昱翰" userId="4f688370-ab27-4ef4-a23b-43c276777261" providerId="ADAL" clId="{2DB8F788-02AF-41B4-AF0D-521B073F16D1}" dt="2022-09-23T13:11:47.424" v="557" actId="22"/>
          <ac:spMkLst>
            <pc:docMk/>
            <pc:sldMk cId="1728321827" sldId="334"/>
            <ac:spMk id="7" creationId="{D01D8C3E-5A69-F1FA-91B8-AEAA9901DDB1}"/>
          </ac:spMkLst>
        </pc:spChg>
        <pc:picChg chg="add mod">
          <ac:chgData name="黃昱翰" userId="4f688370-ab27-4ef4-a23b-43c276777261" providerId="ADAL" clId="{2DB8F788-02AF-41B4-AF0D-521B073F16D1}" dt="2022-09-23T13:12:50.554" v="561" actId="1076"/>
          <ac:picMkLst>
            <pc:docMk/>
            <pc:sldMk cId="1728321827" sldId="334"/>
            <ac:picMk id="9" creationId="{06FF20D6-7A14-8480-FC9C-0797435DF6E2}"/>
          </ac:picMkLst>
        </pc:picChg>
      </pc:sldChg>
      <pc:sldChg chg="modSp new del mod">
        <pc:chgData name="黃昱翰" userId="4f688370-ab27-4ef4-a23b-43c276777261" providerId="ADAL" clId="{2DB8F788-02AF-41B4-AF0D-521B073F16D1}" dt="2022-09-23T13:53:15.946" v="1353" actId="47"/>
        <pc:sldMkLst>
          <pc:docMk/>
          <pc:sldMk cId="966458924" sldId="335"/>
        </pc:sldMkLst>
        <pc:spChg chg="mod">
          <ac:chgData name="黃昱翰" userId="4f688370-ab27-4ef4-a23b-43c276777261" providerId="ADAL" clId="{2DB8F788-02AF-41B4-AF0D-521B073F16D1}" dt="2022-09-23T13:27:47.158" v="661"/>
          <ac:spMkLst>
            <pc:docMk/>
            <pc:sldMk cId="966458924" sldId="335"/>
            <ac:spMk id="2" creationId="{94B3B296-B3D9-B731-1F4E-D8808EF8B5DA}"/>
          </ac:spMkLst>
        </pc:spChg>
      </pc:sldChg>
      <pc:sldMasterChg chg="modSldLayout">
        <pc:chgData name="黃昱翰" userId="4f688370-ab27-4ef4-a23b-43c276777261" providerId="ADAL" clId="{2DB8F788-02AF-41B4-AF0D-521B073F16D1}" dt="2022-09-23T08:32:55.519" v="403" actId="2711"/>
        <pc:sldMasterMkLst>
          <pc:docMk/>
          <pc:sldMasterMk cId="3839226754" sldId="2147483648"/>
        </pc:sldMasterMkLst>
        <pc:sldLayoutChg chg="modSp">
          <pc:chgData name="黃昱翰" userId="4f688370-ab27-4ef4-a23b-43c276777261" providerId="ADAL" clId="{2DB8F788-02AF-41B4-AF0D-521B073F16D1}" dt="2022-09-23T08:32:55.519" v="403" actId="2711"/>
          <pc:sldLayoutMkLst>
            <pc:docMk/>
            <pc:sldMasterMk cId="3839226754" sldId="2147483648"/>
            <pc:sldLayoutMk cId="455478524" sldId="2147483649"/>
          </pc:sldLayoutMkLst>
          <pc:spChg chg="mod">
            <ac:chgData name="黃昱翰" userId="4f688370-ab27-4ef4-a23b-43c276777261" providerId="ADAL" clId="{2DB8F788-02AF-41B4-AF0D-521B073F16D1}" dt="2022-09-23T08:32:55.519" v="403" actId="2711"/>
            <ac:spMkLst>
              <pc:docMk/>
              <pc:sldMasterMk cId="3839226754" sldId="2147483648"/>
              <pc:sldLayoutMk cId="455478524" sldId="2147483649"/>
              <ac:spMk id="2" creationId="{5BBB9A9D-48C8-DDAF-01DF-03141CD1D5A1}"/>
            </ac:spMkLst>
          </pc:spChg>
          <pc:spChg chg="mod">
            <ac:chgData name="黃昱翰" userId="4f688370-ab27-4ef4-a23b-43c276777261" providerId="ADAL" clId="{2DB8F788-02AF-41B4-AF0D-521B073F16D1}" dt="2022-09-23T05:30:40.306" v="64" actId="2711"/>
            <ac:spMkLst>
              <pc:docMk/>
              <pc:sldMasterMk cId="3839226754" sldId="2147483648"/>
              <pc:sldLayoutMk cId="455478524" sldId="2147483649"/>
              <ac:spMk id="3" creationId="{9467BAD8-F537-85BD-85F6-31E3EB56EF45}"/>
            </ac:spMkLst>
          </pc:spChg>
        </pc:sldLayoutChg>
        <pc:sldLayoutChg chg="modSp">
          <pc:chgData name="黃昱翰" userId="4f688370-ab27-4ef4-a23b-43c276777261" providerId="ADAL" clId="{2DB8F788-02AF-41B4-AF0D-521B073F16D1}" dt="2022-09-23T08:32:37.222" v="402" actId="2711"/>
          <pc:sldLayoutMkLst>
            <pc:docMk/>
            <pc:sldMasterMk cId="3839226754" sldId="2147483648"/>
            <pc:sldLayoutMk cId="1250645960" sldId="2147483650"/>
          </pc:sldLayoutMkLst>
          <pc:spChg chg="mod">
            <ac:chgData name="黃昱翰" userId="4f688370-ab27-4ef4-a23b-43c276777261" providerId="ADAL" clId="{2DB8F788-02AF-41B4-AF0D-521B073F16D1}" dt="2022-09-23T08:32:37.222" v="402" actId="2711"/>
            <ac:spMkLst>
              <pc:docMk/>
              <pc:sldMasterMk cId="3839226754" sldId="2147483648"/>
              <pc:sldLayoutMk cId="1250645960" sldId="2147483650"/>
              <ac:spMk id="2" creationId="{9F0AAE9B-8CA9-E377-6FC2-7886436956A0}"/>
            </ac:spMkLst>
          </pc:spChg>
          <pc:spChg chg="mod">
            <ac:chgData name="黃昱翰" userId="4f688370-ab27-4ef4-a23b-43c276777261" providerId="ADAL" clId="{2DB8F788-02AF-41B4-AF0D-521B073F16D1}" dt="2022-09-23T05:31:21.911" v="67" actId="2711"/>
            <ac:spMkLst>
              <pc:docMk/>
              <pc:sldMasterMk cId="3839226754" sldId="2147483648"/>
              <pc:sldLayoutMk cId="1250645960" sldId="2147483650"/>
              <ac:spMk id="3" creationId="{2F9CDFA5-51A8-DBEB-BFF9-EA3F5271266E}"/>
            </ac:spMkLst>
          </pc:spChg>
        </pc:sldLayoutChg>
      </pc:sldMasterChg>
    </pc:docChg>
  </pc:docChgLst>
  <pc:docChgLst>
    <pc:chgData name="黃昱翰" userId="4f688370-ab27-4ef4-a23b-43c276777261" providerId="ADAL" clId="{1899EFEE-12C9-45AE-AA15-E1C625D431EC}"/>
    <pc:docChg chg="undo custSel addSld modSld">
      <pc:chgData name="黃昱翰" userId="4f688370-ab27-4ef4-a23b-43c276777261" providerId="ADAL" clId="{1899EFEE-12C9-45AE-AA15-E1C625D431EC}" dt="2022-09-23T14:42:38.988" v="1550" actId="208"/>
      <pc:docMkLst>
        <pc:docMk/>
      </pc:docMkLst>
      <pc:sldChg chg="addSp delSp modSp mod">
        <pc:chgData name="黃昱翰" userId="4f688370-ab27-4ef4-a23b-43c276777261" providerId="ADAL" clId="{1899EFEE-12C9-45AE-AA15-E1C625D431EC}" dt="2022-09-23T08:52:23.797" v="511"/>
        <pc:sldMkLst>
          <pc:docMk/>
          <pc:sldMk cId="2074900103" sldId="257"/>
        </pc:sldMkLst>
        <pc:grpChg chg="del mod">
          <ac:chgData name="黃昱翰" userId="4f688370-ab27-4ef4-a23b-43c276777261" providerId="ADAL" clId="{1899EFEE-12C9-45AE-AA15-E1C625D431EC}" dt="2022-09-23T08:51:03.101" v="422"/>
          <ac:grpSpMkLst>
            <pc:docMk/>
            <pc:sldMk cId="2074900103" sldId="257"/>
            <ac:grpSpMk id="26" creationId="{F77E9B70-FBE9-42FC-862C-B112223E55E9}"/>
          </ac:grpSpMkLst>
        </pc:grpChg>
        <pc:grpChg chg="del mod">
          <ac:chgData name="黃昱翰" userId="4f688370-ab27-4ef4-a23b-43c276777261" providerId="ADAL" clId="{1899EFEE-12C9-45AE-AA15-E1C625D431EC}" dt="2022-09-23T08:51:07.313" v="428"/>
          <ac:grpSpMkLst>
            <pc:docMk/>
            <pc:sldMk cId="2074900103" sldId="257"/>
            <ac:grpSpMk id="32" creationId="{8429D65D-1495-5B34-E064-53AFA8C267A4}"/>
          </ac:grpSpMkLst>
        </pc:grpChg>
        <pc:grpChg chg="del mod">
          <ac:chgData name="黃昱翰" userId="4f688370-ab27-4ef4-a23b-43c276777261" providerId="ADAL" clId="{1899EFEE-12C9-45AE-AA15-E1C625D431EC}" dt="2022-09-23T08:51:11.126" v="437"/>
          <ac:grpSpMkLst>
            <pc:docMk/>
            <pc:sldMk cId="2074900103" sldId="257"/>
            <ac:grpSpMk id="38" creationId="{F585B045-995E-5E88-F04B-CB76BBAE3793}"/>
          </ac:grpSpMkLst>
        </pc:grpChg>
        <pc:grpChg chg="del mod">
          <ac:chgData name="黃昱翰" userId="4f688370-ab27-4ef4-a23b-43c276777261" providerId="ADAL" clId="{1899EFEE-12C9-45AE-AA15-E1C625D431EC}" dt="2022-09-23T08:51:13.669" v="441"/>
          <ac:grpSpMkLst>
            <pc:docMk/>
            <pc:sldMk cId="2074900103" sldId="257"/>
            <ac:grpSpMk id="47" creationId="{A0A26521-ACAB-6047-619B-CE48F3C52137}"/>
          </ac:grpSpMkLst>
        </pc:grpChg>
        <pc:grpChg chg="del mod">
          <ac:chgData name="黃昱翰" userId="4f688370-ab27-4ef4-a23b-43c276777261" providerId="ADAL" clId="{1899EFEE-12C9-45AE-AA15-E1C625D431EC}" dt="2022-09-23T08:51:19.174" v="452"/>
          <ac:grpSpMkLst>
            <pc:docMk/>
            <pc:sldMk cId="2074900103" sldId="257"/>
            <ac:grpSpMk id="51" creationId="{8F125A69-0F15-2F34-75D2-4D138A179E7A}"/>
          </ac:grpSpMkLst>
        </pc:grpChg>
        <pc:grpChg chg="del mod">
          <ac:chgData name="黃昱翰" userId="4f688370-ab27-4ef4-a23b-43c276777261" providerId="ADAL" clId="{1899EFEE-12C9-45AE-AA15-E1C625D431EC}" dt="2022-09-23T08:51:26.416" v="463"/>
          <ac:grpSpMkLst>
            <pc:docMk/>
            <pc:sldMk cId="2074900103" sldId="257"/>
            <ac:grpSpMk id="62" creationId="{84D5AF93-5200-9709-E54B-53ED56595170}"/>
          </ac:grpSpMkLst>
        </pc:grpChg>
        <pc:grpChg chg="del mod">
          <ac:chgData name="黃昱翰" userId="4f688370-ab27-4ef4-a23b-43c276777261" providerId="ADAL" clId="{1899EFEE-12C9-45AE-AA15-E1C625D431EC}" dt="2022-09-23T08:51:28.563" v="468"/>
          <ac:grpSpMkLst>
            <pc:docMk/>
            <pc:sldMk cId="2074900103" sldId="257"/>
            <ac:grpSpMk id="1036" creationId="{49ADC98F-7729-7174-1DBB-ECAC8E7514CE}"/>
          </ac:grpSpMkLst>
        </pc:grpChg>
        <pc:grpChg chg="del mod">
          <ac:chgData name="黃昱翰" userId="4f688370-ab27-4ef4-a23b-43c276777261" providerId="ADAL" clId="{1899EFEE-12C9-45AE-AA15-E1C625D431EC}" dt="2022-09-23T08:52:05.104" v="484"/>
          <ac:grpSpMkLst>
            <pc:docMk/>
            <pc:sldMk cId="2074900103" sldId="257"/>
            <ac:grpSpMk id="1041" creationId="{E0F7E309-96BA-C7EE-DEBD-E979B098E524}"/>
          </ac:grpSpMkLst>
        </pc:grpChg>
        <pc:grpChg chg="del mod">
          <ac:chgData name="黃昱翰" userId="4f688370-ab27-4ef4-a23b-43c276777261" providerId="ADAL" clId="{1899EFEE-12C9-45AE-AA15-E1C625D431EC}" dt="2022-09-23T08:52:05.104" v="484"/>
          <ac:grpSpMkLst>
            <pc:docMk/>
            <pc:sldMk cId="2074900103" sldId="257"/>
            <ac:grpSpMk id="1045" creationId="{979C71A7-C2F0-C5B7-D12D-138D01CED1D8}"/>
          </ac:grpSpMkLst>
        </pc:grpChg>
        <pc:grpChg chg="mod">
          <ac:chgData name="黃昱翰" userId="4f688370-ab27-4ef4-a23b-43c276777261" providerId="ADAL" clId="{1899EFEE-12C9-45AE-AA15-E1C625D431EC}" dt="2022-09-23T08:52:05.104" v="484"/>
          <ac:grpSpMkLst>
            <pc:docMk/>
            <pc:sldMk cId="2074900103" sldId="257"/>
            <ac:grpSpMk id="1057" creationId="{23DF3153-FA78-E80D-FD0F-6FB00B9B0DE4}"/>
          </ac:grpSpMkLst>
        </pc:grpChg>
        <pc:grpChg chg="mod">
          <ac:chgData name="黃昱翰" userId="4f688370-ab27-4ef4-a23b-43c276777261" providerId="ADAL" clId="{1899EFEE-12C9-45AE-AA15-E1C625D431EC}" dt="2022-09-23T08:52:23.797" v="511"/>
          <ac:grpSpMkLst>
            <pc:docMk/>
            <pc:sldMk cId="2074900103" sldId="257"/>
            <ac:grpSpMk id="1084" creationId="{80A45C99-264C-FCB6-B2A0-093A274BD7CE}"/>
          </ac:grpSpMkLst>
        </pc:grpChg>
        <pc:inkChg chg="add del">
          <ac:chgData name="黃昱翰" userId="4f688370-ab27-4ef4-a23b-43c276777261" providerId="ADAL" clId="{1899EFEE-12C9-45AE-AA15-E1C625D431EC}" dt="2022-09-23T08:50:48.501" v="399"/>
          <ac:inkMkLst>
            <pc:docMk/>
            <pc:sldMk cId="2074900103" sldId="257"/>
            <ac:inkMk id="4" creationId="{5CDF0892-ABB0-383C-4CB2-E104CB6D5DF5}"/>
          </ac:inkMkLst>
        </pc:inkChg>
        <pc:inkChg chg="add mod">
          <ac:chgData name="黃昱翰" userId="4f688370-ab27-4ef4-a23b-43c276777261" providerId="ADAL" clId="{1899EFEE-12C9-45AE-AA15-E1C625D431EC}" dt="2022-09-23T08:52:05.104" v="484"/>
          <ac:inkMkLst>
            <pc:docMk/>
            <pc:sldMk cId="2074900103" sldId="257"/>
            <ac:inkMk id="10" creationId="{5384D6B7-CD72-683A-EB59-32D0231901A3}"/>
          </ac:inkMkLst>
        </pc:inkChg>
        <pc:inkChg chg="add mod">
          <ac:chgData name="黃昱翰" userId="4f688370-ab27-4ef4-a23b-43c276777261" providerId="ADAL" clId="{1899EFEE-12C9-45AE-AA15-E1C625D431EC}" dt="2022-09-23T08:52:05.104" v="484"/>
          <ac:inkMkLst>
            <pc:docMk/>
            <pc:sldMk cId="2074900103" sldId="257"/>
            <ac:inkMk id="11" creationId="{D2955644-65F5-0929-4CFC-DB4033A368A2}"/>
          </ac:inkMkLst>
        </pc:inkChg>
        <pc:inkChg chg="add mod">
          <ac:chgData name="黃昱翰" userId="4f688370-ab27-4ef4-a23b-43c276777261" providerId="ADAL" clId="{1899EFEE-12C9-45AE-AA15-E1C625D431EC}" dt="2022-09-23T08:52:05.104" v="484"/>
          <ac:inkMkLst>
            <pc:docMk/>
            <pc:sldMk cId="2074900103" sldId="257"/>
            <ac:inkMk id="12" creationId="{12A3D4CD-BE68-307C-68CA-09D4C5819BD1}"/>
          </ac:inkMkLst>
        </pc:inkChg>
        <pc:inkChg chg="add mod">
          <ac:chgData name="黃昱翰" userId="4f688370-ab27-4ef4-a23b-43c276777261" providerId="ADAL" clId="{1899EFEE-12C9-45AE-AA15-E1C625D431EC}" dt="2022-09-23T08:52:05.104" v="484"/>
          <ac:inkMkLst>
            <pc:docMk/>
            <pc:sldMk cId="2074900103" sldId="257"/>
            <ac:inkMk id="13" creationId="{BA901A4E-E738-66B6-F331-997E664DD075}"/>
          </ac:inkMkLst>
        </pc:inkChg>
        <pc:inkChg chg="add mod">
          <ac:chgData name="黃昱翰" userId="4f688370-ab27-4ef4-a23b-43c276777261" providerId="ADAL" clId="{1899EFEE-12C9-45AE-AA15-E1C625D431EC}" dt="2022-09-23T08:52:05.104" v="484"/>
          <ac:inkMkLst>
            <pc:docMk/>
            <pc:sldMk cId="2074900103" sldId="257"/>
            <ac:inkMk id="14" creationId="{D9E18B5B-1750-264D-0725-947626F53D60}"/>
          </ac:inkMkLst>
        </pc:inkChg>
        <pc:inkChg chg="add mod">
          <ac:chgData name="黃昱翰" userId="4f688370-ab27-4ef4-a23b-43c276777261" providerId="ADAL" clId="{1899EFEE-12C9-45AE-AA15-E1C625D431EC}" dt="2022-09-23T08:52:05.104" v="484"/>
          <ac:inkMkLst>
            <pc:docMk/>
            <pc:sldMk cId="2074900103" sldId="257"/>
            <ac:inkMk id="15" creationId="{20CB4A6A-09BC-6C4D-073E-86713EBAD0DB}"/>
          </ac:inkMkLst>
        </pc:inkChg>
        <pc:inkChg chg="add mod">
          <ac:chgData name="黃昱翰" userId="4f688370-ab27-4ef4-a23b-43c276777261" providerId="ADAL" clId="{1899EFEE-12C9-45AE-AA15-E1C625D431EC}" dt="2022-09-23T08:52:05.104" v="484"/>
          <ac:inkMkLst>
            <pc:docMk/>
            <pc:sldMk cId="2074900103" sldId="257"/>
            <ac:inkMk id="16" creationId="{BC98349C-C471-E0EE-92AD-922349C5B888}"/>
          </ac:inkMkLst>
        </pc:inkChg>
        <pc:inkChg chg="add mod">
          <ac:chgData name="黃昱翰" userId="4f688370-ab27-4ef4-a23b-43c276777261" providerId="ADAL" clId="{1899EFEE-12C9-45AE-AA15-E1C625D431EC}" dt="2022-09-23T08:52:05.104" v="484"/>
          <ac:inkMkLst>
            <pc:docMk/>
            <pc:sldMk cId="2074900103" sldId="257"/>
            <ac:inkMk id="17" creationId="{64EDC6EE-42AE-4608-7B71-03F4ECCB9154}"/>
          </ac:inkMkLst>
        </pc:inkChg>
        <pc:inkChg chg="add mod">
          <ac:chgData name="黃昱翰" userId="4f688370-ab27-4ef4-a23b-43c276777261" providerId="ADAL" clId="{1899EFEE-12C9-45AE-AA15-E1C625D431EC}" dt="2022-09-23T08:52:05.104" v="484"/>
          <ac:inkMkLst>
            <pc:docMk/>
            <pc:sldMk cId="2074900103" sldId="257"/>
            <ac:inkMk id="18" creationId="{349B0CAB-013C-2A49-99A0-3494593D0627}"/>
          </ac:inkMkLst>
        </pc:inkChg>
        <pc:inkChg chg="add mod">
          <ac:chgData name="黃昱翰" userId="4f688370-ab27-4ef4-a23b-43c276777261" providerId="ADAL" clId="{1899EFEE-12C9-45AE-AA15-E1C625D431EC}" dt="2022-09-23T08:52:05.104" v="484"/>
          <ac:inkMkLst>
            <pc:docMk/>
            <pc:sldMk cId="2074900103" sldId="257"/>
            <ac:inkMk id="19" creationId="{3CA856B5-1EBA-EC31-123B-D3E063ED3B3A}"/>
          </ac:inkMkLst>
        </pc:inkChg>
        <pc:inkChg chg="add mod">
          <ac:chgData name="黃昱翰" userId="4f688370-ab27-4ef4-a23b-43c276777261" providerId="ADAL" clId="{1899EFEE-12C9-45AE-AA15-E1C625D431EC}" dt="2022-09-23T08:52:05.104" v="484"/>
          <ac:inkMkLst>
            <pc:docMk/>
            <pc:sldMk cId="2074900103" sldId="257"/>
            <ac:inkMk id="20" creationId="{4541DFE7-8FF3-F689-D9EC-7065E0D326B5}"/>
          </ac:inkMkLst>
        </pc:inkChg>
        <pc:inkChg chg="add mod">
          <ac:chgData name="黃昱翰" userId="4f688370-ab27-4ef4-a23b-43c276777261" providerId="ADAL" clId="{1899EFEE-12C9-45AE-AA15-E1C625D431EC}" dt="2022-09-23T08:52:05.104" v="484"/>
          <ac:inkMkLst>
            <pc:docMk/>
            <pc:sldMk cId="2074900103" sldId="257"/>
            <ac:inkMk id="21" creationId="{BB1C91BF-352F-EFE6-388F-C9E74DC60302}"/>
          </ac:inkMkLst>
        </pc:inkChg>
        <pc:inkChg chg="add mod">
          <ac:chgData name="黃昱翰" userId="4f688370-ab27-4ef4-a23b-43c276777261" providerId="ADAL" clId="{1899EFEE-12C9-45AE-AA15-E1C625D431EC}" dt="2022-09-23T08:52:05.104" v="484"/>
          <ac:inkMkLst>
            <pc:docMk/>
            <pc:sldMk cId="2074900103" sldId="257"/>
            <ac:inkMk id="22" creationId="{0ECAA1F2-9AA3-412C-392E-7C781D884DEB}"/>
          </ac:inkMkLst>
        </pc:inkChg>
        <pc:inkChg chg="add mod">
          <ac:chgData name="黃昱翰" userId="4f688370-ab27-4ef4-a23b-43c276777261" providerId="ADAL" clId="{1899EFEE-12C9-45AE-AA15-E1C625D431EC}" dt="2022-09-23T08:52:05.104" v="484"/>
          <ac:inkMkLst>
            <pc:docMk/>
            <pc:sldMk cId="2074900103" sldId="257"/>
            <ac:inkMk id="23" creationId="{43D63B2A-C533-3C1D-6BF4-098B2FC4F1E3}"/>
          </ac:inkMkLst>
        </pc:inkChg>
        <pc:inkChg chg="add mod">
          <ac:chgData name="黃昱翰" userId="4f688370-ab27-4ef4-a23b-43c276777261" providerId="ADAL" clId="{1899EFEE-12C9-45AE-AA15-E1C625D431EC}" dt="2022-09-23T08:52:05.104" v="484"/>
          <ac:inkMkLst>
            <pc:docMk/>
            <pc:sldMk cId="2074900103" sldId="257"/>
            <ac:inkMk id="24" creationId="{E83031A2-810C-8988-EDC9-3DCB4568B1BA}"/>
          </ac:inkMkLst>
        </pc:inkChg>
        <pc:inkChg chg="add mod">
          <ac:chgData name="黃昱翰" userId="4f688370-ab27-4ef4-a23b-43c276777261" providerId="ADAL" clId="{1899EFEE-12C9-45AE-AA15-E1C625D431EC}" dt="2022-09-23T08:52:05.104" v="484"/>
          <ac:inkMkLst>
            <pc:docMk/>
            <pc:sldMk cId="2074900103" sldId="257"/>
            <ac:inkMk id="25" creationId="{FB4631C7-4460-8415-E8EC-9CF7062C9F0E}"/>
          </ac:inkMkLst>
        </pc:inkChg>
        <pc:inkChg chg="add mod">
          <ac:chgData name="黃昱翰" userId="4f688370-ab27-4ef4-a23b-43c276777261" providerId="ADAL" clId="{1899EFEE-12C9-45AE-AA15-E1C625D431EC}" dt="2022-09-23T08:52:05.104" v="484"/>
          <ac:inkMkLst>
            <pc:docMk/>
            <pc:sldMk cId="2074900103" sldId="257"/>
            <ac:inkMk id="27" creationId="{FC8C59DF-DBC0-80AB-FFAE-AF9CF165436F}"/>
          </ac:inkMkLst>
        </pc:inkChg>
        <pc:inkChg chg="add mod">
          <ac:chgData name="黃昱翰" userId="4f688370-ab27-4ef4-a23b-43c276777261" providerId="ADAL" clId="{1899EFEE-12C9-45AE-AA15-E1C625D431EC}" dt="2022-09-23T08:52:05.104" v="484"/>
          <ac:inkMkLst>
            <pc:docMk/>
            <pc:sldMk cId="2074900103" sldId="257"/>
            <ac:inkMk id="28" creationId="{1591B207-1565-73EB-15E6-039322F24815}"/>
          </ac:inkMkLst>
        </pc:inkChg>
        <pc:inkChg chg="add mod">
          <ac:chgData name="黃昱翰" userId="4f688370-ab27-4ef4-a23b-43c276777261" providerId="ADAL" clId="{1899EFEE-12C9-45AE-AA15-E1C625D431EC}" dt="2022-09-23T08:52:05.104" v="484"/>
          <ac:inkMkLst>
            <pc:docMk/>
            <pc:sldMk cId="2074900103" sldId="257"/>
            <ac:inkMk id="29" creationId="{7C7F72A0-FA9F-98FB-1453-98B01685AF71}"/>
          </ac:inkMkLst>
        </pc:inkChg>
        <pc:inkChg chg="add mod">
          <ac:chgData name="黃昱翰" userId="4f688370-ab27-4ef4-a23b-43c276777261" providerId="ADAL" clId="{1899EFEE-12C9-45AE-AA15-E1C625D431EC}" dt="2022-09-23T08:52:05.104" v="484"/>
          <ac:inkMkLst>
            <pc:docMk/>
            <pc:sldMk cId="2074900103" sldId="257"/>
            <ac:inkMk id="30" creationId="{855E1EC4-17F1-69D2-7D76-095A86FE6A39}"/>
          </ac:inkMkLst>
        </pc:inkChg>
        <pc:inkChg chg="add mod">
          <ac:chgData name="黃昱翰" userId="4f688370-ab27-4ef4-a23b-43c276777261" providerId="ADAL" clId="{1899EFEE-12C9-45AE-AA15-E1C625D431EC}" dt="2022-09-23T08:52:05.104" v="484"/>
          <ac:inkMkLst>
            <pc:docMk/>
            <pc:sldMk cId="2074900103" sldId="257"/>
            <ac:inkMk id="31" creationId="{A3BDE0EE-7411-5272-409D-90A3CFE494C3}"/>
          </ac:inkMkLst>
        </pc:inkChg>
        <pc:inkChg chg="add mod">
          <ac:chgData name="黃昱翰" userId="4f688370-ab27-4ef4-a23b-43c276777261" providerId="ADAL" clId="{1899EFEE-12C9-45AE-AA15-E1C625D431EC}" dt="2022-09-23T08:52:05.104" v="484"/>
          <ac:inkMkLst>
            <pc:docMk/>
            <pc:sldMk cId="2074900103" sldId="257"/>
            <ac:inkMk id="33" creationId="{7BD48A1B-9003-CDA9-52A4-CA213695D3AE}"/>
          </ac:inkMkLst>
        </pc:inkChg>
        <pc:inkChg chg="add mod">
          <ac:chgData name="黃昱翰" userId="4f688370-ab27-4ef4-a23b-43c276777261" providerId="ADAL" clId="{1899EFEE-12C9-45AE-AA15-E1C625D431EC}" dt="2022-09-23T08:52:05.104" v="484"/>
          <ac:inkMkLst>
            <pc:docMk/>
            <pc:sldMk cId="2074900103" sldId="257"/>
            <ac:inkMk id="34" creationId="{FA4C42B2-4956-C100-A546-A4729872D5BB}"/>
          </ac:inkMkLst>
        </pc:inkChg>
        <pc:inkChg chg="add mod">
          <ac:chgData name="黃昱翰" userId="4f688370-ab27-4ef4-a23b-43c276777261" providerId="ADAL" clId="{1899EFEE-12C9-45AE-AA15-E1C625D431EC}" dt="2022-09-23T08:52:05.104" v="484"/>
          <ac:inkMkLst>
            <pc:docMk/>
            <pc:sldMk cId="2074900103" sldId="257"/>
            <ac:inkMk id="35" creationId="{4E8925DC-7B66-65C9-A670-0AA5D20FD510}"/>
          </ac:inkMkLst>
        </pc:inkChg>
        <pc:inkChg chg="add mod">
          <ac:chgData name="黃昱翰" userId="4f688370-ab27-4ef4-a23b-43c276777261" providerId="ADAL" clId="{1899EFEE-12C9-45AE-AA15-E1C625D431EC}" dt="2022-09-23T08:52:05.104" v="484"/>
          <ac:inkMkLst>
            <pc:docMk/>
            <pc:sldMk cId="2074900103" sldId="257"/>
            <ac:inkMk id="36" creationId="{5C8F23DF-4E12-64AC-C88D-6A0883794339}"/>
          </ac:inkMkLst>
        </pc:inkChg>
        <pc:inkChg chg="add mod">
          <ac:chgData name="黃昱翰" userId="4f688370-ab27-4ef4-a23b-43c276777261" providerId="ADAL" clId="{1899EFEE-12C9-45AE-AA15-E1C625D431EC}" dt="2022-09-23T08:52:05.104" v="484"/>
          <ac:inkMkLst>
            <pc:docMk/>
            <pc:sldMk cId="2074900103" sldId="257"/>
            <ac:inkMk id="37" creationId="{3C8F7E81-B3B8-BBEA-47C1-BB9AEC9A2887}"/>
          </ac:inkMkLst>
        </pc:inkChg>
        <pc:inkChg chg="add mod">
          <ac:chgData name="黃昱翰" userId="4f688370-ab27-4ef4-a23b-43c276777261" providerId="ADAL" clId="{1899EFEE-12C9-45AE-AA15-E1C625D431EC}" dt="2022-09-23T08:52:05.104" v="484"/>
          <ac:inkMkLst>
            <pc:docMk/>
            <pc:sldMk cId="2074900103" sldId="257"/>
            <ac:inkMk id="39" creationId="{FF9A079E-4928-927A-B77E-EF30426AC702}"/>
          </ac:inkMkLst>
        </pc:inkChg>
        <pc:inkChg chg="add mod">
          <ac:chgData name="黃昱翰" userId="4f688370-ab27-4ef4-a23b-43c276777261" providerId="ADAL" clId="{1899EFEE-12C9-45AE-AA15-E1C625D431EC}" dt="2022-09-23T08:52:05.104" v="484"/>
          <ac:inkMkLst>
            <pc:docMk/>
            <pc:sldMk cId="2074900103" sldId="257"/>
            <ac:inkMk id="40" creationId="{4A5C5B9E-E334-07E9-5C08-A206E21004F5}"/>
          </ac:inkMkLst>
        </pc:inkChg>
        <pc:inkChg chg="add mod">
          <ac:chgData name="黃昱翰" userId="4f688370-ab27-4ef4-a23b-43c276777261" providerId="ADAL" clId="{1899EFEE-12C9-45AE-AA15-E1C625D431EC}" dt="2022-09-23T08:52:05.104" v="484"/>
          <ac:inkMkLst>
            <pc:docMk/>
            <pc:sldMk cId="2074900103" sldId="257"/>
            <ac:inkMk id="41" creationId="{02452492-C7D8-7F9E-EFBA-9466FBAC94A1}"/>
          </ac:inkMkLst>
        </pc:inkChg>
        <pc:inkChg chg="add mod">
          <ac:chgData name="黃昱翰" userId="4f688370-ab27-4ef4-a23b-43c276777261" providerId="ADAL" clId="{1899EFEE-12C9-45AE-AA15-E1C625D431EC}" dt="2022-09-23T08:52:05.104" v="484"/>
          <ac:inkMkLst>
            <pc:docMk/>
            <pc:sldMk cId="2074900103" sldId="257"/>
            <ac:inkMk id="42" creationId="{AF8DE6EA-577C-5956-FE18-6CAA0A072F8F}"/>
          </ac:inkMkLst>
        </pc:inkChg>
        <pc:inkChg chg="add mod">
          <ac:chgData name="黃昱翰" userId="4f688370-ab27-4ef4-a23b-43c276777261" providerId="ADAL" clId="{1899EFEE-12C9-45AE-AA15-E1C625D431EC}" dt="2022-09-23T08:52:05.104" v="484"/>
          <ac:inkMkLst>
            <pc:docMk/>
            <pc:sldMk cId="2074900103" sldId="257"/>
            <ac:inkMk id="43" creationId="{431E6B00-EB78-7F01-E30E-2FF328F4E09E}"/>
          </ac:inkMkLst>
        </pc:inkChg>
        <pc:inkChg chg="add mod">
          <ac:chgData name="黃昱翰" userId="4f688370-ab27-4ef4-a23b-43c276777261" providerId="ADAL" clId="{1899EFEE-12C9-45AE-AA15-E1C625D431EC}" dt="2022-09-23T08:52:05.104" v="484"/>
          <ac:inkMkLst>
            <pc:docMk/>
            <pc:sldMk cId="2074900103" sldId="257"/>
            <ac:inkMk id="44" creationId="{9528A214-675B-F59D-5773-7843B2C8D261}"/>
          </ac:inkMkLst>
        </pc:inkChg>
        <pc:inkChg chg="add mod">
          <ac:chgData name="黃昱翰" userId="4f688370-ab27-4ef4-a23b-43c276777261" providerId="ADAL" clId="{1899EFEE-12C9-45AE-AA15-E1C625D431EC}" dt="2022-09-23T08:52:05.104" v="484"/>
          <ac:inkMkLst>
            <pc:docMk/>
            <pc:sldMk cId="2074900103" sldId="257"/>
            <ac:inkMk id="45" creationId="{EF829A49-D2BA-95A5-D4B3-5A542397469E}"/>
          </ac:inkMkLst>
        </pc:inkChg>
        <pc:inkChg chg="add mod">
          <ac:chgData name="黃昱翰" userId="4f688370-ab27-4ef4-a23b-43c276777261" providerId="ADAL" clId="{1899EFEE-12C9-45AE-AA15-E1C625D431EC}" dt="2022-09-23T08:52:05.104" v="484"/>
          <ac:inkMkLst>
            <pc:docMk/>
            <pc:sldMk cId="2074900103" sldId="257"/>
            <ac:inkMk id="46" creationId="{083CD7FA-0144-87A8-FAB2-CD2A8A7F7710}"/>
          </ac:inkMkLst>
        </pc:inkChg>
        <pc:inkChg chg="add mod">
          <ac:chgData name="黃昱翰" userId="4f688370-ab27-4ef4-a23b-43c276777261" providerId="ADAL" clId="{1899EFEE-12C9-45AE-AA15-E1C625D431EC}" dt="2022-09-23T08:52:05.104" v="484"/>
          <ac:inkMkLst>
            <pc:docMk/>
            <pc:sldMk cId="2074900103" sldId="257"/>
            <ac:inkMk id="48" creationId="{547A1603-4CC2-A66F-8EEF-1D48EFA3CAAC}"/>
          </ac:inkMkLst>
        </pc:inkChg>
        <pc:inkChg chg="add mod">
          <ac:chgData name="黃昱翰" userId="4f688370-ab27-4ef4-a23b-43c276777261" providerId="ADAL" clId="{1899EFEE-12C9-45AE-AA15-E1C625D431EC}" dt="2022-09-23T08:52:05.104" v="484"/>
          <ac:inkMkLst>
            <pc:docMk/>
            <pc:sldMk cId="2074900103" sldId="257"/>
            <ac:inkMk id="49" creationId="{D84338EA-745D-CD4C-2A05-B7BD0374FD11}"/>
          </ac:inkMkLst>
        </pc:inkChg>
        <pc:inkChg chg="add mod">
          <ac:chgData name="黃昱翰" userId="4f688370-ab27-4ef4-a23b-43c276777261" providerId="ADAL" clId="{1899EFEE-12C9-45AE-AA15-E1C625D431EC}" dt="2022-09-23T08:52:05.104" v="484"/>
          <ac:inkMkLst>
            <pc:docMk/>
            <pc:sldMk cId="2074900103" sldId="257"/>
            <ac:inkMk id="50" creationId="{65F83548-D6B6-0B39-69EA-4CEA63F80C8C}"/>
          </ac:inkMkLst>
        </pc:inkChg>
        <pc:inkChg chg="add mod">
          <ac:chgData name="黃昱翰" userId="4f688370-ab27-4ef4-a23b-43c276777261" providerId="ADAL" clId="{1899EFEE-12C9-45AE-AA15-E1C625D431EC}" dt="2022-09-23T08:52:05.104" v="484"/>
          <ac:inkMkLst>
            <pc:docMk/>
            <pc:sldMk cId="2074900103" sldId="257"/>
            <ac:inkMk id="52" creationId="{B2FD1CE6-678D-F86A-A788-7DCB7D7D9F37}"/>
          </ac:inkMkLst>
        </pc:inkChg>
        <pc:inkChg chg="add mod">
          <ac:chgData name="黃昱翰" userId="4f688370-ab27-4ef4-a23b-43c276777261" providerId="ADAL" clId="{1899EFEE-12C9-45AE-AA15-E1C625D431EC}" dt="2022-09-23T08:52:05.104" v="484"/>
          <ac:inkMkLst>
            <pc:docMk/>
            <pc:sldMk cId="2074900103" sldId="257"/>
            <ac:inkMk id="53" creationId="{059A0A24-0CB4-A708-B6FD-541BD540198F}"/>
          </ac:inkMkLst>
        </pc:inkChg>
        <pc:inkChg chg="add mod">
          <ac:chgData name="黃昱翰" userId="4f688370-ab27-4ef4-a23b-43c276777261" providerId="ADAL" clId="{1899EFEE-12C9-45AE-AA15-E1C625D431EC}" dt="2022-09-23T08:52:05.104" v="484"/>
          <ac:inkMkLst>
            <pc:docMk/>
            <pc:sldMk cId="2074900103" sldId="257"/>
            <ac:inkMk id="54" creationId="{2AE3FC35-3A82-8BD1-8FB0-BEA97F1C0647}"/>
          </ac:inkMkLst>
        </pc:inkChg>
        <pc:inkChg chg="add mod">
          <ac:chgData name="黃昱翰" userId="4f688370-ab27-4ef4-a23b-43c276777261" providerId="ADAL" clId="{1899EFEE-12C9-45AE-AA15-E1C625D431EC}" dt="2022-09-23T08:52:05.104" v="484"/>
          <ac:inkMkLst>
            <pc:docMk/>
            <pc:sldMk cId="2074900103" sldId="257"/>
            <ac:inkMk id="55" creationId="{79B3BC41-CDCB-4583-350D-29A6FD1B2273}"/>
          </ac:inkMkLst>
        </pc:inkChg>
        <pc:inkChg chg="add mod">
          <ac:chgData name="黃昱翰" userId="4f688370-ab27-4ef4-a23b-43c276777261" providerId="ADAL" clId="{1899EFEE-12C9-45AE-AA15-E1C625D431EC}" dt="2022-09-23T08:52:05.104" v="484"/>
          <ac:inkMkLst>
            <pc:docMk/>
            <pc:sldMk cId="2074900103" sldId="257"/>
            <ac:inkMk id="56" creationId="{A2408827-374F-334D-20B2-5B9BE0D9B7E2}"/>
          </ac:inkMkLst>
        </pc:inkChg>
        <pc:inkChg chg="add mod">
          <ac:chgData name="黃昱翰" userId="4f688370-ab27-4ef4-a23b-43c276777261" providerId="ADAL" clId="{1899EFEE-12C9-45AE-AA15-E1C625D431EC}" dt="2022-09-23T08:52:05.104" v="484"/>
          <ac:inkMkLst>
            <pc:docMk/>
            <pc:sldMk cId="2074900103" sldId="257"/>
            <ac:inkMk id="57" creationId="{DE9AB782-586D-BC6F-7A81-CA647E6E99B3}"/>
          </ac:inkMkLst>
        </pc:inkChg>
        <pc:inkChg chg="add mod">
          <ac:chgData name="黃昱翰" userId="4f688370-ab27-4ef4-a23b-43c276777261" providerId="ADAL" clId="{1899EFEE-12C9-45AE-AA15-E1C625D431EC}" dt="2022-09-23T08:52:05.104" v="484"/>
          <ac:inkMkLst>
            <pc:docMk/>
            <pc:sldMk cId="2074900103" sldId="257"/>
            <ac:inkMk id="58" creationId="{81FAC482-622F-6573-3F63-170909C3155C}"/>
          </ac:inkMkLst>
        </pc:inkChg>
        <pc:inkChg chg="add mod">
          <ac:chgData name="黃昱翰" userId="4f688370-ab27-4ef4-a23b-43c276777261" providerId="ADAL" clId="{1899EFEE-12C9-45AE-AA15-E1C625D431EC}" dt="2022-09-23T08:52:05.104" v="484"/>
          <ac:inkMkLst>
            <pc:docMk/>
            <pc:sldMk cId="2074900103" sldId="257"/>
            <ac:inkMk id="59" creationId="{B3F00311-0B3F-507F-489A-7ADAE917DDA9}"/>
          </ac:inkMkLst>
        </pc:inkChg>
        <pc:inkChg chg="add mod">
          <ac:chgData name="黃昱翰" userId="4f688370-ab27-4ef4-a23b-43c276777261" providerId="ADAL" clId="{1899EFEE-12C9-45AE-AA15-E1C625D431EC}" dt="2022-09-23T08:52:05.104" v="484"/>
          <ac:inkMkLst>
            <pc:docMk/>
            <pc:sldMk cId="2074900103" sldId="257"/>
            <ac:inkMk id="60" creationId="{8CAA1608-5D13-30EA-BFB0-D80B5032EAAD}"/>
          </ac:inkMkLst>
        </pc:inkChg>
        <pc:inkChg chg="add mod">
          <ac:chgData name="黃昱翰" userId="4f688370-ab27-4ef4-a23b-43c276777261" providerId="ADAL" clId="{1899EFEE-12C9-45AE-AA15-E1C625D431EC}" dt="2022-09-23T08:52:05.104" v="484"/>
          <ac:inkMkLst>
            <pc:docMk/>
            <pc:sldMk cId="2074900103" sldId="257"/>
            <ac:inkMk id="61" creationId="{10494662-D76C-564A-539E-5B3EC2867749}"/>
          </ac:inkMkLst>
        </pc:inkChg>
        <pc:inkChg chg="add mod">
          <ac:chgData name="黃昱翰" userId="4f688370-ab27-4ef4-a23b-43c276777261" providerId="ADAL" clId="{1899EFEE-12C9-45AE-AA15-E1C625D431EC}" dt="2022-09-23T08:52:05.104" v="484"/>
          <ac:inkMkLst>
            <pc:docMk/>
            <pc:sldMk cId="2074900103" sldId="257"/>
            <ac:inkMk id="63" creationId="{07F57EE7-1B63-FA66-CD8B-A274DDE26358}"/>
          </ac:inkMkLst>
        </pc:inkChg>
        <pc:inkChg chg="add mod">
          <ac:chgData name="黃昱翰" userId="4f688370-ab27-4ef4-a23b-43c276777261" providerId="ADAL" clId="{1899EFEE-12C9-45AE-AA15-E1C625D431EC}" dt="2022-09-23T08:52:05.104" v="484"/>
          <ac:inkMkLst>
            <pc:docMk/>
            <pc:sldMk cId="2074900103" sldId="257"/>
            <ac:inkMk id="1024" creationId="{E445317D-68D7-051C-02A8-8456E7E6DE4F}"/>
          </ac:inkMkLst>
        </pc:inkChg>
        <pc:inkChg chg="add mod">
          <ac:chgData name="黃昱翰" userId="4f688370-ab27-4ef4-a23b-43c276777261" providerId="ADAL" clId="{1899EFEE-12C9-45AE-AA15-E1C625D431EC}" dt="2022-09-23T08:52:05.104" v="484"/>
          <ac:inkMkLst>
            <pc:docMk/>
            <pc:sldMk cId="2074900103" sldId="257"/>
            <ac:inkMk id="1025" creationId="{B7C08DB6-77C3-9146-1EF8-9BF2E684F6E2}"/>
          </ac:inkMkLst>
        </pc:inkChg>
        <pc:inkChg chg="add mod">
          <ac:chgData name="黃昱翰" userId="4f688370-ab27-4ef4-a23b-43c276777261" providerId="ADAL" clId="{1899EFEE-12C9-45AE-AA15-E1C625D431EC}" dt="2022-09-23T08:52:05.104" v="484"/>
          <ac:inkMkLst>
            <pc:docMk/>
            <pc:sldMk cId="2074900103" sldId="257"/>
            <ac:inkMk id="1027" creationId="{BB00B7D4-4628-0C73-39BE-040B25A4FC07}"/>
          </ac:inkMkLst>
        </pc:inkChg>
        <pc:inkChg chg="add mod">
          <ac:chgData name="黃昱翰" userId="4f688370-ab27-4ef4-a23b-43c276777261" providerId="ADAL" clId="{1899EFEE-12C9-45AE-AA15-E1C625D431EC}" dt="2022-09-23T08:52:05.104" v="484"/>
          <ac:inkMkLst>
            <pc:docMk/>
            <pc:sldMk cId="2074900103" sldId="257"/>
            <ac:inkMk id="1029" creationId="{9416DD78-917C-DC8F-BB62-1016E0970757}"/>
          </ac:inkMkLst>
        </pc:inkChg>
        <pc:inkChg chg="add mod">
          <ac:chgData name="黃昱翰" userId="4f688370-ab27-4ef4-a23b-43c276777261" providerId="ADAL" clId="{1899EFEE-12C9-45AE-AA15-E1C625D431EC}" dt="2022-09-23T08:52:05.104" v="484"/>
          <ac:inkMkLst>
            <pc:docMk/>
            <pc:sldMk cId="2074900103" sldId="257"/>
            <ac:inkMk id="1031" creationId="{C371C70E-2314-C40C-5F94-A805458B9D40}"/>
          </ac:inkMkLst>
        </pc:inkChg>
        <pc:inkChg chg="add mod">
          <ac:chgData name="黃昱翰" userId="4f688370-ab27-4ef4-a23b-43c276777261" providerId="ADAL" clId="{1899EFEE-12C9-45AE-AA15-E1C625D431EC}" dt="2022-09-23T08:52:05.104" v="484"/>
          <ac:inkMkLst>
            <pc:docMk/>
            <pc:sldMk cId="2074900103" sldId="257"/>
            <ac:inkMk id="1032" creationId="{12C803D3-5140-3D3F-B08D-25E28D1EB8A1}"/>
          </ac:inkMkLst>
        </pc:inkChg>
        <pc:inkChg chg="add mod">
          <ac:chgData name="黃昱翰" userId="4f688370-ab27-4ef4-a23b-43c276777261" providerId="ADAL" clId="{1899EFEE-12C9-45AE-AA15-E1C625D431EC}" dt="2022-09-23T08:52:05.104" v="484"/>
          <ac:inkMkLst>
            <pc:docMk/>
            <pc:sldMk cId="2074900103" sldId="257"/>
            <ac:inkMk id="1033" creationId="{D94311A6-DC90-B709-E8B5-3A2FFF0C3AF5}"/>
          </ac:inkMkLst>
        </pc:inkChg>
        <pc:inkChg chg="add mod">
          <ac:chgData name="黃昱翰" userId="4f688370-ab27-4ef4-a23b-43c276777261" providerId="ADAL" clId="{1899EFEE-12C9-45AE-AA15-E1C625D431EC}" dt="2022-09-23T08:52:05.104" v="484"/>
          <ac:inkMkLst>
            <pc:docMk/>
            <pc:sldMk cId="2074900103" sldId="257"/>
            <ac:inkMk id="1034" creationId="{CE9DE477-DF4A-94F4-7CB3-56404FE55938}"/>
          </ac:inkMkLst>
        </pc:inkChg>
        <pc:inkChg chg="add mod">
          <ac:chgData name="黃昱翰" userId="4f688370-ab27-4ef4-a23b-43c276777261" providerId="ADAL" clId="{1899EFEE-12C9-45AE-AA15-E1C625D431EC}" dt="2022-09-23T08:52:05.104" v="484"/>
          <ac:inkMkLst>
            <pc:docMk/>
            <pc:sldMk cId="2074900103" sldId="257"/>
            <ac:inkMk id="1035" creationId="{1F4AB2D4-7FE4-BD53-8D31-AD103FAEE3D8}"/>
          </ac:inkMkLst>
        </pc:inkChg>
        <pc:inkChg chg="add mod">
          <ac:chgData name="黃昱翰" userId="4f688370-ab27-4ef4-a23b-43c276777261" providerId="ADAL" clId="{1899EFEE-12C9-45AE-AA15-E1C625D431EC}" dt="2022-09-23T08:52:05.104" v="484"/>
          <ac:inkMkLst>
            <pc:docMk/>
            <pc:sldMk cId="2074900103" sldId="257"/>
            <ac:inkMk id="1037" creationId="{9233AFA4-0ACC-FF7E-C3DE-BA92FBB4F16B}"/>
          </ac:inkMkLst>
        </pc:inkChg>
        <pc:inkChg chg="add mod">
          <ac:chgData name="黃昱翰" userId="4f688370-ab27-4ef4-a23b-43c276777261" providerId="ADAL" clId="{1899EFEE-12C9-45AE-AA15-E1C625D431EC}" dt="2022-09-23T08:52:05.104" v="484"/>
          <ac:inkMkLst>
            <pc:docMk/>
            <pc:sldMk cId="2074900103" sldId="257"/>
            <ac:inkMk id="1038" creationId="{EC7C9D46-29A9-4B79-6F35-448DB68D11D4}"/>
          </ac:inkMkLst>
        </pc:inkChg>
        <pc:inkChg chg="add mod">
          <ac:chgData name="黃昱翰" userId="4f688370-ab27-4ef4-a23b-43c276777261" providerId="ADAL" clId="{1899EFEE-12C9-45AE-AA15-E1C625D431EC}" dt="2022-09-23T08:52:05.104" v="484"/>
          <ac:inkMkLst>
            <pc:docMk/>
            <pc:sldMk cId="2074900103" sldId="257"/>
            <ac:inkMk id="1039" creationId="{B233D63B-B328-F0F1-AE69-B3089B200735}"/>
          </ac:inkMkLst>
        </pc:inkChg>
        <pc:inkChg chg="add mod">
          <ac:chgData name="黃昱翰" userId="4f688370-ab27-4ef4-a23b-43c276777261" providerId="ADAL" clId="{1899EFEE-12C9-45AE-AA15-E1C625D431EC}" dt="2022-09-23T08:52:05.104" v="484"/>
          <ac:inkMkLst>
            <pc:docMk/>
            <pc:sldMk cId="2074900103" sldId="257"/>
            <ac:inkMk id="1040" creationId="{48B68157-282B-CAE3-93B3-DBEE471EEDD7}"/>
          </ac:inkMkLst>
        </pc:inkChg>
        <pc:inkChg chg="add mod">
          <ac:chgData name="黃昱翰" userId="4f688370-ab27-4ef4-a23b-43c276777261" providerId="ADAL" clId="{1899EFEE-12C9-45AE-AA15-E1C625D431EC}" dt="2022-09-23T08:52:05.104" v="484"/>
          <ac:inkMkLst>
            <pc:docMk/>
            <pc:sldMk cId="2074900103" sldId="257"/>
            <ac:inkMk id="1042" creationId="{D56CFC56-D5E2-84D4-5269-65D142F5E7D3}"/>
          </ac:inkMkLst>
        </pc:inkChg>
        <pc:inkChg chg="add mod">
          <ac:chgData name="黃昱翰" userId="4f688370-ab27-4ef4-a23b-43c276777261" providerId="ADAL" clId="{1899EFEE-12C9-45AE-AA15-E1C625D431EC}" dt="2022-09-23T08:52:05.104" v="484"/>
          <ac:inkMkLst>
            <pc:docMk/>
            <pc:sldMk cId="2074900103" sldId="257"/>
            <ac:inkMk id="1043" creationId="{D012A65F-5C0A-C109-0EE2-970ED75A7D59}"/>
          </ac:inkMkLst>
        </pc:inkChg>
        <pc:inkChg chg="add mod">
          <ac:chgData name="黃昱翰" userId="4f688370-ab27-4ef4-a23b-43c276777261" providerId="ADAL" clId="{1899EFEE-12C9-45AE-AA15-E1C625D431EC}" dt="2022-09-23T08:52:05.104" v="484"/>
          <ac:inkMkLst>
            <pc:docMk/>
            <pc:sldMk cId="2074900103" sldId="257"/>
            <ac:inkMk id="1044" creationId="{D304ECC4-F34C-1506-6660-57C8E3541F55}"/>
          </ac:inkMkLst>
        </pc:inkChg>
        <pc:inkChg chg="add mod">
          <ac:chgData name="黃昱翰" userId="4f688370-ab27-4ef4-a23b-43c276777261" providerId="ADAL" clId="{1899EFEE-12C9-45AE-AA15-E1C625D431EC}" dt="2022-09-23T08:52:05.104" v="484"/>
          <ac:inkMkLst>
            <pc:docMk/>
            <pc:sldMk cId="2074900103" sldId="257"/>
            <ac:inkMk id="1046" creationId="{20CFDA81-03B7-AE93-DCE0-D6DABF40BB5A}"/>
          </ac:inkMkLst>
        </pc:inkChg>
        <pc:inkChg chg="add mod">
          <ac:chgData name="黃昱翰" userId="4f688370-ab27-4ef4-a23b-43c276777261" providerId="ADAL" clId="{1899EFEE-12C9-45AE-AA15-E1C625D431EC}" dt="2022-09-23T08:52:05.104" v="484"/>
          <ac:inkMkLst>
            <pc:docMk/>
            <pc:sldMk cId="2074900103" sldId="257"/>
            <ac:inkMk id="1047" creationId="{C8AF5BA7-F1B8-628E-CB3B-04ED59B57508}"/>
          </ac:inkMkLst>
        </pc:inkChg>
        <pc:inkChg chg="add mod">
          <ac:chgData name="黃昱翰" userId="4f688370-ab27-4ef4-a23b-43c276777261" providerId="ADAL" clId="{1899EFEE-12C9-45AE-AA15-E1C625D431EC}" dt="2022-09-23T08:52:05.104" v="484"/>
          <ac:inkMkLst>
            <pc:docMk/>
            <pc:sldMk cId="2074900103" sldId="257"/>
            <ac:inkMk id="1048" creationId="{07A3502B-6819-92A4-F6C4-972EFCFAFE42}"/>
          </ac:inkMkLst>
        </pc:inkChg>
        <pc:inkChg chg="add mod">
          <ac:chgData name="黃昱翰" userId="4f688370-ab27-4ef4-a23b-43c276777261" providerId="ADAL" clId="{1899EFEE-12C9-45AE-AA15-E1C625D431EC}" dt="2022-09-23T08:52:05.104" v="484"/>
          <ac:inkMkLst>
            <pc:docMk/>
            <pc:sldMk cId="2074900103" sldId="257"/>
            <ac:inkMk id="1049" creationId="{CD05863D-A821-0F48-5C60-E8A3B6E711BE}"/>
          </ac:inkMkLst>
        </pc:inkChg>
        <pc:inkChg chg="add mod">
          <ac:chgData name="黃昱翰" userId="4f688370-ab27-4ef4-a23b-43c276777261" providerId="ADAL" clId="{1899EFEE-12C9-45AE-AA15-E1C625D431EC}" dt="2022-09-23T08:52:05.104" v="484"/>
          <ac:inkMkLst>
            <pc:docMk/>
            <pc:sldMk cId="2074900103" sldId="257"/>
            <ac:inkMk id="1050" creationId="{988601BA-5F5F-FFEF-BE65-39832C1E1AE8}"/>
          </ac:inkMkLst>
        </pc:inkChg>
        <pc:inkChg chg="add mod">
          <ac:chgData name="黃昱翰" userId="4f688370-ab27-4ef4-a23b-43c276777261" providerId="ADAL" clId="{1899EFEE-12C9-45AE-AA15-E1C625D431EC}" dt="2022-09-23T08:52:05.104" v="484"/>
          <ac:inkMkLst>
            <pc:docMk/>
            <pc:sldMk cId="2074900103" sldId="257"/>
            <ac:inkMk id="1051" creationId="{5BF8D7EA-65E2-5FD7-1F45-88DC0D7E5F45}"/>
          </ac:inkMkLst>
        </pc:inkChg>
        <pc:inkChg chg="add mod">
          <ac:chgData name="黃昱翰" userId="4f688370-ab27-4ef4-a23b-43c276777261" providerId="ADAL" clId="{1899EFEE-12C9-45AE-AA15-E1C625D431EC}" dt="2022-09-23T08:52:05.104" v="484"/>
          <ac:inkMkLst>
            <pc:docMk/>
            <pc:sldMk cId="2074900103" sldId="257"/>
            <ac:inkMk id="1052" creationId="{3ED011BB-BDEB-50F2-1C05-F5C79394C53A}"/>
          </ac:inkMkLst>
        </pc:inkChg>
        <pc:inkChg chg="add mod">
          <ac:chgData name="黃昱翰" userId="4f688370-ab27-4ef4-a23b-43c276777261" providerId="ADAL" clId="{1899EFEE-12C9-45AE-AA15-E1C625D431EC}" dt="2022-09-23T08:52:05.104" v="484"/>
          <ac:inkMkLst>
            <pc:docMk/>
            <pc:sldMk cId="2074900103" sldId="257"/>
            <ac:inkMk id="1053" creationId="{8E7DD692-91AD-50D8-42F2-BBE39BCB029A}"/>
          </ac:inkMkLst>
        </pc:inkChg>
        <pc:inkChg chg="add mod">
          <ac:chgData name="黃昱翰" userId="4f688370-ab27-4ef4-a23b-43c276777261" providerId="ADAL" clId="{1899EFEE-12C9-45AE-AA15-E1C625D431EC}" dt="2022-09-23T08:52:05.104" v="484"/>
          <ac:inkMkLst>
            <pc:docMk/>
            <pc:sldMk cId="2074900103" sldId="257"/>
            <ac:inkMk id="1054" creationId="{2C87B129-7680-170C-C964-820A9ABC2DD5}"/>
          </ac:inkMkLst>
        </pc:inkChg>
        <pc:inkChg chg="add mod">
          <ac:chgData name="黃昱翰" userId="4f688370-ab27-4ef4-a23b-43c276777261" providerId="ADAL" clId="{1899EFEE-12C9-45AE-AA15-E1C625D431EC}" dt="2022-09-23T08:52:05.104" v="484"/>
          <ac:inkMkLst>
            <pc:docMk/>
            <pc:sldMk cId="2074900103" sldId="257"/>
            <ac:inkMk id="1055" creationId="{403C3C68-01CA-9688-96FE-CC26385D6E67}"/>
          </ac:inkMkLst>
        </pc:inkChg>
        <pc:inkChg chg="add mod">
          <ac:chgData name="黃昱翰" userId="4f688370-ab27-4ef4-a23b-43c276777261" providerId="ADAL" clId="{1899EFEE-12C9-45AE-AA15-E1C625D431EC}" dt="2022-09-23T08:52:05.104" v="484"/>
          <ac:inkMkLst>
            <pc:docMk/>
            <pc:sldMk cId="2074900103" sldId="257"/>
            <ac:inkMk id="1056" creationId="{740A700A-146F-1195-412B-DA0CCD0506DA}"/>
          </ac:inkMkLst>
        </pc:inkChg>
        <pc:inkChg chg="add mod">
          <ac:chgData name="黃昱翰" userId="4f688370-ab27-4ef4-a23b-43c276777261" providerId="ADAL" clId="{1899EFEE-12C9-45AE-AA15-E1C625D431EC}" dt="2022-09-23T08:52:23.797" v="511"/>
          <ac:inkMkLst>
            <pc:docMk/>
            <pc:sldMk cId="2074900103" sldId="257"/>
            <ac:inkMk id="1058" creationId="{39018F3F-9BF9-8FF4-0FA9-776522EEDB83}"/>
          </ac:inkMkLst>
        </pc:inkChg>
        <pc:inkChg chg="add mod">
          <ac:chgData name="黃昱翰" userId="4f688370-ab27-4ef4-a23b-43c276777261" providerId="ADAL" clId="{1899EFEE-12C9-45AE-AA15-E1C625D431EC}" dt="2022-09-23T08:52:23.797" v="511"/>
          <ac:inkMkLst>
            <pc:docMk/>
            <pc:sldMk cId="2074900103" sldId="257"/>
            <ac:inkMk id="1059" creationId="{155216EA-8E19-0CDB-30AE-CC59748122F9}"/>
          </ac:inkMkLst>
        </pc:inkChg>
        <pc:inkChg chg="add mod">
          <ac:chgData name="黃昱翰" userId="4f688370-ab27-4ef4-a23b-43c276777261" providerId="ADAL" clId="{1899EFEE-12C9-45AE-AA15-E1C625D431EC}" dt="2022-09-23T08:52:23.797" v="511"/>
          <ac:inkMkLst>
            <pc:docMk/>
            <pc:sldMk cId="2074900103" sldId="257"/>
            <ac:inkMk id="1060" creationId="{84F69B2E-43E6-AAF0-761A-A790B9BAB92C}"/>
          </ac:inkMkLst>
        </pc:inkChg>
        <pc:inkChg chg="add mod">
          <ac:chgData name="黃昱翰" userId="4f688370-ab27-4ef4-a23b-43c276777261" providerId="ADAL" clId="{1899EFEE-12C9-45AE-AA15-E1C625D431EC}" dt="2022-09-23T08:52:23.797" v="511"/>
          <ac:inkMkLst>
            <pc:docMk/>
            <pc:sldMk cId="2074900103" sldId="257"/>
            <ac:inkMk id="1061" creationId="{6E35BDA7-19FB-1077-E24A-EF6F2AF8DB73}"/>
          </ac:inkMkLst>
        </pc:inkChg>
        <pc:inkChg chg="add mod">
          <ac:chgData name="黃昱翰" userId="4f688370-ab27-4ef4-a23b-43c276777261" providerId="ADAL" clId="{1899EFEE-12C9-45AE-AA15-E1C625D431EC}" dt="2022-09-23T08:52:23.797" v="511"/>
          <ac:inkMkLst>
            <pc:docMk/>
            <pc:sldMk cId="2074900103" sldId="257"/>
            <ac:inkMk id="1062" creationId="{CAD6C696-07D4-CC10-D934-533D340664C9}"/>
          </ac:inkMkLst>
        </pc:inkChg>
        <pc:inkChg chg="add mod">
          <ac:chgData name="黃昱翰" userId="4f688370-ab27-4ef4-a23b-43c276777261" providerId="ADAL" clId="{1899EFEE-12C9-45AE-AA15-E1C625D431EC}" dt="2022-09-23T08:52:23.797" v="511"/>
          <ac:inkMkLst>
            <pc:docMk/>
            <pc:sldMk cId="2074900103" sldId="257"/>
            <ac:inkMk id="1063" creationId="{BA1F11A5-BE7F-A4A4-EE0D-B7905671C62E}"/>
          </ac:inkMkLst>
        </pc:inkChg>
        <pc:inkChg chg="add mod">
          <ac:chgData name="黃昱翰" userId="4f688370-ab27-4ef4-a23b-43c276777261" providerId="ADAL" clId="{1899EFEE-12C9-45AE-AA15-E1C625D431EC}" dt="2022-09-23T08:52:23.797" v="511"/>
          <ac:inkMkLst>
            <pc:docMk/>
            <pc:sldMk cId="2074900103" sldId="257"/>
            <ac:inkMk id="1064" creationId="{B3BB9C48-4B34-F66C-1C3A-5A97DE4DB3E1}"/>
          </ac:inkMkLst>
        </pc:inkChg>
        <pc:inkChg chg="add mod">
          <ac:chgData name="黃昱翰" userId="4f688370-ab27-4ef4-a23b-43c276777261" providerId="ADAL" clId="{1899EFEE-12C9-45AE-AA15-E1C625D431EC}" dt="2022-09-23T08:52:23.797" v="511"/>
          <ac:inkMkLst>
            <pc:docMk/>
            <pc:sldMk cId="2074900103" sldId="257"/>
            <ac:inkMk id="1065" creationId="{396A6393-4109-D772-AED9-D03B3E06A7E2}"/>
          </ac:inkMkLst>
        </pc:inkChg>
        <pc:inkChg chg="add mod">
          <ac:chgData name="黃昱翰" userId="4f688370-ab27-4ef4-a23b-43c276777261" providerId="ADAL" clId="{1899EFEE-12C9-45AE-AA15-E1C625D431EC}" dt="2022-09-23T08:52:23.797" v="511"/>
          <ac:inkMkLst>
            <pc:docMk/>
            <pc:sldMk cId="2074900103" sldId="257"/>
            <ac:inkMk id="1066" creationId="{5D8D41CE-4552-AB3D-A64A-5062710F0618}"/>
          </ac:inkMkLst>
        </pc:inkChg>
        <pc:inkChg chg="add mod">
          <ac:chgData name="黃昱翰" userId="4f688370-ab27-4ef4-a23b-43c276777261" providerId="ADAL" clId="{1899EFEE-12C9-45AE-AA15-E1C625D431EC}" dt="2022-09-23T08:52:23.797" v="511"/>
          <ac:inkMkLst>
            <pc:docMk/>
            <pc:sldMk cId="2074900103" sldId="257"/>
            <ac:inkMk id="1067" creationId="{DF50237D-F63C-68F8-C185-BE8FB03D7B62}"/>
          </ac:inkMkLst>
        </pc:inkChg>
        <pc:inkChg chg="add mod">
          <ac:chgData name="黃昱翰" userId="4f688370-ab27-4ef4-a23b-43c276777261" providerId="ADAL" clId="{1899EFEE-12C9-45AE-AA15-E1C625D431EC}" dt="2022-09-23T08:52:23.797" v="511"/>
          <ac:inkMkLst>
            <pc:docMk/>
            <pc:sldMk cId="2074900103" sldId="257"/>
            <ac:inkMk id="1068" creationId="{5F7F12AB-B115-0D5E-6C34-F330EDA725B3}"/>
          </ac:inkMkLst>
        </pc:inkChg>
        <pc:inkChg chg="add mod">
          <ac:chgData name="黃昱翰" userId="4f688370-ab27-4ef4-a23b-43c276777261" providerId="ADAL" clId="{1899EFEE-12C9-45AE-AA15-E1C625D431EC}" dt="2022-09-23T08:52:23.797" v="511"/>
          <ac:inkMkLst>
            <pc:docMk/>
            <pc:sldMk cId="2074900103" sldId="257"/>
            <ac:inkMk id="1069" creationId="{46CBA71F-216E-5FC9-BCA5-954A8EAA4351}"/>
          </ac:inkMkLst>
        </pc:inkChg>
        <pc:inkChg chg="add mod">
          <ac:chgData name="黃昱翰" userId="4f688370-ab27-4ef4-a23b-43c276777261" providerId="ADAL" clId="{1899EFEE-12C9-45AE-AA15-E1C625D431EC}" dt="2022-09-23T08:52:23.797" v="511"/>
          <ac:inkMkLst>
            <pc:docMk/>
            <pc:sldMk cId="2074900103" sldId="257"/>
            <ac:inkMk id="1070" creationId="{706393C8-4CE5-EE31-D1F2-B7C37ABD3E0F}"/>
          </ac:inkMkLst>
        </pc:inkChg>
        <pc:inkChg chg="add mod">
          <ac:chgData name="黃昱翰" userId="4f688370-ab27-4ef4-a23b-43c276777261" providerId="ADAL" clId="{1899EFEE-12C9-45AE-AA15-E1C625D431EC}" dt="2022-09-23T08:52:23.797" v="511"/>
          <ac:inkMkLst>
            <pc:docMk/>
            <pc:sldMk cId="2074900103" sldId="257"/>
            <ac:inkMk id="1071" creationId="{039D542D-1D5F-ED20-5EDF-559068A9D3FF}"/>
          </ac:inkMkLst>
        </pc:inkChg>
        <pc:inkChg chg="add mod">
          <ac:chgData name="黃昱翰" userId="4f688370-ab27-4ef4-a23b-43c276777261" providerId="ADAL" clId="{1899EFEE-12C9-45AE-AA15-E1C625D431EC}" dt="2022-09-23T08:52:23.797" v="511"/>
          <ac:inkMkLst>
            <pc:docMk/>
            <pc:sldMk cId="2074900103" sldId="257"/>
            <ac:inkMk id="1072" creationId="{FA1A83D3-6F38-8265-7BDC-600FBE9A4F04}"/>
          </ac:inkMkLst>
        </pc:inkChg>
        <pc:inkChg chg="add mod">
          <ac:chgData name="黃昱翰" userId="4f688370-ab27-4ef4-a23b-43c276777261" providerId="ADAL" clId="{1899EFEE-12C9-45AE-AA15-E1C625D431EC}" dt="2022-09-23T08:52:23.797" v="511"/>
          <ac:inkMkLst>
            <pc:docMk/>
            <pc:sldMk cId="2074900103" sldId="257"/>
            <ac:inkMk id="1073" creationId="{2650D19B-2688-6B7D-102F-CF855C93222A}"/>
          </ac:inkMkLst>
        </pc:inkChg>
        <pc:inkChg chg="add mod">
          <ac:chgData name="黃昱翰" userId="4f688370-ab27-4ef4-a23b-43c276777261" providerId="ADAL" clId="{1899EFEE-12C9-45AE-AA15-E1C625D431EC}" dt="2022-09-23T08:52:23.797" v="511"/>
          <ac:inkMkLst>
            <pc:docMk/>
            <pc:sldMk cId="2074900103" sldId="257"/>
            <ac:inkMk id="1074" creationId="{C355418D-C519-9354-C5FD-7375D0B094D3}"/>
          </ac:inkMkLst>
        </pc:inkChg>
        <pc:inkChg chg="add mod">
          <ac:chgData name="黃昱翰" userId="4f688370-ab27-4ef4-a23b-43c276777261" providerId="ADAL" clId="{1899EFEE-12C9-45AE-AA15-E1C625D431EC}" dt="2022-09-23T08:52:23.797" v="511"/>
          <ac:inkMkLst>
            <pc:docMk/>
            <pc:sldMk cId="2074900103" sldId="257"/>
            <ac:inkMk id="1075" creationId="{EA8B3F0A-205C-FEDF-C9A2-9E97AC758818}"/>
          </ac:inkMkLst>
        </pc:inkChg>
        <pc:inkChg chg="add mod">
          <ac:chgData name="黃昱翰" userId="4f688370-ab27-4ef4-a23b-43c276777261" providerId="ADAL" clId="{1899EFEE-12C9-45AE-AA15-E1C625D431EC}" dt="2022-09-23T08:52:23.797" v="511"/>
          <ac:inkMkLst>
            <pc:docMk/>
            <pc:sldMk cId="2074900103" sldId="257"/>
            <ac:inkMk id="1076" creationId="{19584744-0C3C-8167-E865-58592E0CCBE1}"/>
          </ac:inkMkLst>
        </pc:inkChg>
        <pc:inkChg chg="add mod">
          <ac:chgData name="黃昱翰" userId="4f688370-ab27-4ef4-a23b-43c276777261" providerId="ADAL" clId="{1899EFEE-12C9-45AE-AA15-E1C625D431EC}" dt="2022-09-23T08:52:23.797" v="511"/>
          <ac:inkMkLst>
            <pc:docMk/>
            <pc:sldMk cId="2074900103" sldId="257"/>
            <ac:inkMk id="1077" creationId="{519B38F0-1D2D-85DB-C164-57AC7E436622}"/>
          </ac:inkMkLst>
        </pc:inkChg>
        <pc:inkChg chg="add mod">
          <ac:chgData name="黃昱翰" userId="4f688370-ab27-4ef4-a23b-43c276777261" providerId="ADAL" clId="{1899EFEE-12C9-45AE-AA15-E1C625D431EC}" dt="2022-09-23T08:52:23.797" v="511"/>
          <ac:inkMkLst>
            <pc:docMk/>
            <pc:sldMk cId="2074900103" sldId="257"/>
            <ac:inkMk id="1078" creationId="{CF50424D-529A-6977-DF4D-330AB5C7893A}"/>
          </ac:inkMkLst>
        </pc:inkChg>
        <pc:inkChg chg="add mod">
          <ac:chgData name="黃昱翰" userId="4f688370-ab27-4ef4-a23b-43c276777261" providerId="ADAL" clId="{1899EFEE-12C9-45AE-AA15-E1C625D431EC}" dt="2022-09-23T08:52:23.797" v="511"/>
          <ac:inkMkLst>
            <pc:docMk/>
            <pc:sldMk cId="2074900103" sldId="257"/>
            <ac:inkMk id="1079" creationId="{95950A55-3787-5B2A-F31A-39631F9B9FA7}"/>
          </ac:inkMkLst>
        </pc:inkChg>
        <pc:inkChg chg="add mod">
          <ac:chgData name="黃昱翰" userId="4f688370-ab27-4ef4-a23b-43c276777261" providerId="ADAL" clId="{1899EFEE-12C9-45AE-AA15-E1C625D431EC}" dt="2022-09-23T08:52:23.797" v="511"/>
          <ac:inkMkLst>
            <pc:docMk/>
            <pc:sldMk cId="2074900103" sldId="257"/>
            <ac:inkMk id="1080" creationId="{724F9EA5-EF42-DDC1-8FBC-3DE7558BA023}"/>
          </ac:inkMkLst>
        </pc:inkChg>
        <pc:inkChg chg="add mod">
          <ac:chgData name="黃昱翰" userId="4f688370-ab27-4ef4-a23b-43c276777261" providerId="ADAL" clId="{1899EFEE-12C9-45AE-AA15-E1C625D431EC}" dt="2022-09-23T08:52:23.797" v="511"/>
          <ac:inkMkLst>
            <pc:docMk/>
            <pc:sldMk cId="2074900103" sldId="257"/>
            <ac:inkMk id="1081" creationId="{E7324084-A96F-9A8F-A96F-1CF634775CC4}"/>
          </ac:inkMkLst>
        </pc:inkChg>
        <pc:inkChg chg="add mod">
          <ac:chgData name="黃昱翰" userId="4f688370-ab27-4ef4-a23b-43c276777261" providerId="ADAL" clId="{1899EFEE-12C9-45AE-AA15-E1C625D431EC}" dt="2022-09-23T08:52:23.797" v="511"/>
          <ac:inkMkLst>
            <pc:docMk/>
            <pc:sldMk cId="2074900103" sldId="257"/>
            <ac:inkMk id="1082" creationId="{E5ED22FC-AB20-5D69-C6CC-A580E2E678AA}"/>
          </ac:inkMkLst>
        </pc:inkChg>
        <pc:inkChg chg="add mod">
          <ac:chgData name="黃昱翰" userId="4f688370-ab27-4ef4-a23b-43c276777261" providerId="ADAL" clId="{1899EFEE-12C9-45AE-AA15-E1C625D431EC}" dt="2022-09-23T08:52:23.797" v="511"/>
          <ac:inkMkLst>
            <pc:docMk/>
            <pc:sldMk cId="2074900103" sldId="257"/>
            <ac:inkMk id="1083" creationId="{68F330F4-9DA9-7E72-1BBB-352A4159FEFF}"/>
          </ac:inkMkLst>
        </pc:inkChg>
      </pc:sldChg>
      <pc:sldChg chg="modNotesTx">
        <pc:chgData name="黃昱翰" userId="4f688370-ab27-4ef4-a23b-43c276777261" providerId="ADAL" clId="{1899EFEE-12C9-45AE-AA15-E1C625D431EC}" dt="2022-09-23T05:48:54.215" v="397" actId="20577"/>
        <pc:sldMkLst>
          <pc:docMk/>
          <pc:sldMk cId="3609964193" sldId="325"/>
        </pc:sldMkLst>
      </pc:sldChg>
      <pc:sldChg chg="addSp delSp modSp mod">
        <pc:chgData name="黃昱翰" userId="4f688370-ab27-4ef4-a23b-43c276777261" providerId="ADAL" clId="{1899EFEE-12C9-45AE-AA15-E1C625D431EC}" dt="2022-09-23T08:54:00.721" v="621"/>
        <pc:sldMkLst>
          <pc:docMk/>
          <pc:sldMk cId="2062413073" sldId="330"/>
        </pc:sldMkLst>
        <pc:grpChg chg="del mod">
          <ac:chgData name="黃昱翰" userId="4f688370-ab27-4ef4-a23b-43c276777261" providerId="ADAL" clId="{1899EFEE-12C9-45AE-AA15-E1C625D431EC}" dt="2022-09-23T08:53:29.051" v="568"/>
          <ac:grpSpMkLst>
            <pc:docMk/>
            <pc:sldMk cId="2062413073" sldId="330"/>
            <ac:grpSpMk id="19" creationId="{2C82D44A-8545-4464-C667-094BFD52C799}"/>
          </ac:grpSpMkLst>
        </pc:grpChg>
        <pc:grpChg chg="del mod">
          <ac:chgData name="黃昱翰" userId="4f688370-ab27-4ef4-a23b-43c276777261" providerId="ADAL" clId="{1899EFEE-12C9-45AE-AA15-E1C625D431EC}" dt="2022-09-23T08:53:29.051" v="568"/>
          <ac:grpSpMkLst>
            <pc:docMk/>
            <pc:sldMk cId="2062413073" sldId="330"/>
            <ac:grpSpMk id="24" creationId="{7717C183-7A12-B0B8-245F-C4DEF3D54B6E}"/>
          </ac:grpSpMkLst>
        </pc:grpChg>
        <pc:grpChg chg="del mod">
          <ac:chgData name="黃昱翰" userId="4f688370-ab27-4ef4-a23b-43c276777261" providerId="ADAL" clId="{1899EFEE-12C9-45AE-AA15-E1C625D431EC}" dt="2022-09-23T08:53:29.051" v="568"/>
          <ac:grpSpMkLst>
            <pc:docMk/>
            <pc:sldMk cId="2062413073" sldId="330"/>
            <ac:grpSpMk id="38" creationId="{F7B0D4D0-B523-A9B2-D978-90681676AC6F}"/>
          </ac:grpSpMkLst>
        </pc:grpChg>
        <pc:grpChg chg="del mod">
          <ac:chgData name="黃昱翰" userId="4f688370-ab27-4ef4-a23b-43c276777261" providerId="ADAL" clId="{1899EFEE-12C9-45AE-AA15-E1C625D431EC}" dt="2022-09-23T08:54:00.721" v="621"/>
          <ac:grpSpMkLst>
            <pc:docMk/>
            <pc:sldMk cId="2062413073" sldId="330"/>
            <ac:grpSpMk id="48" creationId="{EA2DDB60-0402-9406-29CF-C072DD0E9564}"/>
          </ac:grpSpMkLst>
        </pc:grpChg>
        <pc:grpChg chg="del mod">
          <ac:chgData name="黃昱翰" userId="4f688370-ab27-4ef4-a23b-43c276777261" providerId="ADAL" clId="{1899EFEE-12C9-45AE-AA15-E1C625D431EC}" dt="2022-09-23T08:53:29.051" v="568"/>
          <ac:grpSpMkLst>
            <pc:docMk/>
            <pc:sldMk cId="2062413073" sldId="330"/>
            <ac:grpSpMk id="51" creationId="{48C1DB9A-8474-0E5B-2051-8D5A6B172DB6}"/>
          </ac:grpSpMkLst>
        </pc:grpChg>
        <pc:grpChg chg="del mod">
          <ac:chgData name="黃昱翰" userId="4f688370-ab27-4ef4-a23b-43c276777261" providerId="ADAL" clId="{1899EFEE-12C9-45AE-AA15-E1C625D431EC}" dt="2022-09-23T08:53:38.292" v="591"/>
          <ac:grpSpMkLst>
            <pc:docMk/>
            <pc:sldMk cId="2062413073" sldId="330"/>
            <ac:grpSpMk id="62" creationId="{A3D77448-39F6-5643-DD1F-352EB54C03D4}"/>
          </ac:grpSpMkLst>
        </pc:grpChg>
        <pc:grpChg chg="del mod">
          <ac:chgData name="黃昱翰" userId="4f688370-ab27-4ef4-a23b-43c276777261" providerId="ADAL" clId="{1899EFEE-12C9-45AE-AA15-E1C625D431EC}" dt="2022-09-23T08:53:40.550" v="593"/>
          <ac:grpSpMkLst>
            <pc:docMk/>
            <pc:sldMk cId="2062413073" sldId="330"/>
            <ac:grpSpMk id="4118" creationId="{371285AA-5A90-55F2-C261-2582AF20B15F}"/>
          </ac:grpSpMkLst>
        </pc:grpChg>
        <pc:grpChg chg="del mod">
          <ac:chgData name="黃昱翰" userId="4f688370-ab27-4ef4-a23b-43c276777261" providerId="ADAL" clId="{1899EFEE-12C9-45AE-AA15-E1C625D431EC}" dt="2022-09-23T08:53:41.419" v="595"/>
          <ac:grpSpMkLst>
            <pc:docMk/>
            <pc:sldMk cId="2062413073" sldId="330"/>
            <ac:grpSpMk id="4120" creationId="{F250A9A6-EFA3-2C29-6B43-54E42FB791F7}"/>
          </ac:grpSpMkLst>
        </pc:grpChg>
        <pc:grpChg chg="del mod">
          <ac:chgData name="黃昱翰" userId="4f688370-ab27-4ef4-a23b-43c276777261" providerId="ADAL" clId="{1899EFEE-12C9-45AE-AA15-E1C625D431EC}" dt="2022-09-23T08:53:46.568" v="606"/>
          <ac:grpSpMkLst>
            <pc:docMk/>
            <pc:sldMk cId="2062413073" sldId="330"/>
            <ac:grpSpMk id="4122" creationId="{44B4059B-D691-94B0-1C75-184A70F5262C}"/>
          </ac:grpSpMkLst>
        </pc:grpChg>
        <pc:grpChg chg="del mod">
          <ac:chgData name="黃昱翰" userId="4f688370-ab27-4ef4-a23b-43c276777261" providerId="ADAL" clId="{1899EFEE-12C9-45AE-AA15-E1C625D431EC}" dt="2022-09-23T08:53:48.987" v="608"/>
          <ac:grpSpMkLst>
            <pc:docMk/>
            <pc:sldMk cId="2062413073" sldId="330"/>
            <ac:grpSpMk id="4133" creationId="{99F53DC1-71A1-71AB-4A1E-E7F82FE95802}"/>
          </ac:grpSpMkLst>
        </pc:grpChg>
        <pc:grpChg chg="mod">
          <ac:chgData name="黃昱翰" userId="4f688370-ab27-4ef4-a23b-43c276777261" providerId="ADAL" clId="{1899EFEE-12C9-45AE-AA15-E1C625D431EC}" dt="2022-09-23T08:53:48.987" v="608"/>
          <ac:grpSpMkLst>
            <pc:docMk/>
            <pc:sldMk cId="2062413073" sldId="330"/>
            <ac:grpSpMk id="4135" creationId="{2CED759D-7E99-E040-4D0C-262EC6512B85}"/>
          </ac:grpSpMkLst>
        </pc:grpChg>
        <pc:grpChg chg="mod">
          <ac:chgData name="黃昱翰" userId="4f688370-ab27-4ef4-a23b-43c276777261" providerId="ADAL" clId="{1899EFEE-12C9-45AE-AA15-E1C625D431EC}" dt="2022-09-23T08:54:00.721" v="621"/>
          <ac:grpSpMkLst>
            <pc:docMk/>
            <pc:sldMk cId="2062413073" sldId="330"/>
            <ac:grpSpMk id="4148" creationId="{7D84D839-AEA2-595B-C694-230BC00373C6}"/>
          </ac:grpSpMkLst>
        </pc:grpChg>
        <pc:inkChg chg="add">
          <ac:chgData name="黃昱翰" userId="4f688370-ab27-4ef4-a23b-43c276777261" providerId="ADAL" clId="{1899EFEE-12C9-45AE-AA15-E1C625D431EC}" dt="2022-09-23T08:52:46.572" v="512" actId="9405"/>
          <ac:inkMkLst>
            <pc:docMk/>
            <pc:sldMk cId="2062413073" sldId="330"/>
            <ac:inkMk id="6" creationId="{3147DA24-D182-F846-A3B9-6EA40655DE20}"/>
          </ac:inkMkLst>
        </pc:inkChg>
        <pc:inkChg chg="add mod">
          <ac:chgData name="黃昱翰" userId="4f688370-ab27-4ef4-a23b-43c276777261" providerId="ADAL" clId="{1899EFEE-12C9-45AE-AA15-E1C625D431EC}" dt="2022-09-23T08:53:48.987" v="608"/>
          <ac:inkMkLst>
            <pc:docMk/>
            <pc:sldMk cId="2062413073" sldId="330"/>
            <ac:inkMk id="7" creationId="{78F3BD7C-7632-C29C-3718-52933F9EB11B}"/>
          </ac:inkMkLst>
        </pc:inkChg>
        <pc:inkChg chg="add mod">
          <ac:chgData name="黃昱翰" userId="4f688370-ab27-4ef4-a23b-43c276777261" providerId="ADAL" clId="{1899EFEE-12C9-45AE-AA15-E1C625D431EC}" dt="2022-09-23T08:53:48.987" v="608"/>
          <ac:inkMkLst>
            <pc:docMk/>
            <pc:sldMk cId="2062413073" sldId="330"/>
            <ac:inkMk id="8" creationId="{0B17D90B-A535-CF5B-0CC0-D0DF14D87A47}"/>
          </ac:inkMkLst>
        </pc:inkChg>
        <pc:inkChg chg="add mod">
          <ac:chgData name="黃昱翰" userId="4f688370-ab27-4ef4-a23b-43c276777261" providerId="ADAL" clId="{1899EFEE-12C9-45AE-AA15-E1C625D431EC}" dt="2022-09-23T08:53:48.987" v="608"/>
          <ac:inkMkLst>
            <pc:docMk/>
            <pc:sldMk cId="2062413073" sldId="330"/>
            <ac:inkMk id="9" creationId="{AB4434CF-B597-D96E-C224-4A6284C10E4A}"/>
          </ac:inkMkLst>
        </pc:inkChg>
        <pc:inkChg chg="add mod">
          <ac:chgData name="黃昱翰" userId="4f688370-ab27-4ef4-a23b-43c276777261" providerId="ADAL" clId="{1899EFEE-12C9-45AE-AA15-E1C625D431EC}" dt="2022-09-23T08:53:48.987" v="608"/>
          <ac:inkMkLst>
            <pc:docMk/>
            <pc:sldMk cId="2062413073" sldId="330"/>
            <ac:inkMk id="10" creationId="{161BAA45-6A51-2CCF-D4A2-19F230F7FBF1}"/>
          </ac:inkMkLst>
        </pc:inkChg>
        <pc:inkChg chg="add mod">
          <ac:chgData name="黃昱翰" userId="4f688370-ab27-4ef4-a23b-43c276777261" providerId="ADAL" clId="{1899EFEE-12C9-45AE-AA15-E1C625D431EC}" dt="2022-09-23T08:53:48.987" v="608"/>
          <ac:inkMkLst>
            <pc:docMk/>
            <pc:sldMk cId="2062413073" sldId="330"/>
            <ac:inkMk id="11" creationId="{7E8299A0-C25B-C691-C385-448277D3D984}"/>
          </ac:inkMkLst>
        </pc:inkChg>
        <pc:inkChg chg="add mod">
          <ac:chgData name="黃昱翰" userId="4f688370-ab27-4ef4-a23b-43c276777261" providerId="ADAL" clId="{1899EFEE-12C9-45AE-AA15-E1C625D431EC}" dt="2022-09-23T08:53:48.987" v="608"/>
          <ac:inkMkLst>
            <pc:docMk/>
            <pc:sldMk cId="2062413073" sldId="330"/>
            <ac:inkMk id="12" creationId="{CCCD70F2-1F75-42D1-B2B6-1EEF0579AE43}"/>
          </ac:inkMkLst>
        </pc:inkChg>
        <pc:inkChg chg="add mod">
          <ac:chgData name="黃昱翰" userId="4f688370-ab27-4ef4-a23b-43c276777261" providerId="ADAL" clId="{1899EFEE-12C9-45AE-AA15-E1C625D431EC}" dt="2022-09-23T08:53:48.987" v="608"/>
          <ac:inkMkLst>
            <pc:docMk/>
            <pc:sldMk cId="2062413073" sldId="330"/>
            <ac:inkMk id="13" creationId="{19CC5FEE-0F26-DE78-5A66-747871514081}"/>
          </ac:inkMkLst>
        </pc:inkChg>
        <pc:inkChg chg="add mod">
          <ac:chgData name="黃昱翰" userId="4f688370-ab27-4ef4-a23b-43c276777261" providerId="ADAL" clId="{1899EFEE-12C9-45AE-AA15-E1C625D431EC}" dt="2022-09-23T08:53:48.987" v="608"/>
          <ac:inkMkLst>
            <pc:docMk/>
            <pc:sldMk cId="2062413073" sldId="330"/>
            <ac:inkMk id="14" creationId="{ED9F8F8E-91E7-8792-AA67-33DCB34CB804}"/>
          </ac:inkMkLst>
        </pc:inkChg>
        <pc:inkChg chg="add mod">
          <ac:chgData name="黃昱翰" userId="4f688370-ab27-4ef4-a23b-43c276777261" providerId="ADAL" clId="{1899EFEE-12C9-45AE-AA15-E1C625D431EC}" dt="2022-09-23T08:53:48.987" v="608"/>
          <ac:inkMkLst>
            <pc:docMk/>
            <pc:sldMk cId="2062413073" sldId="330"/>
            <ac:inkMk id="15" creationId="{4E8592C8-8FC2-4791-6342-4D3EE34783D5}"/>
          </ac:inkMkLst>
        </pc:inkChg>
        <pc:inkChg chg="add mod">
          <ac:chgData name="黃昱翰" userId="4f688370-ab27-4ef4-a23b-43c276777261" providerId="ADAL" clId="{1899EFEE-12C9-45AE-AA15-E1C625D431EC}" dt="2022-09-23T08:53:48.987" v="608"/>
          <ac:inkMkLst>
            <pc:docMk/>
            <pc:sldMk cId="2062413073" sldId="330"/>
            <ac:inkMk id="16" creationId="{69EF4A5C-74B2-4BDA-3C5D-CA3DB360652A}"/>
          </ac:inkMkLst>
        </pc:inkChg>
        <pc:inkChg chg="add mod">
          <ac:chgData name="黃昱翰" userId="4f688370-ab27-4ef4-a23b-43c276777261" providerId="ADAL" clId="{1899EFEE-12C9-45AE-AA15-E1C625D431EC}" dt="2022-09-23T08:53:48.987" v="608"/>
          <ac:inkMkLst>
            <pc:docMk/>
            <pc:sldMk cId="2062413073" sldId="330"/>
            <ac:inkMk id="17" creationId="{DC70DB07-9554-48C9-A73A-894C567A2CEC}"/>
          </ac:inkMkLst>
        </pc:inkChg>
        <pc:inkChg chg="add mod">
          <ac:chgData name="黃昱翰" userId="4f688370-ab27-4ef4-a23b-43c276777261" providerId="ADAL" clId="{1899EFEE-12C9-45AE-AA15-E1C625D431EC}" dt="2022-09-23T08:53:48.987" v="608"/>
          <ac:inkMkLst>
            <pc:docMk/>
            <pc:sldMk cId="2062413073" sldId="330"/>
            <ac:inkMk id="18" creationId="{476AA1CA-F7A5-E997-57B6-D50A867EFA92}"/>
          </ac:inkMkLst>
        </pc:inkChg>
        <pc:inkChg chg="add mod">
          <ac:chgData name="黃昱翰" userId="4f688370-ab27-4ef4-a23b-43c276777261" providerId="ADAL" clId="{1899EFEE-12C9-45AE-AA15-E1C625D431EC}" dt="2022-09-23T08:53:48.987" v="608"/>
          <ac:inkMkLst>
            <pc:docMk/>
            <pc:sldMk cId="2062413073" sldId="330"/>
            <ac:inkMk id="20" creationId="{746C3112-CD1E-94D7-0598-D09FE7A7EDC1}"/>
          </ac:inkMkLst>
        </pc:inkChg>
        <pc:inkChg chg="add mod">
          <ac:chgData name="黃昱翰" userId="4f688370-ab27-4ef4-a23b-43c276777261" providerId="ADAL" clId="{1899EFEE-12C9-45AE-AA15-E1C625D431EC}" dt="2022-09-23T08:53:48.987" v="608"/>
          <ac:inkMkLst>
            <pc:docMk/>
            <pc:sldMk cId="2062413073" sldId="330"/>
            <ac:inkMk id="21" creationId="{EA80CD09-7EFF-2D99-9A19-A2262BD87AF5}"/>
          </ac:inkMkLst>
        </pc:inkChg>
        <pc:inkChg chg="add mod">
          <ac:chgData name="黃昱翰" userId="4f688370-ab27-4ef4-a23b-43c276777261" providerId="ADAL" clId="{1899EFEE-12C9-45AE-AA15-E1C625D431EC}" dt="2022-09-23T08:53:48.987" v="608"/>
          <ac:inkMkLst>
            <pc:docMk/>
            <pc:sldMk cId="2062413073" sldId="330"/>
            <ac:inkMk id="22" creationId="{06EAD144-3189-9B67-7DF8-232C1169B687}"/>
          </ac:inkMkLst>
        </pc:inkChg>
        <pc:inkChg chg="add mod">
          <ac:chgData name="黃昱翰" userId="4f688370-ab27-4ef4-a23b-43c276777261" providerId="ADAL" clId="{1899EFEE-12C9-45AE-AA15-E1C625D431EC}" dt="2022-09-23T08:53:48.987" v="608"/>
          <ac:inkMkLst>
            <pc:docMk/>
            <pc:sldMk cId="2062413073" sldId="330"/>
            <ac:inkMk id="23" creationId="{5C2050A9-85D4-9A89-5C5D-8EDCCE2333CE}"/>
          </ac:inkMkLst>
        </pc:inkChg>
        <pc:inkChg chg="add mod">
          <ac:chgData name="黃昱翰" userId="4f688370-ab27-4ef4-a23b-43c276777261" providerId="ADAL" clId="{1899EFEE-12C9-45AE-AA15-E1C625D431EC}" dt="2022-09-23T08:53:48.987" v="608"/>
          <ac:inkMkLst>
            <pc:docMk/>
            <pc:sldMk cId="2062413073" sldId="330"/>
            <ac:inkMk id="25" creationId="{62C240DA-B4F3-D111-3535-58B36129FA13}"/>
          </ac:inkMkLst>
        </pc:inkChg>
        <pc:inkChg chg="add mod">
          <ac:chgData name="黃昱翰" userId="4f688370-ab27-4ef4-a23b-43c276777261" providerId="ADAL" clId="{1899EFEE-12C9-45AE-AA15-E1C625D431EC}" dt="2022-09-23T08:53:48.987" v="608"/>
          <ac:inkMkLst>
            <pc:docMk/>
            <pc:sldMk cId="2062413073" sldId="330"/>
            <ac:inkMk id="26" creationId="{4946150E-CC09-74DD-71E1-909F5ACCB165}"/>
          </ac:inkMkLst>
        </pc:inkChg>
        <pc:inkChg chg="add mod">
          <ac:chgData name="黃昱翰" userId="4f688370-ab27-4ef4-a23b-43c276777261" providerId="ADAL" clId="{1899EFEE-12C9-45AE-AA15-E1C625D431EC}" dt="2022-09-23T08:53:48.987" v="608"/>
          <ac:inkMkLst>
            <pc:docMk/>
            <pc:sldMk cId="2062413073" sldId="330"/>
            <ac:inkMk id="27" creationId="{B3607252-3F6D-FC81-A0DD-5464FFA456E7}"/>
          </ac:inkMkLst>
        </pc:inkChg>
        <pc:inkChg chg="add mod">
          <ac:chgData name="黃昱翰" userId="4f688370-ab27-4ef4-a23b-43c276777261" providerId="ADAL" clId="{1899EFEE-12C9-45AE-AA15-E1C625D431EC}" dt="2022-09-23T08:53:48.987" v="608"/>
          <ac:inkMkLst>
            <pc:docMk/>
            <pc:sldMk cId="2062413073" sldId="330"/>
            <ac:inkMk id="28" creationId="{D3D23C88-AFB3-E024-E948-405076C3EE40}"/>
          </ac:inkMkLst>
        </pc:inkChg>
        <pc:inkChg chg="add mod">
          <ac:chgData name="黃昱翰" userId="4f688370-ab27-4ef4-a23b-43c276777261" providerId="ADAL" clId="{1899EFEE-12C9-45AE-AA15-E1C625D431EC}" dt="2022-09-23T08:53:48.987" v="608"/>
          <ac:inkMkLst>
            <pc:docMk/>
            <pc:sldMk cId="2062413073" sldId="330"/>
            <ac:inkMk id="29" creationId="{B542FDFB-C551-34B7-CEB2-61A94ECDF6BA}"/>
          </ac:inkMkLst>
        </pc:inkChg>
        <pc:inkChg chg="add mod">
          <ac:chgData name="黃昱翰" userId="4f688370-ab27-4ef4-a23b-43c276777261" providerId="ADAL" clId="{1899EFEE-12C9-45AE-AA15-E1C625D431EC}" dt="2022-09-23T08:53:48.987" v="608"/>
          <ac:inkMkLst>
            <pc:docMk/>
            <pc:sldMk cId="2062413073" sldId="330"/>
            <ac:inkMk id="30" creationId="{4E9618AA-0EEE-1B5F-BA0E-8AE7EBC6EEF7}"/>
          </ac:inkMkLst>
        </pc:inkChg>
        <pc:inkChg chg="add mod">
          <ac:chgData name="黃昱翰" userId="4f688370-ab27-4ef4-a23b-43c276777261" providerId="ADAL" clId="{1899EFEE-12C9-45AE-AA15-E1C625D431EC}" dt="2022-09-23T08:53:48.987" v="608"/>
          <ac:inkMkLst>
            <pc:docMk/>
            <pc:sldMk cId="2062413073" sldId="330"/>
            <ac:inkMk id="31" creationId="{350C17E7-F895-068A-EEDE-2B8970B8B90A}"/>
          </ac:inkMkLst>
        </pc:inkChg>
        <pc:inkChg chg="add mod">
          <ac:chgData name="黃昱翰" userId="4f688370-ab27-4ef4-a23b-43c276777261" providerId="ADAL" clId="{1899EFEE-12C9-45AE-AA15-E1C625D431EC}" dt="2022-09-23T08:53:48.987" v="608"/>
          <ac:inkMkLst>
            <pc:docMk/>
            <pc:sldMk cId="2062413073" sldId="330"/>
            <ac:inkMk id="32" creationId="{54A38187-2C7C-9C10-3285-A8CAEC3D4D2F}"/>
          </ac:inkMkLst>
        </pc:inkChg>
        <pc:inkChg chg="add mod">
          <ac:chgData name="黃昱翰" userId="4f688370-ab27-4ef4-a23b-43c276777261" providerId="ADAL" clId="{1899EFEE-12C9-45AE-AA15-E1C625D431EC}" dt="2022-09-23T08:53:48.987" v="608"/>
          <ac:inkMkLst>
            <pc:docMk/>
            <pc:sldMk cId="2062413073" sldId="330"/>
            <ac:inkMk id="33" creationId="{BC904699-10D1-2E0B-F19B-5E2BF06412CD}"/>
          </ac:inkMkLst>
        </pc:inkChg>
        <pc:inkChg chg="add mod">
          <ac:chgData name="黃昱翰" userId="4f688370-ab27-4ef4-a23b-43c276777261" providerId="ADAL" clId="{1899EFEE-12C9-45AE-AA15-E1C625D431EC}" dt="2022-09-23T08:53:48.987" v="608"/>
          <ac:inkMkLst>
            <pc:docMk/>
            <pc:sldMk cId="2062413073" sldId="330"/>
            <ac:inkMk id="34" creationId="{06A1D85C-6CD5-3261-5DE0-9C74D82404F2}"/>
          </ac:inkMkLst>
        </pc:inkChg>
        <pc:inkChg chg="add mod">
          <ac:chgData name="黃昱翰" userId="4f688370-ab27-4ef4-a23b-43c276777261" providerId="ADAL" clId="{1899EFEE-12C9-45AE-AA15-E1C625D431EC}" dt="2022-09-23T08:53:48.987" v="608"/>
          <ac:inkMkLst>
            <pc:docMk/>
            <pc:sldMk cId="2062413073" sldId="330"/>
            <ac:inkMk id="35" creationId="{FAA7762C-F1B8-7CAB-6FA1-1F6E9129A0F3}"/>
          </ac:inkMkLst>
        </pc:inkChg>
        <pc:inkChg chg="add mod">
          <ac:chgData name="黃昱翰" userId="4f688370-ab27-4ef4-a23b-43c276777261" providerId="ADAL" clId="{1899EFEE-12C9-45AE-AA15-E1C625D431EC}" dt="2022-09-23T08:53:48.987" v="608"/>
          <ac:inkMkLst>
            <pc:docMk/>
            <pc:sldMk cId="2062413073" sldId="330"/>
            <ac:inkMk id="36" creationId="{03F29DF0-D563-EA2E-55DC-352D416A93E2}"/>
          </ac:inkMkLst>
        </pc:inkChg>
        <pc:inkChg chg="add mod">
          <ac:chgData name="黃昱翰" userId="4f688370-ab27-4ef4-a23b-43c276777261" providerId="ADAL" clId="{1899EFEE-12C9-45AE-AA15-E1C625D431EC}" dt="2022-09-23T08:53:48.987" v="608"/>
          <ac:inkMkLst>
            <pc:docMk/>
            <pc:sldMk cId="2062413073" sldId="330"/>
            <ac:inkMk id="37" creationId="{6C153B32-23F0-E4B6-CBF0-35E0C5F4955B}"/>
          </ac:inkMkLst>
        </pc:inkChg>
        <pc:inkChg chg="add mod">
          <ac:chgData name="黃昱翰" userId="4f688370-ab27-4ef4-a23b-43c276777261" providerId="ADAL" clId="{1899EFEE-12C9-45AE-AA15-E1C625D431EC}" dt="2022-09-23T08:54:00.721" v="621"/>
          <ac:inkMkLst>
            <pc:docMk/>
            <pc:sldMk cId="2062413073" sldId="330"/>
            <ac:inkMk id="39" creationId="{ED609A52-1182-A7B3-3F68-F4D7B82E5CAA}"/>
          </ac:inkMkLst>
        </pc:inkChg>
        <pc:inkChg chg="add mod">
          <ac:chgData name="黃昱翰" userId="4f688370-ab27-4ef4-a23b-43c276777261" providerId="ADAL" clId="{1899EFEE-12C9-45AE-AA15-E1C625D431EC}" dt="2022-09-23T08:54:00.721" v="621"/>
          <ac:inkMkLst>
            <pc:docMk/>
            <pc:sldMk cId="2062413073" sldId="330"/>
            <ac:inkMk id="40" creationId="{FB80CE04-2645-D25F-7FEE-F26FD5F0C651}"/>
          </ac:inkMkLst>
        </pc:inkChg>
        <pc:inkChg chg="add mod">
          <ac:chgData name="黃昱翰" userId="4f688370-ab27-4ef4-a23b-43c276777261" providerId="ADAL" clId="{1899EFEE-12C9-45AE-AA15-E1C625D431EC}" dt="2022-09-23T08:54:00.721" v="621"/>
          <ac:inkMkLst>
            <pc:docMk/>
            <pc:sldMk cId="2062413073" sldId="330"/>
            <ac:inkMk id="41" creationId="{0347975C-E7F2-E229-CAF1-4A09CA00F556}"/>
          </ac:inkMkLst>
        </pc:inkChg>
        <pc:inkChg chg="add mod">
          <ac:chgData name="黃昱翰" userId="4f688370-ab27-4ef4-a23b-43c276777261" providerId="ADAL" clId="{1899EFEE-12C9-45AE-AA15-E1C625D431EC}" dt="2022-09-23T08:54:00.721" v="621"/>
          <ac:inkMkLst>
            <pc:docMk/>
            <pc:sldMk cId="2062413073" sldId="330"/>
            <ac:inkMk id="42" creationId="{E09C0747-8957-1E4C-7191-591BB52978B3}"/>
          </ac:inkMkLst>
        </pc:inkChg>
        <pc:inkChg chg="add mod">
          <ac:chgData name="黃昱翰" userId="4f688370-ab27-4ef4-a23b-43c276777261" providerId="ADAL" clId="{1899EFEE-12C9-45AE-AA15-E1C625D431EC}" dt="2022-09-23T08:54:00.721" v="621"/>
          <ac:inkMkLst>
            <pc:docMk/>
            <pc:sldMk cId="2062413073" sldId="330"/>
            <ac:inkMk id="43" creationId="{2D18F160-BB43-5684-8CFE-E18642E0E2CE}"/>
          </ac:inkMkLst>
        </pc:inkChg>
        <pc:inkChg chg="add mod">
          <ac:chgData name="黃昱翰" userId="4f688370-ab27-4ef4-a23b-43c276777261" providerId="ADAL" clId="{1899EFEE-12C9-45AE-AA15-E1C625D431EC}" dt="2022-09-23T08:54:00.721" v="621"/>
          <ac:inkMkLst>
            <pc:docMk/>
            <pc:sldMk cId="2062413073" sldId="330"/>
            <ac:inkMk id="44" creationId="{4F89E833-2CBF-4738-33DD-29DF4894F528}"/>
          </ac:inkMkLst>
        </pc:inkChg>
        <pc:inkChg chg="add mod">
          <ac:chgData name="黃昱翰" userId="4f688370-ab27-4ef4-a23b-43c276777261" providerId="ADAL" clId="{1899EFEE-12C9-45AE-AA15-E1C625D431EC}" dt="2022-09-23T08:54:00.721" v="621"/>
          <ac:inkMkLst>
            <pc:docMk/>
            <pc:sldMk cId="2062413073" sldId="330"/>
            <ac:inkMk id="45" creationId="{0D305F28-6E9E-B065-38BD-D3443F8076FD}"/>
          </ac:inkMkLst>
        </pc:inkChg>
        <pc:inkChg chg="add mod">
          <ac:chgData name="黃昱翰" userId="4f688370-ab27-4ef4-a23b-43c276777261" providerId="ADAL" clId="{1899EFEE-12C9-45AE-AA15-E1C625D431EC}" dt="2022-09-23T08:54:00.721" v="621"/>
          <ac:inkMkLst>
            <pc:docMk/>
            <pc:sldMk cId="2062413073" sldId="330"/>
            <ac:inkMk id="46" creationId="{EDC4709C-BA21-5531-D282-F092DBEE873C}"/>
          </ac:inkMkLst>
        </pc:inkChg>
        <pc:inkChg chg="add mod">
          <ac:chgData name="黃昱翰" userId="4f688370-ab27-4ef4-a23b-43c276777261" providerId="ADAL" clId="{1899EFEE-12C9-45AE-AA15-E1C625D431EC}" dt="2022-09-23T08:54:00.721" v="621"/>
          <ac:inkMkLst>
            <pc:docMk/>
            <pc:sldMk cId="2062413073" sldId="330"/>
            <ac:inkMk id="47" creationId="{6FA81ECC-2F04-A91E-1300-195738BA89EE}"/>
          </ac:inkMkLst>
        </pc:inkChg>
        <pc:inkChg chg="add mod">
          <ac:chgData name="黃昱翰" userId="4f688370-ab27-4ef4-a23b-43c276777261" providerId="ADAL" clId="{1899EFEE-12C9-45AE-AA15-E1C625D431EC}" dt="2022-09-23T08:53:48.987" v="608"/>
          <ac:inkMkLst>
            <pc:docMk/>
            <pc:sldMk cId="2062413073" sldId="330"/>
            <ac:inkMk id="49" creationId="{FC72EBC1-6462-758E-57D1-CFD02BB6C62E}"/>
          </ac:inkMkLst>
        </pc:inkChg>
        <pc:inkChg chg="add mod">
          <ac:chgData name="黃昱翰" userId="4f688370-ab27-4ef4-a23b-43c276777261" providerId="ADAL" clId="{1899EFEE-12C9-45AE-AA15-E1C625D431EC}" dt="2022-09-23T08:53:48.987" v="608"/>
          <ac:inkMkLst>
            <pc:docMk/>
            <pc:sldMk cId="2062413073" sldId="330"/>
            <ac:inkMk id="50" creationId="{8448F3D6-5377-3AA2-8421-CA066F3BB41B}"/>
          </ac:inkMkLst>
        </pc:inkChg>
        <pc:inkChg chg="add mod">
          <ac:chgData name="黃昱翰" userId="4f688370-ab27-4ef4-a23b-43c276777261" providerId="ADAL" clId="{1899EFEE-12C9-45AE-AA15-E1C625D431EC}" dt="2022-09-23T08:53:48.987" v="608"/>
          <ac:inkMkLst>
            <pc:docMk/>
            <pc:sldMk cId="2062413073" sldId="330"/>
            <ac:inkMk id="52" creationId="{109BA625-EB09-4A90-FAA6-2ED6839059D4}"/>
          </ac:inkMkLst>
        </pc:inkChg>
        <pc:inkChg chg="add mod">
          <ac:chgData name="黃昱翰" userId="4f688370-ab27-4ef4-a23b-43c276777261" providerId="ADAL" clId="{1899EFEE-12C9-45AE-AA15-E1C625D431EC}" dt="2022-09-23T08:53:48.987" v="608"/>
          <ac:inkMkLst>
            <pc:docMk/>
            <pc:sldMk cId="2062413073" sldId="330"/>
            <ac:inkMk id="53" creationId="{497B8B8F-4772-8409-3F9D-4F0858C98FCE}"/>
          </ac:inkMkLst>
        </pc:inkChg>
        <pc:inkChg chg="add mod">
          <ac:chgData name="黃昱翰" userId="4f688370-ab27-4ef4-a23b-43c276777261" providerId="ADAL" clId="{1899EFEE-12C9-45AE-AA15-E1C625D431EC}" dt="2022-09-23T08:53:48.987" v="608"/>
          <ac:inkMkLst>
            <pc:docMk/>
            <pc:sldMk cId="2062413073" sldId="330"/>
            <ac:inkMk id="54" creationId="{1AA7B16F-CFB5-C22E-39C6-C4D17B2254EC}"/>
          </ac:inkMkLst>
        </pc:inkChg>
        <pc:inkChg chg="add mod">
          <ac:chgData name="黃昱翰" userId="4f688370-ab27-4ef4-a23b-43c276777261" providerId="ADAL" clId="{1899EFEE-12C9-45AE-AA15-E1C625D431EC}" dt="2022-09-23T08:53:48.987" v="608"/>
          <ac:inkMkLst>
            <pc:docMk/>
            <pc:sldMk cId="2062413073" sldId="330"/>
            <ac:inkMk id="55" creationId="{D3FF6C1D-63DF-9EFA-A590-CF212C192D64}"/>
          </ac:inkMkLst>
        </pc:inkChg>
        <pc:inkChg chg="add mod">
          <ac:chgData name="黃昱翰" userId="4f688370-ab27-4ef4-a23b-43c276777261" providerId="ADAL" clId="{1899EFEE-12C9-45AE-AA15-E1C625D431EC}" dt="2022-09-23T08:53:48.987" v="608"/>
          <ac:inkMkLst>
            <pc:docMk/>
            <pc:sldMk cId="2062413073" sldId="330"/>
            <ac:inkMk id="56" creationId="{35B617F1-F107-B3E0-1B06-6364F8D2AA7C}"/>
          </ac:inkMkLst>
        </pc:inkChg>
        <pc:inkChg chg="add mod">
          <ac:chgData name="黃昱翰" userId="4f688370-ab27-4ef4-a23b-43c276777261" providerId="ADAL" clId="{1899EFEE-12C9-45AE-AA15-E1C625D431EC}" dt="2022-09-23T08:53:48.987" v="608"/>
          <ac:inkMkLst>
            <pc:docMk/>
            <pc:sldMk cId="2062413073" sldId="330"/>
            <ac:inkMk id="57" creationId="{CFFC561B-865B-A43C-AB6B-FF6BF1102881}"/>
          </ac:inkMkLst>
        </pc:inkChg>
        <pc:inkChg chg="add mod">
          <ac:chgData name="黃昱翰" userId="4f688370-ab27-4ef4-a23b-43c276777261" providerId="ADAL" clId="{1899EFEE-12C9-45AE-AA15-E1C625D431EC}" dt="2022-09-23T08:53:48.987" v="608"/>
          <ac:inkMkLst>
            <pc:docMk/>
            <pc:sldMk cId="2062413073" sldId="330"/>
            <ac:inkMk id="58" creationId="{5D85EB15-8D76-B5EB-767E-9419897A1419}"/>
          </ac:inkMkLst>
        </pc:inkChg>
        <pc:inkChg chg="add mod">
          <ac:chgData name="黃昱翰" userId="4f688370-ab27-4ef4-a23b-43c276777261" providerId="ADAL" clId="{1899EFEE-12C9-45AE-AA15-E1C625D431EC}" dt="2022-09-23T08:53:48.987" v="608"/>
          <ac:inkMkLst>
            <pc:docMk/>
            <pc:sldMk cId="2062413073" sldId="330"/>
            <ac:inkMk id="59" creationId="{14DE4BC9-F986-E3D4-1BB3-B05D7BBB81C2}"/>
          </ac:inkMkLst>
        </pc:inkChg>
        <pc:inkChg chg="add mod">
          <ac:chgData name="黃昱翰" userId="4f688370-ab27-4ef4-a23b-43c276777261" providerId="ADAL" clId="{1899EFEE-12C9-45AE-AA15-E1C625D431EC}" dt="2022-09-23T08:53:48.987" v="608"/>
          <ac:inkMkLst>
            <pc:docMk/>
            <pc:sldMk cId="2062413073" sldId="330"/>
            <ac:inkMk id="60" creationId="{5748973E-3764-B9A9-BC8E-C81CF9662AE0}"/>
          </ac:inkMkLst>
        </pc:inkChg>
        <pc:inkChg chg="add mod">
          <ac:chgData name="黃昱翰" userId="4f688370-ab27-4ef4-a23b-43c276777261" providerId="ADAL" clId="{1899EFEE-12C9-45AE-AA15-E1C625D431EC}" dt="2022-09-23T08:53:48.987" v="608"/>
          <ac:inkMkLst>
            <pc:docMk/>
            <pc:sldMk cId="2062413073" sldId="330"/>
            <ac:inkMk id="61" creationId="{D166C09C-E34E-6A18-A475-68778D0FE980}"/>
          </ac:inkMkLst>
        </pc:inkChg>
        <pc:inkChg chg="add mod">
          <ac:chgData name="黃昱翰" userId="4f688370-ab27-4ef4-a23b-43c276777261" providerId="ADAL" clId="{1899EFEE-12C9-45AE-AA15-E1C625D431EC}" dt="2022-09-23T08:53:48.987" v="608"/>
          <ac:inkMkLst>
            <pc:docMk/>
            <pc:sldMk cId="2062413073" sldId="330"/>
            <ac:inkMk id="63" creationId="{519EE89B-2AB4-7F09-2DE7-5ECC39C7E9F4}"/>
          </ac:inkMkLst>
        </pc:inkChg>
        <pc:inkChg chg="add mod">
          <ac:chgData name="黃昱翰" userId="4f688370-ab27-4ef4-a23b-43c276777261" providerId="ADAL" clId="{1899EFEE-12C9-45AE-AA15-E1C625D431EC}" dt="2022-09-23T08:53:48.987" v="608"/>
          <ac:inkMkLst>
            <pc:docMk/>
            <pc:sldMk cId="2062413073" sldId="330"/>
            <ac:inkMk id="4096" creationId="{2C8212D8-7EA7-FC9E-EA23-8F8CB06CF188}"/>
          </ac:inkMkLst>
        </pc:inkChg>
        <pc:inkChg chg="add mod">
          <ac:chgData name="黃昱翰" userId="4f688370-ab27-4ef4-a23b-43c276777261" providerId="ADAL" clId="{1899EFEE-12C9-45AE-AA15-E1C625D431EC}" dt="2022-09-23T08:53:48.987" v="608"/>
          <ac:inkMkLst>
            <pc:docMk/>
            <pc:sldMk cId="2062413073" sldId="330"/>
            <ac:inkMk id="4097" creationId="{7A65E505-73E6-901A-476B-5AFE40E85E23}"/>
          </ac:inkMkLst>
        </pc:inkChg>
        <pc:inkChg chg="add mod">
          <ac:chgData name="黃昱翰" userId="4f688370-ab27-4ef4-a23b-43c276777261" providerId="ADAL" clId="{1899EFEE-12C9-45AE-AA15-E1C625D431EC}" dt="2022-09-23T08:53:48.987" v="608"/>
          <ac:inkMkLst>
            <pc:docMk/>
            <pc:sldMk cId="2062413073" sldId="330"/>
            <ac:inkMk id="4099" creationId="{E0C52603-6849-BF8C-413A-170E0EF5E0C5}"/>
          </ac:inkMkLst>
        </pc:inkChg>
        <pc:inkChg chg="add mod">
          <ac:chgData name="黃昱翰" userId="4f688370-ab27-4ef4-a23b-43c276777261" providerId="ADAL" clId="{1899EFEE-12C9-45AE-AA15-E1C625D431EC}" dt="2022-09-23T08:53:48.987" v="608"/>
          <ac:inkMkLst>
            <pc:docMk/>
            <pc:sldMk cId="2062413073" sldId="330"/>
            <ac:inkMk id="4100" creationId="{8EECBAC6-C0D2-9B6D-0A05-489DB279A49D}"/>
          </ac:inkMkLst>
        </pc:inkChg>
        <pc:inkChg chg="add mod">
          <ac:chgData name="黃昱翰" userId="4f688370-ab27-4ef4-a23b-43c276777261" providerId="ADAL" clId="{1899EFEE-12C9-45AE-AA15-E1C625D431EC}" dt="2022-09-23T08:53:48.987" v="608"/>
          <ac:inkMkLst>
            <pc:docMk/>
            <pc:sldMk cId="2062413073" sldId="330"/>
            <ac:inkMk id="4101" creationId="{BB1984DC-00AB-B140-4428-DF4D14A9E722}"/>
          </ac:inkMkLst>
        </pc:inkChg>
        <pc:inkChg chg="add mod">
          <ac:chgData name="黃昱翰" userId="4f688370-ab27-4ef4-a23b-43c276777261" providerId="ADAL" clId="{1899EFEE-12C9-45AE-AA15-E1C625D431EC}" dt="2022-09-23T08:53:48.987" v="608"/>
          <ac:inkMkLst>
            <pc:docMk/>
            <pc:sldMk cId="2062413073" sldId="330"/>
            <ac:inkMk id="4102" creationId="{19148C72-AD07-2C67-DB5A-AB105C703E09}"/>
          </ac:inkMkLst>
        </pc:inkChg>
        <pc:inkChg chg="add mod">
          <ac:chgData name="黃昱翰" userId="4f688370-ab27-4ef4-a23b-43c276777261" providerId="ADAL" clId="{1899EFEE-12C9-45AE-AA15-E1C625D431EC}" dt="2022-09-23T08:53:48.987" v="608"/>
          <ac:inkMkLst>
            <pc:docMk/>
            <pc:sldMk cId="2062413073" sldId="330"/>
            <ac:inkMk id="4103" creationId="{12B10FCF-1B64-05D0-D358-E3C2A969BF17}"/>
          </ac:inkMkLst>
        </pc:inkChg>
        <pc:inkChg chg="add mod">
          <ac:chgData name="黃昱翰" userId="4f688370-ab27-4ef4-a23b-43c276777261" providerId="ADAL" clId="{1899EFEE-12C9-45AE-AA15-E1C625D431EC}" dt="2022-09-23T08:53:48.987" v="608"/>
          <ac:inkMkLst>
            <pc:docMk/>
            <pc:sldMk cId="2062413073" sldId="330"/>
            <ac:inkMk id="4104" creationId="{CE604F95-A3F7-F08E-A7B0-0E5BE3FD894E}"/>
          </ac:inkMkLst>
        </pc:inkChg>
        <pc:inkChg chg="add mod">
          <ac:chgData name="黃昱翰" userId="4f688370-ab27-4ef4-a23b-43c276777261" providerId="ADAL" clId="{1899EFEE-12C9-45AE-AA15-E1C625D431EC}" dt="2022-09-23T08:53:48.987" v="608"/>
          <ac:inkMkLst>
            <pc:docMk/>
            <pc:sldMk cId="2062413073" sldId="330"/>
            <ac:inkMk id="4105" creationId="{CF3D83F0-2206-1BA4-7A15-30BA5B1D83D8}"/>
          </ac:inkMkLst>
        </pc:inkChg>
        <pc:inkChg chg="add mod">
          <ac:chgData name="黃昱翰" userId="4f688370-ab27-4ef4-a23b-43c276777261" providerId="ADAL" clId="{1899EFEE-12C9-45AE-AA15-E1C625D431EC}" dt="2022-09-23T08:53:48.987" v="608"/>
          <ac:inkMkLst>
            <pc:docMk/>
            <pc:sldMk cId="2062413073" sldId="330"/>
            <ac:inkMk id="4106" creationId="{25910880-B3D3-2B3E-79AB-83D6429DCFDB}"/>
          </ac:inkMkLst>
        </pc:inkChg>
        <pc:inkChg chg="add mod">
          <ac:chgData name="黃昱翰" userId="4f688370-ab27-4ef4-a23b-43c276777261" providerId="ADAL" clId="{1899EFEE-12C9-45AE-AA15-E1C625D431EC}" dt="2022-09-23T08:53:48.987" v="608"/>
          <ac:inkMkLst>
            <pc:docMk/>
            <pc:sldMk cId="2062413073" sldId="330"/>
            <ac:inkMk id="4107" creationId="{8FFE91B6-DB8A-7E51-ED2B-9601C2F33CA9}"/>
          </ac:inkMkLst>
        </pc:inkChg>
        <pc:inkChg chg="add mod">
          <ac:chgData name="黃昱翰" userId="4f688370-ab27-4ef4-a23b-43c276777261" providerId="ADAL" clId="{1899EFEE-12C9-45AE-AA15-E1C625D431EC}" dt="2022-09-23T08:53:48.987" v="608"/>
          <ac:inkMkLst>
            <pc:docMk/>
            <pc:sldMk cId="2062413073" sldId="330"/>
            <ac:inkMk id="4108" creationId="{A52B2DC2-09D5-43E7-D77D-221D82E52BF1}"/>
          </ac:inkMkLst>
        </pc:inkChg>
        <pc:inkChg chg="add mod">
          <ac:chgData name="黃昱翰" userId="4f688370-ab27-4ef4-a23b-43c276777261" providerId="ADAL" clId="{1899EFEE-12C9-45AE-AA15-E1C625D431EC}" dt="2022-09-23T08:53:48.987" v="608"/>
          <ac:inkMkLst>
            <pc:docMk/>
            <pc:sldMk cId="2062413073" sldId="330"/>
            <ac:inkMk id="4109" creationId="{48586CC2-C4EB-63C7-97BA-A714001746BD}"/>
          </ac:inkMkLst>
        </pc:inkChg>
        <pc:inkChg chg="add mod">
          <ac:chgData name="黃昱翰" userId="4f688370-ab27-4ef4-a23b-43c276777261" providerId="ADAL" clId="{1899EFEE-12C9-45AE-AA15-E1C625D431EC}" dt="2022-09-23T08:53:48.987" v="608"/>
          <ac:inkMkLst>
            <pc:docMk/>
            <pc:sldMk cId="2062413073" sldId="330"/>
            <ac:inkMk id="4110" creationId="{0C416604-0409-0D96-BCD3-CB1D1D268E23}"/>
          </ac:inkMkLst>
        </pc:inkChg>
        <pc:inkChg chg="add mod">
          <ac:chgData name="黃昱翰" userId="4f688370-ab27-4ef4-a23b-43c276777261" providerId="ADAL" clId="{1899EFEE-12C9-45AE-AA15-E1C625D431EC}" dt="2022-09-23T08:53:48.987" v="608"/>
          <ac:inkMkLst>
            <pc:docMk/>
            <pc:sldMk cId="2062413073" sldId="330"/>
            <ac:inkMk id="4111" creationId="{82851025-936F-EBCC-6C91-490C067CBB8A}"/>
          </ac:inkMkLst>
        </pc:inkChg>
        <pc:inkChg chg="add mod">
          <ac:chgData name="黃昱翰" userId="4f688370-ab27-4ef4-a23b-43c276777261" providerId="ADAL" clId="{1899EFEE-12C9-45AE-AA15-E1C625D431EC}" dt="2022-09-23T08:53:48.987" v="608"/>
          <ac:inkMkLst>
            <pc:docMk/>
            <pc:sldMk cId="2062413073" sldId="330"/>
            <ac:inkMk id="4112" creationId="{5815E9F4-F146-5796-E79B-DFD3568B2D5D}"/>
          </ac:inkMkLst>
        </pc:inkChg>
        <pc:inkChg chg="add mod">
          <ac:chgData name="黃昱翰" userId="4f688370-ab27-4ef4-a23b-43c276777261" providerId="ADAL" clId="{1899EFEE-12C9-45AE-AA15-E1C625D431EC}" dt="2022-09-23T08:53:48.987" v="608"/>
          <ac:inkMkLst>
            <pc:docMk/>
            <pc:sldMk cId="2062413073" sldId="330"/>
            <ac:inkMk id="4113" creationId="{316E0A18-40C1-B565-BFBC-2BF0D80C597C}"/>
          </ac:inkMkLst>
        </pc:inkChg>
        <pc:inkChg chg="add mod">
          <ac:chgData name="黃昱翰" userId="4f688370-ab27-4ef4-a23b-43c276777261" providerId="ADAL" clId="{1899EFEE-12C9-45AE-AA15-E1C625D431EC}" dt="2022-09-23T08:53:48.987" v="608"/>
          <ac:inkMkLst>
            <pc:docMk/>
            <pc:sldMk cId="2062413073" sldId="330"/>
            <ac:inkMk id="4114" creationId="{2311BC06-EBDE-C857-BF7E-492AFEB9BADB}"/>
          </ac:inkMkLst>
        </pc:inkChg>
        <pc:inkChg chg="add mod">
          <ac:chgData name="黃昱翰" userId="4f688370-ab27-4ef4-a23b-43c276777261" providerId="ADAL" clId="{1899EFEE-12C9-45AE-AA15-E1C625D431EC}" dt="2022-09-23T08:53:48.987" v="608"/>
          <ac:inkMkLst>
            <pc:docMk/>
            <pc:sldMk cId="2062413073" sldId="330"/>
            <ac:inkMk id="4115" creationId="{3C6F4E7C-9B8E-7333-3518-BE23D5BEB0AE}"/>
          </ac:inkMkLst>
        </pc:inkChg>
        <pc:inkChg chg="add mod">
          <ac:chgData name="黃昱翰" userId="4f688370-ab27-4ef4-a23b-43c276777261" providerId="ADAL" clId="{1899EFEE-12C9-45AE-AA15-E1C625D431EC}" dt="2022-09-23T08:53:48.987" v="608"/>
          <ac:inkMkLst>
            <pc:docMk/>
            <pc:sldMk cId="2062413073" sldId="330"/>
            <ac:inkMk id="4116" creationId="{D63AE3AA-604B-EBF9-A35B-354EA80C373D}"/>
          </ac:inkMkLst>
        </pc:inkChg>
        <pc:inkChg chg="add mod">
          <ac:chgData name="黃昱翰" userId="4f688370-ab27-4ef4-a23b-43c276777261" providerId="ADAL" clId="{1899EFEE-12C9-45AE-AA15-E1C625D431EC}" dt="2022-09-23T08:53:48.987" v="608"/>
          <ac:inkMkLst>
            <pc:docMk/>
            <pc:sldMk cId="2062413073" sldId="330"/>
            <ac:inkMk id="4117" creationId="{B54A0E5B-33D0-0684-B066-339AE9081A8B}"/>
          </ac:inkMkLst>
        </pc:inkChg>
        <pc:inkChg chg="add mod">
          <ac:chgData name="黃昱翰" userId="4f688370-ab27-4ef4-a23b-43c276777261" providerId="ADAL" clId="{1899EFEE-12C9-45AE-AA15-E1C625D431EC}" dt="2022-09-23T08:53:48.987" v="608"/>
          <ac:inkMkLst>
            <pc:docMk/>
            <pc:sldMk cId="2062413073" sldId="330"/>
            <ac:inkMk id="4119" creationId="{325C9E8D-CEA1-CFA3-65C7-E10415ABA86A}"/>
          </ac:inkMkLst>
        </pc:inkChg>
        <pc:inkChg chg="add mod">
          <ac:chgData name="黃昱翰" userId="4f688370-ab27-4ef4-a23b-43c276777261" providerId="ADAL" clId="{1899EFEE-12C9-45AE-AA15-E1C625D431EC}" dt="2022-09-23T08:53:48.987" v="608"/>
          <ac:inkMkLst>
            <pc:docMk/>
            <pc:sldMk cId="2062413073" sldId="330"/>
            <ac:inkMk id="4121" creationId="{7382C2F8-F214-E093-B3B4-9465719AE073}"/>
          </ac:inkMkLst>
        </pc:inkChg>
        <pc:inkChg chg="add mod">
          <ac:chgData name="黃昱翰" userId="4f688370-ab27-4ef4-a23b-43c276777261" providerId="ADAL" clId="{1899EFEE-12C9-45AE-AA15-E1C625D431EC}" dt="2022-09-23T08:53:48.987" v="608"/>
          <ac:inkMkLst>
            <pc:docMk/>
            <pc:sldMk cId="2062413073" sldId="330"/>
            <ac:inkMk id="4123" creationId="{3EFA1032-DA2B-7A6C-FC55-E61EC72E9774}"/>
          </ac:inkMkLst>
        </pc:inkChg>
        <pc:inkChg chg="add mod">
          <ac:chgData name="黃昱翰" userId="4f688370-ab27-4ef4-a23b-43c276777261" providerId="ADAL" clId="{1899EFEE-12C9-45AE-AA15-E1C625D431EC}" dt="2022-09-23T08:53:48.987" v="608"/>
          <ac:inkMkLst>
            <pc:docMk/>
            <pc:sldMk cId="2062413073" sldId="330"/>
            <ac:inkMk id="4124" creationId="{341870C5-DE98-0656-99E0-70835592043B}"/>
          </ac:inkMkLst>
        </pc:inkChg>
        <pc:inkChg chg="add mod">
          <ac:chgData name="黃昱翰" userId="4f688370-ab27-4ef4-a23b-43c276777261" providerId="ADAL" clId="{1899EFEE-12C9-45AE-AA15-E1C625D431EC}" dt="2022-09-23T08:53:48.987" v="608"/>
          <ac:inkMkLst>
            <pc:docMk/>
            <pc:sldMk cId="2062413073" sldId="330"/>
            <ac:inkMk id="4125" creationId="{607F6B2F-DE2B-7C26-5AF7-2A5BD3B77746}"/>
          </ac:inkMkLst>
        </pc:inkChg>
        <pc:inkChg chg="add mod">
          <ac:chgData name="黃昱翰" userId="4f688370-ab27-4ef4-a23b-43c276777261" providerId="ADAL" clId="{1899EFEE-12C9-45AE-AA15-E1C625D431EC}" dt="2022-09-23T08:53:48.987" v="608"/>
          <ac:inkMkLst>
            <pc:docMk/>
            <pc:sldMk cId="2062413073" sldId="330"/>
            <ac:inkMk id="4126" creationId="{AE896CC3-655E-4B74-4D22-C8FD1ED87A54}"/>
          </ac:inkMkLst>
        </pc:inkChg>
        <pc:inkChg chg="add mod">
          <ac:chgData name="黃昱翰" userId="4f688370-ab27-4ef4-a23b-43c276777261" providerId="ADAL" clId="{1899EFEE-12C9-45AE-AA15-E1C625D431EC}" dt="2022-09-23T08:53:48.987" v="608"/>
          <ac:inkMkLst>
            <pc:docMk/>
            <pc:sldMk cId="2062413073" sldId="330"/>
            <ac:inkMk id="4127" creationId="{5EB91D6F-6610-FDBD-EAA2-B8F648EA78F8}"/>
          </ac:inkMkLst>
        </pc:inkChg>
        <pc:inkChg chg="add mod">
          <ac:chgData name="黃昱翰" userId="4f688370-ab27-4ef4-a23b-43c276777261" providerId="ADAL" clId="{1899EFEE-12C9-45AE-AA15-E1C625D431EC}" dt="2022-09-23T08:53:48.987" v="608"/>
          <ac:inkMkLst>
            <pc:docMk/>
            <pc:sldMk cId="2062413073" sldId="330"/>
            <ac:inkMk id="4128" creationId="{5E1B4FBC-B7AA-6FFC-A55C-C4D67D8A5C46}"/>
          </ac:inkMkLst>
        </pc:inkChg>
        <pc:inkChg chg="add mod">
          <ac:chgData name="黃昱翰" userId="4f688370-ab27-4ef4-a23b-43c276777261" providerId="ADAL" clId="{1899EFEE-12C9-45AE-AA15-E1C625D431EC}" dt="2022-09-23T08:53:48.987" v="608"/>
          <ac:inkMkLst>
            <pc:docMk/>
            <pc:sldMk cId="2062413073" sldId="330"/>
            <ac:inkMk id="4129" creationId="{81E02AD0-A290-BE48-814C-C447F73CEF97}"/>
          </ac:inkMkLst>
        </pc:inkChg>
        <pc:inkChg chg="add mod">
          <ac:chgData name="黃昱翰" userId="4f688370-ab27-4ef4-a23b-43c276777261" providerId="ADAL" clId="{1899EFEE-12C9-45AE-AA15-E1C625D431EC}" dt="2022-09-23T08:53:48.987" v="608"/>
          <ac:inkMkLst>
            <pc:docMk/>
            <pc:sldMk cId="2062413073" sldId="330"/>
            <ac:inkMk id="4130" creationId="{8FC6A260-07D5-BB46-B0BE-9623764D1120}"/>
          </ac:inkMkLst>
        </pc:inkChg>
        <pc:inkChg chg="add mod">
          <ac:chgData name="黃昱翰" userId="4f688370-ab27-4ef4-a23b-43c276777261" providerId="ADAL" clId="{1899EFEE-12C9-45AE-AA15-E1C625D431EC}" dt="2022-09-23T08:53:48.987" v="608"/>
          <ac:inkMkLst>
            <pc:docMk/>
            <pc:sldMk cId="2062413073" sldId="330"/>
            <ac:inkMk id="4131" creationId="{F5AE4EB8-D06C-A547-F634-9483D64A215E}"/>
          </ac:inkMkLst>
        </pc:inkChg>
        <pc:inkChg chg="add mod">
          <ac:chgData name="黃昱翰" userId="4f688370-ab27-4ef4-a23b-43c276777261" providerId="ADAL" clId="{1899EFEE-12C9-45AE-AA15-E1C625D431EC}" dt="2022-09-23T08:53:48.987" v="608"/>
          <ac:inkMkLst>
            <pc:docMk/>
            <pc:sldMk cId="2062413073" sldId="330"/>
            <ac:inkMk id="4132" creationId="{01A669D7-8320-B1C0-1508-D7E6AEE9E5D9}"/>
          </ac:inkMkLst>
        </pc:inkChg>
        <pc:inkChg chg="add mod">
          <ac:chgData name="黃昱翰" userId="4f688370-ab27-4ef4-a23b-43c276777261" providerId="ADAL" clId="{1899EFEE-12C9-45AE-AA15-E1C625D431EC}" dt="2022-09-23T08:53:48.987" v="608"/>
          <ac:inkMkLst>
            <pc:docMk/>
            <pc:sldMk cId="2062413073" sldId="330"/>
            <ac:inkMk id="4134" creationId="{82AD9D96-0CC2-7F8F-77DF-467DBC67FAF0}"/>
          </ac:inkMkLst>
        </pc:inkChg>
        <pc:inkChg chg="add mod">
          <ac:chgData name="黃昱翰" userId="4f688370-ab27-4ef4-a23b-43c276777261" providerId="ADAL" clId="{1899EFEE-12C9-45AE-AA15-E1C625D431EC}" dt="2022-09-23T08:54:00.721" v="621"/>
          <ac:inkMkLst>
            <pc:docMk/>
            <pc:sldMk cId="2062413073" sldId="330"/>
            <ac:inkMk id="4136" creationId="{A05E8A05-FAAB-A6A9-79C9-8857A22B019B}"/>
          </ac:inkMkLst>
        </pc:inkChg>
        <pc:inkChg chg="add mod">
          <ac:chgData name="黃昱翰" userId="4f688370-ab27-4ef4-a23b-43c276777261" providerId="ADAL" clId="{1899EFEE-12C9-45AE-AA15-E1C625D431EC}" dt="2022-09-23T08:54:00.721" v="621"/>
          <ac:inkMkLst>
            <pc:docMk/>
            <pc:sldMk cId="2062413073" sldId="330"/>
            <ac:inkMk id="4137" creationId="{107958BE-2B8F-AD59-DE41-DCFC35FBFEBC}"/>
          </ac:inkMkLst>
        </pc:inkChg>
        <pc:inkChg chg="add mod">
          <ac:chgData name="黃昱翰" userId="4f688370-ab27-4ef4-a23b-43c276777261" providerId="ADAL" clId="{1899EFEE-12C9-45AE-AA15-E1C625D431EC}" dt="2022-09-23T08:54:00.721" v="621"/>
          <ac:inkMkLst>
            <pc:docMk/>
            <pc:sldMk cId="2062413073" sldId="330"/>
            <ac:inkMk id="4138" creationId="{F6B95306-0C10-B4E1-7EBA-26A6B10A5C56}"/>
          </ac:inkMkLst>
        </pc:inkChg>
        <pc:inkChg chg="add mod">
          <ac:chgData name="黃昱翰" userId="4f688370-ab27-4ef4-a23b-43c276777261" providerId="ADAL" clId="{1899EFEE-12C9-45AE-AA15-E1C625D431EC}" dt="2022-09-23T08:54:00.721" v="621"/>
          <ac:inkMkLst>
            <pc:docMk/>
            <pc:sldMk cId="2062413073" sldId="330"/>
            <ac:inkMk id="4139" creationId="{DA92FCF5-C827-4063-C4F5-44F18A96B1F9}"/>
          </ac:inkMkLst>
        </pc:inkChg>
        <pc:inkChg chg="add mod">
          <ac:chgData name="黃昱翰" userId="4f688370-ab27-4ef4-a23b-43c276777261" providerId="ADAL" clId="{1899EFEE-12C9-45AE-AA15-E1C625D431EC}" dt="2022-09-23T08:54:00.721" v="621"/>
          <ac:inkMkLst>
            <pc:docMk/>
            <pc:sldMk cId="2062413073" sldId="330"/>
            <ac:inkMk id="4140" creationId="{95BDD5BA-83D6-5363-BA03-BBB6DDF55794}"/>
          </ac:inkMkLst>
        </pc:inkChg>
        <pc:inkChg chg="add mod">
          <ac:chgData name="黃昱翰" userId="4f688370-ab27-4ef4-a23b-43c276777261" providerId="ADAL" clId="{1899EFEE-12C9-45AE-AA15-E1C625D431EC}" dt="2022-09-23T08:54:00.721" v="621"/>
          <ac:inkMkLst>
            <pc:docMk/>
            <pc:sldMk cId="2062413073" sldId="330"/>
            <ac:inkMk id="4141" creationId="{13681420-AFD5-8181-8F37-A8B8A2E67FFC}"/>
          </ac:inkMkLst>
        </pc:inkChg>
        <pc:inkChg chg="add mod">
          <ac:chgData name="黃昱翰" userId="4f688370-ab27-4ef4-a23b-43c276777261" providerId="ADAL" clId="{1899EFEE-12C9-45AE-AA15-E1C625D431EC}" dt="2022-09-23T08:54:00.721" v="621"/>
          <ac:inkMkLst>
            <pc:docMk/>
            <pc:sldMk cId="2062413073" sldId="330"/>
            <ac:inkMk id="4142" creationId="{E8A816C6-BC27-7701-4BCE-88A72079FDE9}"/>
          </ac:inkMkLst>
        </pc:inkChg>
        <pc:inkChg chg="add mod">
          <ac:chgData name="黃昱翰" userId="4f688370-ab27-4ef4-a23b-43c276777261" providerId="ADAL" clId="{1899EFEE-12C9-45AE-AA15-E1C625D431EC}" dt="2022-09-23T08:54:00.721" v="621"/>
          <ac:inkMkLst>
            <pc:docMk/>
            <pc:sldMk cId="2062413073" sldId="330"/>
            <ac:inkMk id="4143" creationId="{033B13DE-0016-0852-AC0E-4043CF4959C2}"/>
          </ac:inkMkLst>
        </pc:inkChg>
        <pc:inkChg chg="add mod">
          <ac:chgData name="黃昱翰" userId="4f688370-ab27-4ef4-a23b-43c276777261" providerId="ADAL" clId="{1899EFEE-12C9-45AE-AA15-E1C625D431EC}" dt="2022-09-23T08:54:00.721" v="621"/>
          <ac:inkMkLst>
            <pc:docMk/>
            <pc:sldMk cId="2062413073" sldId="330"/>
            <ac:inkMk id="4144" creationId="{D3545523-5C2D-54E9-885C-B55FC908379A}"/>
          </ac:inkMkLst>
        </pc:inkChg>
        <pc:inkChg chg="add mod">
          <ac:chgData name="黃昱翰" userId="4f688370-ab27-4ef4-a23b-43c276777261" providerId="ADAL" clId="{1899EFEE-12C9-45AE-AA15-E1C625D431EC}" dt="2022-09-23T08:54:00.721" v="621"/>
          <ac:inkMkLst>
            <pc:docMk/>
            <pc:sldMk cId="2062413073" sldId="330"/>
            <ac:inkMk id="4145" creationId="{6BAF04D9-3372-F51E-1B16-852CCB431FDC}"/>
          </ac:inkMkLst>
        </pc:inkChg>
        <pc:inkChg chg="add mod">
          <ac:chgData name="黃昱翰" userId="4f688370-ab27-4ef4-a23b-43c276777261" providerId="ADAL" clId="{1899EFEE-12C9-45AE-AA15-E1C625D431EC}" dt="2022-09-23T08:54:00.721" v="621"/>
          <ac:inkMkLst>
            <pc:docMk/>
            <pc:sldMk cId="2062413073" sldId="330"/>
            <ac:inkMk id="4146" creationId="{8ED87B50-1123-437A-96D5-4FBB6E0C5CFB}"/>
          </ac:inkMkLst>
        </pc:inkChg>
        <pc:inkChg chg="add mod">
          <ac:chgData name="黃昱翰" userId="4f688370-ab27-4ef4-a23b-43c276777261" providerId="ADAL" clId="{1899EFEE-12C9-45AE-AA15-E1C625D431EC}" dt="2022-09-23T08:54:00.721" v="621"/>
          <ac:inkMkLst>
            <pc:docMk/>
            <pc:sldMk cId="2062413073" sldId="330"/>
            <ac:inkMk id="4147" creationId="{70FCA11D-75B4-8A8F-8F2E-23574271D1D8}"/>
          </ac:inkMkLst>
        </pc:inkChg>
      </pc:sldChg>
      <pc:sldChg chg="addSp delSp modSp new mod">
        <pc:chgData name="黃昱翰" userId="4f688370-ab27-4ef4-a23b-43c276777261" providerId="ADAL" clId="{1899EFEE-12C9-45AE-AA15-E1C625D431EC}" dt="2022-09-23T14:42:38.988" v="1550" actId="208"/>
        <pc:sldMkLst>
          <pc:docMk/>
          <pc:sldMk cId="647750396" sldId="332"/>
        </pc:sldMkLst>
        <pc:spChg chg="del">
          <ac:chgData name="黃昱翰" userId="4f688370-ab27-4ef4-a23b-43c276777261" providerId="ADAL" clId="{1899EFEE-12C9-45AE-AA15-E1C625D431EC}" dt="2022-09-23T11:10:49.402" v="633" actId="478"/>
          <ac:spMkLst>
            <pc:docMk/>
            <pc:sldMk cId="647750396" sldId="332"/>
            <ac:spMk id="2" creationId="{C674DEEC-E602-5D65-4FB6-16B17DC68D8A}"/>
          </ac:spMkLst>
        </pc:spChg>
        <pc:spChg chg="del">
          <ac:chgData name="黃昱翰" userId="4f688370-ab27-4ef4-a23b-43c276777261" providerId="ADAL" clId="{1899EFEE-12C9-45AE-AA15-E1C625D431EC}" dt="2022-09-23T11:10:47.832" v="632" actId="478"/>
          <ac:spMkLst>
            <pc:docMk/>
            <pc:sldMk cId="647750396" sldId="332"/>
            <ac:spMk id="3" creationId="{CEF909A7-7EF5-C709-4AE8-AC5C91CAA272}"/>
          </ac:spMkLst>
        </pc:spChg>
        <pc:grpChg chg="del mod">
          <ac:chgData name="黃昱翰" userId="4f688370-ab27-4ef4-a23b-43c276777261" providerId="ADAL" clId="{1899EFEE-12C9-45AE-AA15-E1C625D431EC}" dt="2022-09-23T11:10:45.075" v="630"/>
          <ac:grpSpMkLst>
            <pc:docMk/>
            <pc:sldMk cId="647750396" sldId="332"/>
            <ac:grpSpMk id="8" creationId="{1CA22AAB-25C0-2D0A-11CD-07EA132E85BE}"/>
          </ac:grpSpMkLst>
        </pc:grpChg>
        <pc:grpChg chg="del mod">
          <ac:chgData name="黃昱翰" userId="4f688370-ab27-4ef4-a23b-43c276777261" providerId="ADAL" clId="{1899EFEE-12C9-45AE-AA15-E1C625D431EC}" dt="2022-09-23T11:34:13.570" v="1541"/>
          <ac:grpSpMkLst>
            <pc:docMk/>
            <pc:sldMk cId="647750396" sldId="332"/>
            <ac:grpSpMk id="15" creationId="{5B17183B-916A-0084-558D-16F615FDFB35}"/>
          </ac:grpSpMkLst>
        </pc:grpChg>
        <pc:grpChg chg="del mod">
          <ac:chgData name="黃昱翰" userId="4f688370-ab27-4ef4-a23b-43c276777261" providerId="ADAL" clId="{1899EFEE-12C9-45AE-AA15-E1C625D431EC}" dt="2022-09-23T11:34:16.359" v="1546"/>
          <ac:grpSpMkLst>
            <pc:docMk/>
            <pc:sldMk cId="647750396" sldId="332"/>
            <ac:grpSpMk id="27" creationId="{1EAF7C37-B4B6-DB9C-CCCF-32887C618FC5}"/>
          </ac:grpSpMkLst>
        </pc:grpChg>
        <pc:grpChg chg="del mod">
          <ac:chgData name="黃昱翰" userId="4f688370-ab27-4ef4-a23b-43c276777261" providerId="ADAL" clId="{1899EFEE-12C9-45AE-AA15-E1C625D431EC}" dt="2022-09-23T11:34:13.569" v="1538"/>
          <ac:grpSpMkLst>
            <pc:docMk/>
            <pc:sldMk cId="647750396" sldId="332"/>
            <ac:grpSpMk id="35" creationId="{2A1A75EE-E1AD-39AE-E90D-D918D5254C3E}"/>
          </ac:grpSpMkLst>
        </pc:grpChg>
        <pc:grpChg chg="del mod">
          <ac:chgData name="黃昱翰" userId="4f688370-ab27-4ef4-a23b-43c276777261" providerId="ADAL" clId="{1899EFEE-12C9-45AE-AA15-E1C625D431EC}" dt="2022-09-23T11:34:13.570" v="1539"/>
          <ac:grpSpMkLst>
            <pc:docMk/>
            <pc:sldMk cId="647750396" sldId="332"/>
            <ac:grpSpMk id="36" creationId="{EB3F8610-2F2F-B4CB-6953-BD06F7EC9305}"/>
          </ac:grpSpMkLst>
        </pc:grpChg>
        <pc:grpChg chg="del mod">
          <ac:chgData name="黃昱翰" userId="4f688370-ab27-4ef4-a23b-43c276777261" providerId="ADAL" clId="{1899EFEE-12C9-45AE-AA15-E1C625D431EC}" dt="2022-09-23T11:12:13.320" v="670"/>
          <ac:grpSpMkLst>
            <pc:docMk/>
            <pc:sldMk cId="647750396" sldId="332"/>
            <ac:grpSpMk id="40" creationId="{7D862D18-41BD-FE31-1521-60F865C51C7A}"/>
          </ac:grpSpMkLst>
        </pc:grpChg>
        <pc:grpChg chg="del mod">
          <ac:chgData name="黃昱翰" userId="4f688370-ab27-4ef4-a23b-43c276777261" providerId="ADAL" clId="{1899EFEE-12C9-45AE-AA15-E1C625D431EC}" dt="2022-09-23T11:12:31.925" v="679"/>
          <ac:grpSpMkLst>
            <pc:docMk/>
            <pc:sldMk cId="647750396" sldId="332"/>
            <ac:grpSpMk id="46" creationId="{39E25A20-1AE6-19EB-5C0C-AB372C7FE1F3}"/>
          </ac:grpSpMkLst>
        </pc:grpChg>
        <pc:grpChg chg="del mod">
          <ac:chgData name="黃昱翰" userId="4f688370-ab27-4ef4-a23b-43c276777261" providerId="ADAL" clId="{1899EFEE-12C9-45AE-AA15-E1C625D431EC}" dt="2022-09-23T11:12:34.418" v="682"/>
          <ac:grpSpMkLst>
            <pc:docMk/>
            <pc:sldMk cId="647750396" sldId="332"/>
            <ac:grpSpMk id="48" creationId="{884C74FB-BBF1-EE61-AC1A-651B50536C9D}"/>
          </ac:grpSpMkLst>
        </pc:grpChg>
        <pc:grpChg chg="del mod">
          <ac:chgData name="黃昱翰" userId="4f688370-ab27-4ef4-a23b-43c276777261" providerId="ADAL" clId="{1899EFEE-12C9-45AE-AA15-E1C625D431EC}" dt="2022-09-23T11:12:36.333" v="685"/>
          <ac:grpSpMkLst>
            <pc:docMk/>
            <pc:sldMk cId="647750396" sldId="332"/>
            <ac:grpSpMk id="51" creationId="{70241677-0A61-318E-25DB-E344FC78FECD}"/>
          </ac:grpSpMkLst>
        </pc:grpChg>
        <pc:grpChg chg="del mod">
          <ac:chgData name="黃昱翰" userId="4f688370-ab27-4ef4-a23b-43c276777261" providerId="ADAL" clId="{1899EFEE-12C9-45AE-AA15-E1C625D431EC}" dt="2022-09-23T11:13:24.029" v="706"/>
          <ac:grpSpMkLst>
            <pc:docMk/>
            <pc:sldMk cId="647750396" sldId="332"/>
            <ac:grpSpMk id="54" creationId="{77BEE5BF-A502-3697-29AF-980DE0AB65B3}"/>
          </ac:grpSpMkLst>
        </pc:grpChg>
        <pc:grpChg chg="del mod">
          <ac:chgData name="黃昱翰" userId="4f688370-ab27-4ef4-a23b-43c276777261" providerId="ADAL" clId="{1899EFEE-12C9-45AE-AA15-E1C625D431EC}" dt="2022-09-23T11:12:52.903" v="693"/>
          <ac:grpSpMkLst>
            <pc:docMk/>
            <pc:sldMk cId="647750396" sldId="332"/>
            <ac:grpSpMk id="57" creationId="{85FAC226-8AAA-F962-E2E5-F01CA0EEFB47}"/>
          </ac:grpSpMkLst>
        </pc:grpChg>
        <pc:grpChg chg="del mod">
          <ac:chgData name="黃昱翰" userId="4f688370-ab27-4ef4-a23b-43c276777261" providerId="ADAL" clId="{1899EFEE-12C9-45AE-AA15-E1C625D431EC}" dt="2022-09-23T11:14:18.269" v="735"/>
          <ac:grpSpMkLst>
            <pc:docMk/>
            <pc:sldMk cId="647750396" sldId="332"/>
            <ac:grpSpMk id="62" creationId="{58FEFB8A-EB3E-7FD8-44C7-92B7F4C54555}"/>
          </ac:grpSpMkLst>
        </pc:grpChg>
        <pc:grpChg chg="del mod">
          <ac:chgData name="黃昱翰" userId="4f688370-ab27-4ef4-a23b-43c276777261" providerId="ADAL" clId="{1899EFEE-12C9-45AE-AA15-E1C625D431EC}" dt="2022-09-23T11:14:40.387" v="766"/>
          <ac:grpSpMkLst>
            <pc:docMk/>
            <pc:sldMk cId="647750396" sldId="332"/>
            <ac:grpSpMk id="75" creationId="{72BD1C1C-FA12-7C35-FF04-0970F37D3AF4}"/>
          </ac:grpSpMkLst>
        </pc:grpChg>
        <pc:grpChg chg="del mod">
          <ac:chgData name="黃昱翰" userId="4f688370-ab27-4ef4-a23b-43c276777261" providerId="ADAL" clId="{1899EFEE-12C9-45AE-AA15-E1C625D431EC}" dt="2022-09-23T11:13:49.306" v="730"/>
          <ac:grpSpMkLst>
            <pc:docMk/>
            <pc:sldMk cId="647750396" sldId="332"/>
            <ac:grpSpMk id="83" creationId="{C03A1A74-96E4-379E-5507-20DDFD1D2077}"/>
          </ac:grpSpMkLst>
        </pc:grpChg>
        <pc:grpChg chg="del mod">
          <ac:chgData name="黃昱翰" userId="4f688370-ab27-4ef4-a23b-43c276777261" providerId="ADAL" clId="{1899EFEE-12C9-45AE-AA15-E1C625D431EC}" dt="2022-09-23T11:14:58.206" v="790"/>
          <ac:grpSpMkLst>
            <pc:docMk/>
            <pc:sldMk cId="647750396" sldId="332"/>
            <ac:grpSpMk id="87" creationId="{04A65F9E-A864-39A9-AF8A-A982B9E0AA68}"/>
          </ac:grpSpMkLst>
        </pc:grpChg>
        <pc:grpChg chg="del mod">
          <ac:chgData name="黃昱翰" userId="4f688370-ab27-4ef4-a23b-43c276777261" providerId="ADAL" clId="{1899EFEE-12C9-45AE-AA15-E1C625D431EC}" dt="2022-09-23T11:15:53.128" v="792"/>
          <ac:grpSpMkLst>
            <pc:docMk/>
            <pc:sldMk cId="647750396" sldId="332"/>
            <ac:grpSpMk id="90" creationId="{7605AF14-8377-CC35-66C3-3D052858DFFC}"/>
          </ac:grpSpMkLst>
        </pc:grpChg>
        <pc:grpChg chg="del mod">
          <ac:chgData name="黃昱翰" userId="4f688370-ab27-4ef4-a23b-43c276777261" providerId="ADAL" clId="{1899EFEE-12C9-45AE-AA15-E1C625D431EC}" dt="2022-09-23T11:14:26.859" v="748"/>
          <ac:grpSpMkLst>
            <pc:docMk/>
            <pc:sldMk cId="647750396" sldId="332"/>
            <ac:grpSpMk id="97" creationId="{A409A7D2-B0A3-2263-BA01-E5FB10D17A6A}"/>
          </ac:grpSpMkLst>
        </pc:grpChg>
        <pc:grpChg chg="del mod">
          <ac:chgData name="黃昱翰" userId="4f688370-ab27-4ef4-a23b-43c276777261" providerId="ADAL" clId="{1899EFEE-12C9-45AE-AA15-E1C625D431EC}" dt="2022-09-23T11:15:54.930" v="799"/>
          <ac:grpSpMkLst>
            <pc:docMk/>
            <pc:sldMk cId="647750396" sldId="332"/>
            <ac:grpSpMk id="99" creationId="{999DA888-BA33-5395-8EC1-146F0CC13F9D}"/>
          </ac:grpSpMkLst>
        </pc:grpChg>
        <pc:grpChg chg="del mod">
          <ac:chgData name="黃昱翰" userId="4f688370-ab27-4ef4-a23b-43c276777261" providerId="ADAL" clId="{1899EFEE-12C9-45AE-AA15-E1C625D431EC}" dt="2022-09-23T11:14:40.387" v="766"/>
          <ac:grpSpMkLst>
            <pc:docMk/>
            <pc:sldMk cId="647750396" sldId="332"/>
            <ac:grpSpMk id="105" creationId="{505EF391-058A-97FA-13AD-5C0C81EDC1A1}"/>
          </ac:grpSpMkLst>
        </pc:grpChg>
        <pc:grpChg chg="del mod">
          <ac:chgData name="黃昱翰" userId="4f688370-ab27-4ef4-a23b-43c276777261" providerId="ADAL" clId="{1899EFEE-12C9-45AE-AA15-E1C625D431EC}" dt="2022-09-23T11:14:40.387" v="766"/>
          <ac:grpSpMkLst>
            <pc:docMk/>
            <pc:sldMk cId="647750396" sldId="332"/>
            <ac:grpSpMk id="117" creationId="{AD91AA5C-C93E-1687-D7DA-5BCE35E7ADDF}"/>
          </ac:grpSpMkLst>
        </pc:grpChg>
        <pc:grpChg chg="del mod">
          <ac:chgData name="黃昱翰" userId="4f688370-ab27-4ef4-a23b-43c276777261" providerId="ADAL" clId="{1899EFEE-12C9-45AE-AA15-E1C625D431EC}" dt="2022-09-23T11:16:12.881" v="826"/>
          <ac:grpSpMkLst>
            <pc:docMk/>
            <pc:sldMk cId="647750396" sldId="332"/>
            <ac:grpSpMk id="118" creationId="{837D4AC1-8CAD-B49C-1B2E-2558B613029E}"/>
          </ac:grpSpMkLst>
        </pc:grpChg>
        <pc:grpChg chg="del mod">
          <ac:chgData name="黃昱翰" userId="4f688370-ab27-4ef4-a23b-43c276777261" providerId="ADAL" clId="{1899EFEE-12C9-45AE-AA15-E1C625D431EC}" dt="2022-09-23T11:16:01.555" v="811"/>
          <ac:grpSpMkLst>
            <pc:docMk/>
            <pc:sldMk cId="647750396" sldId="332"/>
            <ac:grpSpMk id="124" creationId="{90D4C619-BDFD-6ADC-CD3F-F0D4D1317CAB}"/>
          </ac:grpSpMkLst>
        </pc:grpChg>
        <pc:grpChg chg="del mod">
          <ac:chgData name="黃昱翰" userId="4f688370-ab27-4ef4-a23b-43c276777261" providerId="ADAL" clId="{1899EFEE-12C9-45AE-AA15-E1C625D431EC}" dt="2022-09-23T11:16:12.881" v="826"/>
          <ac:grpSpMkLst>
            <pc:docMk/>
            <pc:sldMk cId="647750396" sldId="332"/>
            <ac:grpSpMk id="134" creationId="{EA77F07C-B590-F902-462D-878EF3522B13}"/>
          </ac:grpSpMkLst>
        </pc:grpChg>
        <pc:grpChg chg="del mod">
          <ac:chgData name="黃昱翰" userId="4f688370-ab27-4ef4-a23b-43c276777261" providerId="ADAL" clId="{1899EFEE-12C9-45AE-AA15-E1C625D431EC}" dt="2022-09-23T11:16:18.283" v="835"/>
          <ac:grpSpMkLst>
            <pc:docMk/>
            <pc:sldMk cId="647750396" sldId="332"/>
            <ac:grpSpMk id="138" creationId="{C6BA52FC-AC4E-D288-C8B2-841AB61157F4}"/>
          </ac:grpSpMkLst>
        </pc:grpChg>
        <pc:grpChg chg="del mod">
          <ac:chgData name="黃昱翰" userId="4f688370-ab27-4ef4-a23b-43c276777261" providerId="ADAL" clId="{1899EFEE-12C9-45AE-AA15-E1C625D431EC}" dt="2022-09-23T11:16:18.283" v="835"/>
          <ac:grpSpMkLst>
            <pc:docMk/>
            <pc:sldMk cId="647750396" sldId="332"/>
            <ac:grpSpMk id="141" creationId="{3FB21EFD-8DE6-1CFF-5F3E-8E48756CA557}"/>
          </ac:grpSpMkLst>
        </pc:grpChg>
        <pc:grpChg chg="del mod">
          <ac:chgData name="黃昱翰" userId="4f688370-ab27-4ef4-a23b-43c276777261" providerId="ADAL" clId="{1899EFEE-12C9-45AE-AA15-E1C625D431EC}" dt="2022-09-23T11:16:21.865" v="838"/>
          <ac:grpSpMkLst>
            <pc:docMk/>
            <pc:sldMk cId="647750396" sldId="332"/>
            <ac:grpSpMk id="143" creationId="{4A17C191-9320-8B52-ECB8-EE296FB54B1A}"/>
          </ac:grpSpMkLst>
        </pc:grpChg>
        <pc:grpChg chg="del mod">
          <ac:chgData name="黃昱翰" userId="4f688370-ab27-4ef4-a23b-43c276777261" providerId="ADAL" clId="{1899EFEE-12C9-45AE-AA15-E1C625D431EC}" dt="2022-09-23T11:17:26.021" v="870"/>
          <ac:grpSpMkLst>
            <pc:docMk/>
            <pc:sldMk cId="647750396" sldId="332"/>
            <ac:grpSpMk id="145" creationId="{2D645F48-2E79-F687-A9CF-64AA40AABD38}"/>
          </ac:grpSpMkLst>
        </pc:grpChg>
        <pc:grpChg chg="mod">
          <ac:chgData name="黃昱翰" userId="4f688370-ab27-4ef4-a23b-43c276777261" providerId="ADAL" clId="{1899EFEE-12C9-45AE-AA15-E1C625D431EC}" dt="2022-09-23T11:17:00.526" v="855"/>
          <ac:grpSpMkLst>
            <pc:docMk/>
            <pc:sldMk cId="647750396" sldId="332"/>
            <ac:grpSpMk id="162" creationId="{2BE126ED-4A51-142E-D488-3813B80050DD}"/>
          </ac:grpSpMkLst>
        </pc:grpChg>
        <pc:grpChg chg="mod">
          <ac:chgData name="黃昱翰" userId="4f688370-ab27-4ef4-a23b-43c276777261" providerId="ADAL" clId="{1899EFEE-12C9-45AE-AA15-E1C625D431EC}" dt="2022-09-23T11:17:00.526" v="855"/>
          <ac:grpSpMkLst>
            <pc:docMk/>
            <pc:sldMk cId="647750396" sldId="332"/>
            <ac:grpSpMk id="163" creationId="{D1B2E35E-609A-4114-2C7E-A3A08A7EAB5F}"/>
          </ac:grpSpMkLst>
        </pc:grpChg>
        <pc:grpChg chg="del mod">
          <ac:chgData name="黃昱翰" userId="4f688370-ab27-4ef4-a23b-43c276777261" providerId="ADAL" clId="{1899EFEE-12C9-45AE-AA15-E1C625D431EC}" dt="2022-09-23T11:20:25.769" v="1093"/>
          <ac:grpSpMkLst>
            <pc:docMk/>
            <pc:sldMk cId="647750396" sldId="332"/>
            <ac:grpSpMk id="167" creationId="{97CA0E44-220D-B45C-DC50-96B31A0FF436}"/>
          </ac:grpSpMkLst>
        </pc:grpChg>
        <pc:grpChg chg="del mod">
          <ac:chgData name="黃昱翰" userId="4f688370-ab27-4ef4-a23b-43c276777261" providerId="ADAL" clId="{1899EFEE-12C9-45AE-AA15-E1C625D431EC}" dt="2022-09-23T11:20:54.706" v="1127"/>
          <ac:grpSpMkLst>
            <pc:docMk/>
            <pc:sldMk cId="647750396" sldId="332"/>
            <ac:grpSpMk id="174" creationId="{1DB909D0-D84E-70F1-0696-1F4A64346918}"/>
          </ac:grpSpMkLst>
        </pc:grpChg>
        <pc:grpChg chg="mod">
          <ac:chgData name="黃昱翰" userId="4f688370-ab27-4ef4-a23b-43c276777261" providerId="ADAL" clId="{1899EFEE-12C9-45AE-AA15-E1C625D431EC}" dt="2022-09-23T11:17:40.833" v="888"/>
          <ac:grpSpMkLst>
            <pc:docMk/>
            <pc:sldMk cId="647750396" sldId="332"/>
            <ac:grpSpMk id="185" creationId="{6B26734A-5400-7578-BEC4-4962ADF15F4B}"/>
          </ac:grpSpMkLst>
        </pc:grpChg>
        <pc:grpChg chg="add del mod">
          <ac:chgData name="黃昱翰" userId="4f688370-ab27-4ef4-a23b-43c276777261" providerId="ADAL" clId="{1899EFEE-12C9-45AE-AA15-E1C625D431EC}" dt="2022-09-23T11:18:30.867" v="958"/>
          <ac:grpSpMkLst>
            <pc:docMk/>
            <pc:sldMk cId="647750396" sldId="332"/>
            <ac:grpSpMk id="196" creationId="{6A7A7E45-A43A-F502-599F-74B168179271}"/>
          </ac:grpSpMkLst>
        </pc:grpChg>
        <pc:grpChg chg="add del mod">
          <ac:chgData name="黃昱翰" userId="4f688370-ab27-4ef4-a23b-43c276777261" providerId="ADAL" clId="{1899EFEE-12C9-45AE-AA15-E1C625D431EC}" dt="2022-09-23T11:18:23.038" v="943"/>
          <ac:grpSpMkLst>
            <pc:docMk/>
            <pc:sldMk cId="647750396" sldId="332"/>
            <ac:grpSpMk id="205" creationId="{AABCDBEF-AE88-EAE0-CE0F-8DCE7B04A267}"/>
          </ac:grpSpMkLst>
        </pc:grpChg>
        <pc:grpChg chg="add del mod">
          <ac:chgData name="黃昱翰" userId="4f688370-ab27-4ef4-a23b-43c276777261" providerId="ADAL" clId="{1899EFEE-12C9-45AE-AA15-E1C625D431EC}" dt="2022-09-23T11:18:22.907" v="937"/>
          <ac:grpSpMkLst>
            <pc:docMk/>
            <pc:sldMk cId="647750396" sldId="332"/>
            <ac:grpSpMk id="211" creationId="{4EC551B1-CEAC-221E-BCDB-7053307912A1}"/>
          </ac:grpSpMkLst>
        </pc:grpChg>
        <pc:grpChg chg="add del mod">
          <ac:chgData name="黃昱翰" userId="4f688370-ab27-4ef4-a23b-43c276777261" providerId="ADAL" clId="{1899EFEE-12C9-45AE-AA15-E1C625D431EC}" dt="2022-09-23T11:18:22.836" v="935"/>
          <ac:grpSpMkLst>
            <pc:docMk/>
            <pc:sldMk cId="647750396" sldId="332"/>
            <ac:grpSpMk id="213" creationId="{75912FD0-7AD5-EC57-0AF1-5DA60D0A7C18}"/>
          </ac:grpSpMkLst>
        </pc:grpChg>
        <pc:grpChg chg="mod">
          <ac:chgData name="黃昱翰" userId="4f688370-ab27-4ef4-a23b-43c276777261" providerId="ADAL" clId="{1899EFEE-12C9-45AE-AA15-E1C625D431EC}" dt="2022-09-23T11:18:22.089" v="930"/>
          <ac:grpSpMkLst>
            <pc:docMk/>
            <pc:sldMk cId="647750396" sldId="332"/>
            <ac:grpSpMk id="218" creationId="{597D25D0-A55B-A64A-5662-5AA5D81F505F}"/>
          </ac:grpSpMkLst>
        </pc:grpChg>
        <pc:grpChg chg="del mod">
          <ac:chgData name="黃昱翰" userId="4f688370-ab27-4ef4-a23b-43c276777261" providerId="ADAL" clId="{1899EFEE-12C9-45AE-AA15-E1C625D431EC}" dt="2022-09-23T11:18:51.375" v="973"/>
          <ac:grpSpMkLst>
            <pc:docMk/>
            <pc:sldMk cId="647750396" sldId="332"/>
            <ac:grpSpMk id="227" creationId="{A7414932-62E3-3336-6799-EEEBEA3BFD3A}"/>
          </ac:grpSpMkLst>
        </pc:grpChg>
        <pc:grpChg chg="del mod">
          <ac:chgData name="黃昱翰" userId="4f688370-ab27-4ef4-a23b-43c276777261" providerId="ADAL" clId="{1899EFEE-12C9-45AE-AA15-E1C625D431EC}" dt="2022-09-23T11:18:59.602" v="989"/>
          <ac:grpSpMkLst>
            <pc:docMk/>
            <pc:sldMk cId="647750396" sldId="332"/>
            <ac:grpSpMk id="231" creationId="{437A4328-A4BF-FD03-F97D-DBE3171300E4}"/>
          </ac:grpSpMkLst>
        </pc:grpChg>
        <pc:grpChg chg="del mod">
          <ac:chgData name="黃昱翰" userId="4f688370-ab27-4ef4-a23b-43c276777261" providerId="ADAL" clId="{1899EFEE-12C9-45AE-AA15-E1C625D431EC}" dt="2022-09-23T11:19:09.423" v="1005"/>
          <ac:grpSpMkLst>
            <pc:docMk/>
            <pc:sldMk cId="647750396" sldId="332"/>
            <ac:grpSpMk id="247" creationId="{2E886D0B-9DB5-C037-6CD2-0B0566482B40}"/>
          </ac:grpSpMkLst>
        </pc:grpChg>
        <pc:grpChg chg="del mod">
          <ac:chgData name="黃昱翰" userId="4f688370-ab27-4ef4-a23b-43c276777261" providerId="ADAL" clId="{1899EFEE-12C9-45AE-AA15-E1C625D431EC}" dt="2022-09-23T11:19:18.285" v="1015"/>
          <ac:grpSpMkLst>
            <pc:docMk/>
            <pc:sldMk cId="647750396" sldId="332"/>
            <ac:grpSpMk id="263" creationId="{33A4B31A-D601-9771-A391-2C8CD9765303}"/>
          </ac:grpSpMkLst>
        </pc:grpChg>
        <pc:grpChg chg="mod">
          <ac:chgData name="黃昱翰" userId="4f688370-ab27-4ef4-a23b-43c276777261" providerId="ADAL" clId="{1899EFEE-12C9-45AE-AA15-E1C625D431EC}" dt="2022-09-23T11:19:18.285" v="1015"/>
          <ac:grpSpMkLst>
            <pc:docMk/>
            <pc:sldMk cId="647750396" sldId="332"/>
            <ac:grpSpMk id="273" creationId="{9900F690-FFD7-F89C-3232-3964038A0FD6}"/>
          </ac:grpSpMkLst>
        </pc:grpChg>
        <pc:grpChg chg="del mod">
          <ac:chgData name="黃昱翰" userId="4f688370-ab27-4ef4-a23b-43c276777261" providerId="ADAL" clId="{1899EFEE-12C9-45AE-AA15-E1C625D431EC}" dt="2022-09-23T11:19:36.294" v="1033"/>
          <ac:grpSpMkLst>
            <pc:docMk/>
            <pc:sldMk cId="647750396" sldId="332"/>
            <ac:grpSpMk id="283" creationId="{5D8B4E90-A677-7040-E067-DF21A510FE18}"/>
          </ac:grpSpMkLst>
        </pc:grpChg>
        <pc:grpChg chg="del mod">
          <ac:chgData name="黃昱翰" userId="4f688370-ab27-4ef4-a23b-43c276777261" providerId="ADAL" clId="{1899EFEE-12C9-45AE-AA15-E1C625D431EC}" dt="2022-09-23T11:19:42.343" v="1041"/>
          <ac:grpSpMkLst>
            <pc:docMk/>
            <pc:sldMk cId="647750396" sldId="332"/>
            <ac:grpSpMk id="291" creationId="{E5C785C7-0AAE-8371-DCB9-F52881C0FC70}"/>
          </ac:grpSpMkLst>
        </pc:grpChg>
        <pc:grpChg chg="del mod">
          <ac:chgData name="黃昱翰" userId="4f688370-ab27-4ef4-a23b-43c276777261" providerId="ADAL" clId="{1899EFEE-12C9-45AE-AA15-E1C625D431EC}" dt="2022-09-23T11:19:50.233" v="1052"/>
          <ac:grpSpMkLst>
            <pc:docMk/>
            <pc:sldMk cId="647750396" sldId="332"/>
            <ac:grpSpMk id="299" creationId="{C28A76A3-FDBB-3AB9-381A-96252877B375}"/>
          </ac:grpSpMkLst>
        </pc:grpChg>
        <pc:grpChg chg="add del mod">
          <ac:chgData name="黃昱翰" userId="4f688370-ab27-4ef4-a23b-43c276777261" providerId="ADAL" clId="{1899EFEE-12C9-45AE-AA15-E1C625D431EC}" dt="2022-09-23T11:29:14.985" v="1417"/>
          <ac:grpSpMkLst>
            <pc:docMk/>
            <pc:sldMk cId="647750396" sldId="332"/>
            <ac:grpSpMk id="310" creationId="{AC0CDB43-A797-319D-94A5-CB766CE41005}"/>
          </ac:grpSpMkLst>
        </pc:grpChg>
        <pc:grpChg chg="mod">
          <ac:chgData name="黃昱翰" userId="4f688370-ab27-4ef4-a23b-43c276777261" providerId="ADAL" clId="{1899EFEE-12C9-45AE-AA15-E1C625D431EC}" dt="2022-09-23T11:20:15.055" v="1081"/>
          <ac:grpSpMkLst>
            <pc:docMk/>
            <pc:sldMk cId="647750396" sldId="332"/>
            <ac:grpSpMk id="337" creationId="{8A8EB0E1-738B-AE20-D8C5-D74423D4310B}"/>
          </ac:grpSpMkLst>
        </pc:grpChg>
        <pc:grpChg chg="del mod">
          <ac:chgData name="黃昱翰" userId="4f688370-ab27-4ef4-a23b-43c276777261" providerId="ADAL" clId="{1899EFEE-12C9-45AE-AA15-E1C625D431EC}" dt="2022-09-23T11:21:03.118" v="1140"/>
          <ac:grpSpMkLst>
            <pc:docMk/>
            <pc:sldMk cId="647750396" sldId="332"/>
            <ac:grpSpMk id="342" creationId="{04F5A17C-AD29-A123-BDE2-A492828DCBA2}"/>
          </ac:grpSpMkLst>
        </pc:grpChg>
        <pc:grpChg chg="del mod">
          <ac:chgData name="黃昱翰" userId="4f688370-ab27-4ef4-a23b-43c276777261" providerId="ADAL" clId="{1899EFEE-12C9-45AE-AA15-E1C625D431EC}" dt="2022-09-23T11:20:41.859" v="1108"/>
          <ac:grpSpMkLst>
            <pc:docMk/>
            <pc:sldMk cId="647750396" sldId="332"/>
            <ac:grpSpMk id="351" creationId="{9A05731E-9FDE-7C9D-FE04-E94DB89C4852}"/>
          </ac:grpSpMkLst>
        </pc:grpChg>
        <pc:grpChg chg="del mod">
          <ac:chgData name="黃昱翰" userId="4f688370-ab27-4ef4-a23b-43c276777261" providerId="ADAL" clId="{1899EFEE-12C9-45AE-AA15-E1C625D431EC}" dt="2022-09-23T11:20:48.042" v="1116"/>
          <ac:grpSpMkLst>
            <pc:docMk/>
            <pc:sldMk cId="647750396" sldId="332"/>
            <ac:grpSpMk id="358" creationId="{25143AB6-4E2A-034B-79C0-1D53EBA3588E}"/>
          </ac:grpSpMkLst>
        </pc:grpChg>
        <pc:grpChg chg="mod">
          <ac:chgData name="黃昱翰" userId="4f688370-ab27-4ef4-a23b-43c276777261" providerId="ADAL" clId="{1899EFEE-12C9-45AE-AA15-E1C625D431EC}" dt="2022-09-23T11:20:48.042" v="1116"/>
          <ac:grpSpMkLst>
            <pc:docMk/>
            <pc:sldMk cId="647750396" sldId="332"/>
            <ac:grpSpMk id="366" creationId="{2B9E5CFD-95A8-EE8C-22E7-56CF8FCD1FE9}"/>
          </ac:grpSpMkLst>
        </pc:grpChg>
        <pc:grpChg chg="mod">
          <ac:chgData name="黃昱翰" userId="4f688370-ab27-4ef4-a23b-43c276777261" providerId="ADAL" clId="{1899EFEE-12C9-45AE-AA15-E1C625D431EC}" dt="2022-09-23T11:20:54.706" v="1127"/>
          <ac:grpSpMkLst>
            <pc:docMk/>
            <pc:sldMk cId="647750396" sldId="332"/>
            <ac:grpSpMk id="372" creationId="{DB1440CE-950D-EB87-66C4-1DD1FA5D26C0}"/>
          </ac:grpSpMkLst>
        </pc:grpChg>
        <pc:grpChg chg="del mod">
          <ac:chgData name="黃昱翰" userId="4f688370-ab27-4ef4-a23b-43c276777261" providerId="ADAL" clId="{1899EFEE-12C9-45AE-AA15-E1C625D431EC}" dt="2022-09-23T11:21:04.438" v="1143"/>
          <ac:grpSpMkLst>
            <pc:docMk/>
            <pc:sldMk cId="647750396" sldId="332"/>
            <ac:grpSpMk id="385" creationId="{C27D124A-C006-4ECA-D577-60ADF9DA2E86}"/>
          </ac:grpSpMkLst>
        </pc:grpChg>
        <pc:grpChg chg="del mod">
          <ac:chgData name="黃昱翰" userId="4f688370-ab27-4ef4-a23b-43c276777261" providerId="ADAL" clId="{1899EFEE-12C9-45AE-AA15-E1C625D431EC}" dt="2022-09-23T11:23:01.269" v="1262"/>
          <ac:grpSpMkLst>
            <pc:docMk/>
            <pc:sldMk cId="647750396" sldId="332"/>
            <ac:grpSpMk id="388" creationId="{8CB0BEA8-AA07-FFAC-670A-5FAE541B9C30}"/>
          </ac:grpSpMkLst>
        </pc:grpChg>
        <pc:grpChg chg="del mod">
          <ac:chgData name="黃昱翰" userId="4f688370-ab27-4ef4-a23b-43c276777261" providerId="ADAL" clId="{1899EFEE-12C9-45AE-AA15-E1C625D431EC}" dt="2022-09-23T11:22:02.978" v="1194"/>
          <ac:grpSpMkLst>
            <pc:docMk/>
            <pc:sldMk cId="647750396" sldId="332"/>
            <ac:grpSpMk id="395" creationId="{341DD7B2-0618-818F-B7CA-207BB2A1D7E2}"/>
          </ac:grpSpMkLst>
        </pc:grpChg>
        <pc:grpChg chg="del mod">
          <ac:chgData name="黃昱翰" userId="4f688370-ab27-4ef4-a23b-43c276777261" providerId="ADAL" clId="{1899EFEE-12C9-45AE-AA15-E1C625D431EC}" dt="2022-09-23T11:22:16.383" v="1224"/>
          <ac:grpSpMkLst>
            <pc:docMk/>
            <pc:sldMk cId="647750396" sldId="332"/>
            <ac:grpSpMk id="408" creationId="{B7EA0586-0D7D-D824-B12E-9EA3ECD63840}"/>
          </ac:grpSpMkLst>
        </pc:grpChg>
        <pc:grpChg chg="del mod">
          <ac:chgData name="黃昱翰" userId="4f688370-ab27-4ef4-a23b-43c276777261" providerId="ADAL" clId="{1899EFEE-12C9-45AE-AA15-E1C625D431EC}" dt="2022-09-23T11:22:28.639" v="1246"/>
          <ac:grpSpMkLst>
            <pc:docMk/>
            <pc:sldMk cId="647750396" sldId="332"/>
            <ac:grpSpMk id="438" creationId="{CBA4646C-30D2-62A2-F454-AE37D9879023}"/>
          </ac:grpSpMkLst>
        </pc:grpChg>
        <pc:grpChg chg="del mod">
          <ac:chgData name="黃昱翰" userId="4f688370-ab27-4ef4-a23b-43c276777261" providerId="ADAL" clId="{1899EFEE-12C9-45AE-AA15-E1C625D431EC}" dt="2022-09-23T11:22:53.636" v="1258"/>
          <ac:grpSpMkLst>
            <pc:docMk/>
            <pc:sldMk cId="647750396" sldId="332"/>
            <ac:grpSpMk id="451" creationId="{6889319A-7B1E-4B1D-01FB-A0050A3882F0}"/>
          </ac:grpSpMkLst>
        </pc:grpChg>
        <pc:grpChg chg="mod">
          <ac:chgData name="黃昱翰" userId="4f688370-ab27-4ef4-a23b-43c276777261" providerId="ADAL" clId="{1899EFEE-12C9-45AE-AA15-E1C625D431EC}" dt="2022-09-23T11:22:53.636" v="1258"/>
          <ac:grpSpMkLst>
            <pc:docMk/>
            <pc:sldMk cId="647750396" sldId="332"/>
            <ac:grpSpMk id="454" creationId="{A3FBFC98-A11D-EA15-D1E9-A3A4B2692DB3}"/>
          </ac:grpSpMkLst>
        </pc:grpChg>
        <pc:grpChg chg="del mod">
          <ac:chgData name="黃昱翰" userId="4f688370-ab27-4ef4-a23b-43c276777261" providerId="ADAL" clId="{1899EFEE-12C9-45AE-AA15-E1C625D431EC}" dt="2022-09-23T11:23:32.870" v="1272"/>
          <ac:grpSpMkLst>
            <pc:docMk/>
            <pc:sldMk cId="647750396" sldId="332"/>
            <ac:grpSpMk id="458" creationId="{DE0E9F72-CF72-9493-1B5C-A4E295BBA12E}"/>
          </ac:grpSpMkLst>
        </pc:grpChg>
        <pc:grpChg chg="del mod">
          <ac:chgData name="黃昱翰" userId="4f688370-ab27-4ef4-a23b-43c276777261" providerId="ADAL" clId="{1899EFEE-12C9-45AE-AA15-E1C625D431EC}" dt="2022-09-23T11:24:31.114" v="1369"/>
          <ac:grpSpMkLst>
            <pc:docMk/>
            <pc:sldMk cId="647750396" sldId="332"/>
            <ac:grpSpMk id="465" creationId="{08ECFD95-3635-A589-6989-63CE09F8223C}"/>
          </ac:grpSpMkLst>
        </pc:grpChg>
        <pc:grpChg chg="mod">
          <ac:chgData name="黃昱翰" userId="4f688370-ab27-4ef4-a23b-43c276777261" providerId="ADAL" clId="{1899EFEE-12C9-45AE-AA15-E1C625D431EC}" dt="2022-09-23T11:23:32.870" v="1272"/>
          <ac:grpSpMkLst>
            <pc:docMk/>
            <pc:sldMk cId="647750396" sldId="332"/>
            <ac:grpSpMk id="468" creationId="{82751FBC-2445-252A-EE80-3B0A71EE268C}"/>
          </ac:grpSpMkLst>
        </pc:grpChg>
        <pc:grpChg chg="del mod">
          <ac:chgData name="黃昱翰" userId="4f688370-ab27-4ef4-a23b-43c276777261" providerId="ADAL" clId="{1899EFEE-12C9-45AE-AA15-E1C625D431EC}" dt="2022-09-23T11:23:54.073" v="1303"/>
          <ac:grpSpMkLst>
            <pc:docMk/>
            <pc:sldMk cId="647750396" sldId="332"/>
            <ac:grpSpMk id="472" creationId="{A66C7175-FDA9-4E40-32C7-EE00EF909CBC}"/>
          </ac:grpSpMkLst>
        </pc:grpChg>
        <pc:grpChg chg="del mod">
          <ac:chgData name="黃昱翰" userId="4f688370-ab27-4ef4-a23b-43c276777261" providerId="ADAL" clId="{1899EFEE-12C9-45AE-AA15-E1C625D431EC}" dt="2022-09-23T11:23:58.566" v="1310"/>
          <ac:grpSpMkLst>
            <pc:docMk/>
            <pc:sldMk cId="647750396" sldId="332"/>
            <ac:grpSpMk id="492" creationId="{74FA623C-B52B-8E6A-8CDD-6BCC4FD7C3F4}"/>
          </ac:grpSpMkLst>
        </pc:grpChg>
        <pc:grpChg chg="del mod">
          <ac:chgData name="黃昱翰" userId="4f688370-ab27-4ef4-a23b-43c276777261" providerId="ADAL" clId="{1899EFEE-12C9-45AE-AA15-E1C625D431EC}" dt="2022-09-23T11:24:01.196" v="1317"/>
          <ac:grpSpMkLst>
            <pc:docMk/>
            <pc:sldMk cId="647750396" sldId="332"/>
            <ac:grpSpMk id="498" creationId="{EDCB4B6D-F548-F7DC-EF61-F28CA806482D}"/>
          </ac:grpSpMkLst>
        </pc:grpChg>
        <pc:grpChg chg="del mod">
          <ac:chgData name="黃昱翰" userId="4f688370-ab27-4ef4-a23b-43c276777261" providerId="ADAL" clId="{1899EFEE-12C9-45AE-AA15-E1C625D431EC}" dt="2022-09-23T11:24:06.748" v="1321"/>
          <ac:grpSpMkLst>
            <pc:docMk/>
            <pc:sldMk cId="647750396" sldId="332"/>
            <ac:grpSpMk id="505" creationId="{24B6C8B3-51AA-DDD6-8C59-7C008F403033}"/>
          </ac:grpSpMkLst>
        </pc:grpChg>
        <pc:grpChg chg="del mod">
          <ac:chgData name="黃昱翰" userId="4f688370-ab27-4ef4-a23b-43c276777261" providerId="ADAL" clId="{1899EFEE-12C9-45AE-AA15-E1C625D431EC}" dt="2022-09-23T11:24:19.270" v="1341"/>
          <ac:grpSpMkLst>
            <pc:docMk/>
            <pc:sldMk cId="647750396" sldId="332"/>
            <ac:grpSpMk id="509" creationId="{EA94323B-8D7F-89D3-DA6F-23099EC324AE}"/>
          </ac:grpSpMkLst>
        </pc:grpChg>
        <pc:grpChg chg="del mod">
          <ac:chgData name="黃昱翰" userId="4f688370-ab27-4ef4-a23b-43c276777261" providerId="ADAL" clId="{1899EFEE-12C9-45AE-AA15-E1C625D431EC}" dt="2022-09-23T11:24:23.036" v="1350"/>
          <ac:grpSpMkLst>
            <pc:docMk/>
            <pc:sldMk cId="647750396" sldId="332"/>
            <ac:grpSpMk id="522" creationId="{B5776253-DF60-2BD8-43D1-07BDADB3E7A6}"/>
          </ac:grpSpMkLst>
        </pc:grpChg>
        <pc:grpChg chg="del mod">
          <ac:chgData name="黃昱翰" userId="4f688370-ab27-4ef4-a23b-43c276777261" providerId="ADAL" clId="{1899EFEE-12C9-45AE-AA15-E1C625D431EC}" dt="2022-09-23T11:24:28.448" v="1363"/>
          <ac:grpSpMkLst>
            <pc:docMk/>
            <pc:sldMk cId="647750396" sldId="332"/>
            <ac:grpSpMk id="531" creationId="{4328DE8F-2CAC-F129-6BEB-2824689F35E7}"/>
          </ac:grpSpMkLst>
        </pc:grpChg>
        <pc:grpChg chg="del mod">
          <ac:chgData name="黃昱翰" userId="4f688370-ab27-4ef4-a23b-43c276777261" providerId="ADAL" clId="{1899EFEE-12C9-45AE-AA15-E1C625D431EC}" dt="2022-09-23T11:24:31.114" v="1369"/>
          <ac:grpSpMkLst>
            <pc:docMk/>
            <pc:sldMk cId="647750396" sldId="332"/>
            <ac:grpSpMk id="544" creationId="{9B650CFA-8BC5-52B3-65CB-DFF59C79C450}"/>
          </ac:grpSpMkLst>
        </pc:grpChg>
        <pc:grpChg chg="del mod">
          <ac:chgData name="黃昱翰" userId="4f688370-ab27-4ef4-a23b-43c276777261" providerId="ADAL" clId="{1899EFEE-12C9-45AE-AA15-E1C625D431EC}" dt="2022-09-23T11:25:18.940" v="1379"/>
          <ac:grpSpMkLst>
            <pc:docMk/>
            <pc:sldMk cId="647750396" sldId="332"/>
            <ac:grpSpMk id="550" creationId="{0A959231-85CE-9779-23E4-8AB4518452E9}"/>
          </ac:grpSpMkLst>
        </pc:grpChg>
        <pc:grpChg chg="mod">
          <ac:chgData name="黃昱翰" userId="4f688370-ab27-4ef4-a23b-43c276777261" providerId="ADAL" clId="{1899EFEE-12C9-45AE-AA15-E1C625D431EC}" dt="2022-09-23T11:25:18.940" v="1379"/>
          <ac:grpSpMkLst>
            <pc:docMk/>
            <pc:sldMk cId="647750396" sldId="332"/>
            <ac:grpSpMk id="560" creationId="{65CCD859-A725-20DA-048B-5E1502A289B6}"/>
          </ac:grpSpMkLst>
        </pc:grpChg>
        <pc:grpChg chg="mod">
          <ac:chgData name="黃昱翰" userId="4f688370-ab27-4ef4-a23b-43c276777261" providerId="ADAL" clId="{1899EFEE-12C9-45AE-AA15-E1C625D431EC}" dt="2022-09-23T11:28:55.036" v="1395"/>
          <ac:grpSpMkLst>
            <pc:docMk/>
            <pc:sldMk cId="647750396" sldId="332"/>
            <ac:grpSpMk id="574" creationId="{493B038E-34F3-AF5D-FB72-F5421DFCD464}"/>
          </ac:grpSpMkLst>
        </pc:grpChg>
        <pc:grpChg chg="add del mod">
          <ac:chgData name="黃昱翰" userId="4f688370-ab27-4ef4-a23b-43c276777261" providerId="ADAL" clId="{1899EFEE-12C9-45AE-AA15-E1C625D431EC}" dt="2022-09-23T11:29:08.514" v="1413"/>
          <ac:grpSpMkLst>
            <pc:docMk/>
            <pc:sldMk cId="647750396" sldId="332"/>
            <ac:grpSpMk id="576" creationId="{ACB1CD80-985B-F7B8-B89B-DAFFE33B22BC}"/>
          </ac:grpSpMkLst>
        </pc:grpChg>
        <pc:grpChg chg="mod">
          <ac:chgData name="黃昱翰" userId="4f688370-ab27-4ef4-a23b-43c276777261" providerId="ADAL" clId="{1899EFEE-12C9-45AE-AA15-E1C625D431EC}" dt="2022-09-23T11:29:08.303" v="1411"/>
          <ac:grpSpMkLst>
            <pc:docMk/>
            <pc:sldMk cId="647750396" sldId="332"/>
            <ac:grpSpMk id="578" creationId="{EBBB69B0-700E-390D-60C4-276F235EFCEB}"/>
          </ac:grpSpMkLst>
        </pc:grpChg>
        <pc:grpChg chg="mod">
          <ac:chgData name="黃昱翰" userId="4f688370-ab27-4ef4-a23b-43c276777261" providerId="ADAL" clId="{1899EFEE-12C9-45AE-AA15-E1C625D431EC}" dt="2022-09-23T11:29:14.985" v="1417"/>
          <ac:grpSpMkLst>
            <pc:docMk/>
            <pc:sldMk cId="647750396" sldId="332"/>
            <ac:grpSpMk id="582" creationId="{2200C355-F0C4-2566-C281-B98E58A873D0}"/>
          </ac:grpSpMkLst>
        </pc:grpChg>
        <pc:picChg chg="add del mod">
          <ac:chgData name="黃昱翰" userId="4f688370-ab27-4ef4-a23b-43c276777261" providerId="ADAL" clId="{1899EFEE-12C9-45AE-AA15-E1C625D431EC}" dt="2022-09-23T11:12:10.510" v="669" actId="478"/>
          <ac:picMkLst>
            <pc:docMk/>
            <pc:sldMk cId="647750396" sldId="332"/>
            <ac:picMk id="37" creationId="{50C4A146-5A80-AAB0-6297-A08A6F411834}"/>
          </ac:picMkLst>
        </pc:picChg>
        <pc:inkChg chg="add del">
          <ac:chgData name="黃昱翰" userId="4f688370-ab27-4ef4-a23b-43c276777261" providerId="ADAL" clId="{1899EFEE-12C9-45AE-AA15-E1C625D431EC}" dt="2022-09-23T11:10:41.163" v="624"/>
          <ac:inkMkLst>
            <pc:docMk/>
            <pc:sldMk cId="647750396" sldId="332"/>
            <ac:inkMk id="4" creationId="{44B2D2C2-4933-56D3-14E4-35297E506A15}"/>
          </ac:inkMkLst>
        </pc:inkChg>
        <pc:inkChg chg="add del mod">
          <ac:chgData name="黃昱翰" userId="4f688370-ab27-4ef4-a23b-43c276777261" providerId="ADAL" clId="{1899EFEE-12C9-45AE-AA15-E1C625D431EC}" dt="2022-09-23T11:10:45.076" v="631"/>
          <ac:inkMkLst>
            <pc:docMk/>
            <pc:sldMk cId="647750396" sldId="332"/>
            <ac:inkMk id="5" creationId="{D3509426-9392-35FF-1C71-93B4BA436E8A}"/>
          </ac:inkMkLst>
        </pc:inkChg>
        <pc:inkChg chg="add del mod">
          <ac:chgData name="黃昱翰" userId="4f688370-ab27-4ef4-a23b-43c276777261" providerId="ADAL" clId="{1899EFEE-12C9-45AE-AA15-E1C625D431EC}" dt="2022-09-23T11:10:45.075" v="630"/>
          <ac:inkMkLst>
            <pc:docMk/>
            <pc:sldMk cId="647750396" sldId="332"/>
            <ac:inkMk id="6" creationId="{7AB24B52-2E68-4251-C524-723C3FD6645B}"/>
          </ac:inkMkLst>
        </pc:inkChg>
        <pc:inkChg chg="add del mod">
          <ac:chgData name="黃昱翰" userId="4f688370-ab27-4ef4-a23b-43c276777261" providerId="ADAL" clId="{1899EFEE-12C9-45AE-AA15-E1C625D431EC}" dt="2022-09-23T11:10:44.491" v="629"/>
          <ac:inkMkLst>
            <pc:docMk/>
            <pc:sldMk cId="647750396" sldId="332"/>
            <ac:inkMk id="7" creationId="{BC04355F-2065-5248-64EA-D70102C2B40B}"/>
          </ac:inkMkLst>
        </pc:inkChg>
        <pc:inkChg chg="add del mod">
          <ac:chgData name="黃昱翰" userId="4f688370-ab27-4ef4-a23b-43c276777261" providerId="ADAL" clId="{1899EFEE-12C9-45AE-AA15-E1C625D431EC}" dt="2022-09-23T11:34:13.570" v="1541"/>
          <ac:inkMkLst>
            <pc:docMk/>
            <pc:sldMk cId="647750396" sldId="332"/>
            <ac:inkMk id="9" creationId="{237AF0F5-7001-BBBE-DEB9-EBC9B55861C4}"/>
          </ac:inkMkLst>
        </pc:inkChg>
        <pc:inkChg chg="add del mod">
          <ac:chgData name="黃昱翰" userId="4f688370-ab27-4ef4-a23b-43c276777261" providerId="ADAL" clId="{1899EFEE-12C9-45AE-AA15-E1C625D431EC}" dt="2022-09-23T11:34:13.571" v="1544"/>
          <ac:inkMkLst>
            <pc:docMk/>
            <pc:sldMk cId="647750396" sldId="332"/>
            <ac:inkMk id="10" creationId="{90261FA1-A8B3-23F1-723D-2525B94E8C3E}"/>
          </ac:inkMkLst>
        </pc:inkChg>
        <pc:inkChg chg="add del mod">
          <ac:chgData name="黃昱翰" userId="4f688370-ab27-4ef4-a23b-43c276777261" providerId="ADAL" clId="{1899EFEE-12C9-45AE-AA15-E1C625D431EC}" dt="2022-09-23T11:34:13.560" v="1523"/>
          <ac:inkMkLst>
            <pc:docMk/>
            <pc:sldMk cId="647750396" sldId="332"/>
            <ac:inkMk id="11" creationId="{B5C3BDDF-42F1-E756-088D-1F00462EEC9D}"/>
          </ac:inkMkLst>
        </pc:inkChg>
        <pc:inkChg chg="add del mod">
          <ac:chgData name="黃昱翰" userId="4f688370-ab27-4ef4-a23b-43c276777261" providerId="ADAL" clId="{1899EFEE-12C9-45AE-AA15-E1C625D431EC}" dt="2022-09-23T11:34:13.569" v="1535"/>
          <ac:inkMkLst>
            <pc:docMk/>
            <pc:sldMk cId="647750396" sldId="332"/>
            <ac:inkMk id="12" creationId="{8FAA3C1C-7600-9BF9-5ED9-55AE3D6DB674}"/>
          </ac:inkMkLst>
        </pc:inkChg>
        <pc:inkChg chg="add del mod">
          <ac:chgData name="黃昱翰" userId="4f688370-ab27-4ef4-a23b-43c276777261" providerId="ADAL" clId="{1899EFEE-12C9-45AE-AA15-E1C625D431EC}" dt="2022-09-23T11:34:13.567" v="1527"/>
          <ac:inkMkLst>
            <pc:docMk/>
            <pc:sldMk cId="647750396" sldId="332"/>
            <ac:inkMk id="13" creationId="{6BD43DD5-074A-87A5-1BE4-0C9DE34D296A}"/>
          </ac:inkMkLst>
        </pc:inkChg>
        <pc:inkChg chg="add del mod">
          <ac:chgData name="黃昱翰" userId="4f688370-ab27-4ef4-a23b-43c276777261" providerId="ADAL" clId="{1899EFEE-12C9-45AE-AA15-E1C625D431EC}" dt="2022-09-23T11:34:13.567" v="1528"/>
          <ac:inkMkLst>
            <pc:docMk/>
            <pc:sldMk cId="647750396" sldId="332"/>
            <ac:inkMk id="14" creationId="{1FD447FA-87D4-AEB5-BA64-8016AC5BBA39}"/>
          </ac:inkMkLst>
        </pc:inkChg>
        <pc:inkChg chg="add del mod">
          <ac:chgData name="黃昱翰" userId="4f688370-ab27-4ef4-a23b-43c276777261" providerId="ADAL" clId="{1899EFEE-12C9-45AE-AA15-E1C625D431EC}" dt="2022-09-23T11:34:13.571" v="1545"/>
          <ac:inkMkLst>
            <pc:docMk/>
            <pc:sldMk cId="647750396" sldId="332"/>
            <ac:inkMk id="16" creationId="{868205FC-8B4F-B2FF-59DC-15B91BA5EA55}"/>
          </ac:inkMkLst>
        </pc:inkChg>
        <pc:inkChg chg="add del mod">
          <ac:chgData name="黃昱翰" userId="4f688370-ab27-4ef4-a23b-43c276777261" providerId="ADAL" clId="{1899EFEE-12C9-45AE-AA15-E1C625D431EC}" dt="2022-09-23T11:34:13.567" v="1530"/>
          <ac:inkMkLst>
            <pc:docMk/>
            <pc:sldMk cId="647750396" sldId="332"/>
            <ac:inkMk id="17" creationId="{B7CD6E1E-6252-30F2-B6F5-C060514FE307}"/>
          </ac:inkMkLst>
        </pc:inkChg>
        <pc:inkChg chg="add del mod">
          <ac:chgData name="黃昱翰" userId="4f688370-ab27-4ef4-a23b-43c276777261" providerId="ADAL" clId="{1899EFEE-12C9-45AE-AA15-E1C625D431EC}" dt="2022-09-23T11:34:13.569" v="1537"/>
          <ac:inkMkLst>
            <pc:docMk/>
            <pc:sldMk cId="647750396" sldId="332"/>
            <ac:inkMk id="18" creationId="{79D0E7A4-4B94-EE10-D767-48958BDC6435}"/>
          </ac:inkMkLst>
        </pc:inkChg>
        <pc:inkChg chg="add del mod">
          <ac:chgData name="黃昱翰" userId="4f688370-ab27-4ef4-a23b-43c276777261" providerId="ADAL" clId="{1899EFEE-12C9-45AE-AA15-E1C625D431EC}" dt="2022-09-23T11:34:13.568" v="1534"/>
          <ac:inkMkLst>
            <pc:docMk/>
            <pc:sldMk cId="647750396" sldId="332"/>
            <ac:inkMk id="19" creationId="{466E596E-740B-B70A-175C-2BCA875C4528}"/>
          </ac:inkMkLst>
        </pc:inkChg>
        <pc:inkChg chg="add del mod">
          <ac:chgData name="黃昱翰" userId="4f688370-ab27-4ef4-a23b-43c276777261" providerId="ADAL" clId="{1899EFEE-12C9-45AE-AA15-E1C625D431EC}" dt="2022-09-23T11:34:16.360" v="1547"/>
          <ac:inkMkLst>
            <pc:docMk/>
            <pc:sldMk cId="647750396" sldId="332"/>
            <ac:inkMk id="20" creationId="{9DDCC69C-48F3-C0DC-3F34-CC76040054F4}"/>
          </ac:inkMkLst>
        </pc:inkChg>
        <pc:inkChg chg="add del mod">
          <ac:chgData name="黃昱翰" userId="4f688370-ab27-4ef4-a23b-43c276777261" providerId="ADAL" clId="{1899EFEE-12C9-45AE-AA15-E1C625D431EC}" dt="2022-09-23T11:34:13.571" v="1543"/>
          <ac:inkMkLst>
            <pc:docMk/>
            <pc:sldMk cId="647750396" sldId="332"/>
            <ac:inkMk id="21" creationId="{9E55D012-20D7-F108-0DCC-D9E0F496DA83}"/>
          </ac:inkMkLst>
        </pc:inkChg>
        <pc:inkChg chg="add del mod">
          <ac:chgData name="黃昱翰" userId="4f688370-ab27-4ef4-a23b-43c276777261" providerId="ADAL" clId="{1899EFEE-12C9-45AE-AA15-E1C625D431EC}" dt="2022-09-23T11:34:13.565" v="1525"/>
          <ac:inkMkLst>
            <pc:docMk/>
            <pc:sldMk cId="647750396" sldId="332"/>
            <ac:inkMk id="22" creationId="{1625B3D2-070E-F2B5-0123-DB46F772E58C}"/>
          </ac:inkMkLst>
        </pc:inkChg>
        <pc:inkChg chg="add del mod">
          <ac:chgData name="黃昱翰" userId="4f688370-ab27-4ef4-a23b-43c276777261" providerId="ADAL" clId="{1899EFEE-12C9-45AE-AA15-E1C625D431EC}" dt="2022-09-23T11:34:13.567" v="1529"/>
          <ac:inkMkLst>
            <pc:docMk/>
            <pc:sldMk cId="647750396" sldId="332"/>
            <ac:inkMk id="23" creationId="{20042715-9436-5D3D-E2EF-0361C6BC30D0}"/>
          </ac:inkMkLst>
        </pc:inkChg>
        <pc:inkChg chg="add del mod">
          <ac:chgData name="黃昱翰" userId="4f688370-ab27-4ef4-a23b-43c276777261" providerId="ADAL" clId="{1899EFEE-12C9-45AE-AA15-E1C625D431EC}" dt="2022-09-23T11:34:16.359" v="1546"/>
          <ac:inkMkLst>
            <pc:docMk/>
            <pc:sldMk cId="647750396" sldId="332"/>
            <ac:inkMk id="24" creationId="{9C4F2579-77A6-3A66-F461-C08FC4C8AD75}"/>
          </ac:inkMkLst>
        </pc:inkChg>
        <pc:inkChg chg="add del mod">
          <ac:chgData name="黃昱翰" userId="4f688370-ab27-4ef4-a23b-43c276777261" providerId="ADAL" clId="{1899EFEE-12C9-45AE-AA15-E1C625D431EC}" dt="2022-09-23T11:34:13.569" v="1536"/>
          <ac:inkMkLst>
            <pc:docMk/>
            <pc:sldMk cId="647750396" sldId="332"/>
            <ac:inkMk id="25" creationId="{103B483C-1E48-832D-D51D-249036FB465B}"/>
          </ac:inkMkLst>
        </pc:inkChg>
        <pc:inkChg chg="add del mod">
          <ac:chgData name="黃昱翰" userId="4f688370-ab27-4ef4-a23b-43c276777261" providerId="ADAL" clId="{1899EFEE-12C9-45AE-AA15-E1C625D431EC}" dt="2022-09-23T11:34:13.567" v="1526"/>
          <ac:inkMkLst>
            <pc:docMk/>
            <pc:sldMk cId="647750396" sldId="332"/>
            <ac:inkMk id="26" creationId="{1A76FE9A-4D7F-AD02-5631-D0B1D89C9BEE}"/>
          </ac:inkMkLst>
        </pc:inkChg>
        <pc:inkChg chg="add del mod">
          <ac:chgData name="黃昱翰" userId="4f688370-ab27-4ef4-a23b-43c276777261" providerId="ADAL" clId="{1899EFEE-12C9-45AE-AA15-E1C625D431EC}" dt="2022-09-23T11:34:16.360" v="1548"/>
          <ac:inkMkLst>
            <pc:docMk/>
            <pc:sldMk cId="647750396" sldId="332"/>
            <ac:inkMk id="28" creationId="{C4004F98-527A-0DB9-5D9B-0A4CB52E6574}"/>
          </ac:inkMkLst>
        </pc:inkChg>
        <pc:inkChg chg="add del mod">
          <ac:chgData name="黃昱翰" userId="4f688370-ab27-4ef4-a23b-43c276777261" providerId="ADAL" clId="{1899EFEE-12C9-45AE-AA15-E1C625D431EC}" dt="2022-09-23T11:34:13.570" v="1539"/>
          <ac:inkMkLst>
            <pc:docMk/>
            <pc:sldMk cId="647750396" sldId="332"/>
            <ac:inkMk id="29" creationId="{3EA0E5C1-5C97-A6F8-BD73-CEA0905F8F06}"/>
          </ac:inkMkLst>
        </pc:inkChg>
        <pc:inkChg chg="add del mod">
          <ac:chgData name="黃昱翰" userId="4f688370-ab27-4ef4-a23b-43c276777261" providerId="ADAL" clId="{1899EFEE-12C9-45AE-AA15-E1C625D431EC}" dt="2022-09-23T11:34:13.564" v="1524"/>
          <ac:inkMkLst>
            <pc:docMk/>
            <pc:sldMk cId="647750396" sldId="332"/>
            <ac:inkMk id="30" creationId="{7CD722F4-2DAB-42B7-EDD6-5843F6B90B27}"/>
          </ac:inkMkLst>
        </pc:inkChg>
        <pc:inkChg chg="add del mod">
          <ac:chgData name="黃昱翰" userId="4f688370-ab27-4ef4-a23b-43c276777261" providerId="ADAL" clId="{1899EFEE-12C9-45AE-AA15-E1C625D431EC}" dt="2022-09-23T11:34:13.568" v="1532"/>
          <ac:inkMkLst>
            <pc:docMk/>
            <pc:sldMk cId="647750396" sldId="332"/>
            <ac:inkMk id="31" creationId="{D8445181-A6DA-1086-865D-6D835E3B2522}"/>
          </ac:inkMkLst>
        </pc:inkChg>
        <pc:inkChg chg="add del mod">
          <ac:chgData name="黃昱翰" userId="4f688370-ab27-4ef4-a23b-43c276777261" providerId="ADAL" clId="{1899EFEE-12C9-45AE-AA15-E1C625D431EC}" dt="2022-09-23T11:34:13.570" v="1540"/>
          <ac:inkMkLst>
            <pc:docMk/>
            <pc:sldMk cId="647750396" sldId="332"/>
            <ac:inkMk id="32" creationId="{0F8B6A59-4ED3-426D-622B-1B1C6487F539}"/>
          </ac:inkMkLst>
        </pc:inkChg>
        <pc:inkChg chg="add del mod">
          <ac:chgData name="黃昱翰" userId="4f688370-ab27-4ef4-a23b-43c276777261" providerId="ADAL" clId="{1899EFEE-12C9-45AE-AA15-E1C625D431EC}" dt="2022-09-23T11:34:13.569" v="1538"/>
          <ac:inkMkLst>
            <pc:docMk/>
            <pc:sldMk cId="647750396" sldId="332"/>
            <ac:inkMk id="33" creationId="{AE3FFB32-BCDA-D584-BD9E-AA4C921DEA77}"/>
          </ac:inkMkLst>
        </pc:inkChg>
        <pc:inkChg chg="add del mod">
          <ac:chgData name="黃昱翰" userId="4f688370-ab27-4ef4-a23b-43c276777261" providerId="ADAL" clId="{1899EFEE-12C9-45AE-AA15-E1C625D431EC}" dt="2022-09-23T11:34:13.568" v="1531"/>
          <ac:inkMkLst>
            <pc:docMk/>
            <pc:sldMk cId="647750396" sldId="332"/>
            <ac:inkMk id="34" creationId="{425C5020-CBA7-62FC-29CE-3012D20DCEE1}"/>
          </ac:inkMkLst>
        </pc:inkChg>
        <pc:inkChg chg="add del mod">
          <ac:chgData name="黃昱翰" userId="4f688370-ab27-4ef4-a23b-43c276777261" providerId="ADAL" clId="{1899EFEE-12C9-45AE-AA15-E1C625D431EC}" dt="2022-09-23T11:12:13.320" v="670"/>
          <ac:inkMkLst>
            <pc:docMk/>
            <pc:sldMk cId="647750396" sldId="332"/>
            <ac:inkMk id="38" creationId="{0A254882-68F3-F9C9-89A0-0AD4386D41E9}"/>
          </ac:inkMkLst>
        </pc:inkChg>
        <pc:inkChg chg="add del mod">
          <ac:chgData name="黃昱翰" userId="4f688370-ab27-4ef4-a23b-43c276777261" providerId="ADAL" clId="{1899EFEE-12C9-45AE-AA15-E1C625D431EC}" dt="2022-09-23T11:12:13.326" v="671"/>
          <ac:inkMkLst>
            <pc:docMk/>
            <pc:sldMk cId="647750396" sldId="332"/>
            <ac:inkMk id="39" creationId="{C62101D0-562D-5962-BD56-DDC0FD6F569D}"/>
          </ac:inkMkLst>
        </pc:inkChg>
        <pc:inkChg chg="add del mod">
          <ac:chgData name="黃昱翰" userId="4f688370-ab27-4ef4-a23b-43c276777261" providerId="ADAL" clId="{1899EFEE-12C9-45AE-AA15-E1C625D431EC}" dt="2022-09-23T11:18:31.622" v="959"/>
          <ac:inkMkLst>
            <pc:docMk/>
            <pc:sldMk cId="647750396" sldId="332"/>
            <ac:inkMk id="41" creationId="{0BC83B83-0911-5375-541A-E6FF4FC4CF46}"/>
          </ac:inkMkLst>
        </pc:inkChg>
        <pc:inkChg chg="add mod">
          <ac:chgData name="黃昱翰" userId="4f688370-ab27-4ef4-a23b-43c276777261" providerId="ADAL" clId="{1899EFEE-12C9-45AE-AA15-E1C625D431EC}" dt="2022-09-23T11:20:48.042" v="1116"/>
          <ac:inkMkLst>
            <pc:docMk/>
            <pc:sldMk cId="647750396" sldId="332"/>
            <ac:inkMk id="42" creationId="{DAEF5A7A-C60A-7A9F-DB69-DFC597CB4A1E}"/>
          </ac:inkMkLst>
        </pc:inkChg>
        <pc:inkChg chg="add mod">
          <ac:chgData name="黃昱翰" userId="4f688370-ab27-4ef4-a23b-43c276777261" providerId="ADAL" clId="{1899EFEE-12C9-45AE-AA15-E1C625D431EC}" dt="2022-09-23T11:20:48.042" v="1116"/>
          <ac:inkMkLst>
            <pc:docMk/>
            <pc:sldMk cId="647750396" sldId="332"/>
            <ac:inkMk id="43" creationId="{C8EFEEC3-585A-9805-0D6A-B0E9A98BF5F6}"/>
          </ac:inkMkLst>
        </pc:inkChg>
        <pc:inkChg chg="add mod">
          <ac:chgData name="黃昱翰" userId="4f688370-ab27-4ef4-a23b-43c276777261" providerId="ADAL" clId="{1899EFEE-12C9-45AE-AA15-E1C625D431EC}" dt="2022-09-23T11:20:48.042" v="1116"/>
          <ac:inkMkLst>
            <pc:docMk/>
            <pc:sldMk cId="647750396" sldId="332"/>
            <ac:inkMk id="44" creationId="{48C2C792-8336-8D37-1991-5EAF3E70EADE}"/>
          </ac:inkMkLst>
        </pc:inkChg>
        <pc:inkChg chg="add mod">
          <ac:chgData name="黃昱翰" userId="4f688370-ab27-4ef4-a23b-43c276777261" providerId="ADAL" clId="{1899EFEE-12C9-45AE-AA15-E1C625D431EC}" dt="2022-09-23T11:20:48.042" v="1116"/>
          <ac:inkMkLst>
            <pc:docMk/>
            <pc:sldMk cId="647750396" sldId="332"/>
            <ac:inkMk id="45" creationId="{2F78DA12-8CE7-706E-452E-7B6267F2D445}"/>
          </ac:inkMkLst>
        </pc:inkChg>
        <pc:inkChg chg="add del mod">
          <ac:chgData name="黃昱翰" userId="4f688370-ab27-4ef4-a23b-43c276777261" providerId="ADAL" clId="{1899EFEE-12C9-45AE-AA15-E1C625D431EC}" dt="2022-09-23T11:16:19.158" v="836"/>
          <ac:inkMkLst>
            <pc:docMk/>
            <pc:sldMk cId="647750396" sldId="332"/>
            <ac:inkMk id="47" creationId="{C4B85708-1046-499F-46FF-4C46EE2AC36E}"/>
          </ac:inkMkLst>
        </pc:inkChg>
        <pc:inkChg chg="add del mod">
          <ac:chgData name="黃昱翰" userId="4f688370-ab27-4ef4-a23b-43c276777261" providerId="ADAL" clId="{1899EFEE-12C9-45AE-AA15-E1C625D431EC}" dt="2022-09-23T11:16:13.653" v="830"/>
          <ac:inkMkLst>
            <pc:docMk/>
            <pc:sldMk cId="647750396" sldId="332"/>
            <ac:inkMk id="49" creationId="{446CBFDF-7B18-CEB4-B66D-A851E17A9CDE}"/>
          </ac:inkMkLst>
        </pc:inkChg>
        <pc:inkChg chg="add mod">
          <ac:chgData name="黃昱翰" userId="4f688370-ab27-4ef4-a23b-43c276777261" providerId="ADAL" clId="{1899EFEE-12C9-45AE-AA15-E1C625D431EC}" dt="2022-09-23T11:16:21.865" v="838"/>
          <ac:inkMkLst>
            <pc:docMk/>
            <pc:sldMk cId="647750396" sldId="332"/>
            <ac:inkMk id="50" creationId="{47EC3C04-1F82-E51E-0CBB-EEFC58E67460}"/>
          </ac:inkMkLst>
        </pc:inkChg>
        <pc:inkChg chg="add mod">
          <ac:chgData name="黃昱翰" userId="4f688370-ab27-4ef4-a23b-43c276777261" providerId="ADAL" clId="{1899EFEE-12C9-45AE-AA15-E1C625D431EC}" dt="2022-09-23T11:16:21.865" v="838"/>
          <ac:inkMkLst>
            <pc:docMk/>
            <pc:sldMk cId="647750396" sldId="332"/>
            <ac:inkMk id="52" creationId="{9D562983-7043-17C4-EC56-FB38B052E856}"/>
          </ac:inkMkLst>
        </pc:inkChg>
        <pc:inkChg chg="add mod">
          <ac:chgData name="黃昱翰" userId="4f688370-ab27-4ef4-a23b-43c276777261" providerId="ADAL" clId="{1899EFEE-12C9-45AE-AA15-E1C625D431EC}" dt="2022-09-23T11:16:21.865" v="838"/>
          <ac:inkMkLst>
            <pc:docMk/>
            <pc:sldMk cId="647750396" sldId="332"/>
            <ac:inkMk id="53" creationId="{ADF17015-A0F4-0B31-C208-4090C326983A}"/>
          </ac:inkMkLst>
        </pc:inkChg>
        <pc:inkChg chg="add del mod">
          <ac:chgData name="黃昱翰" userId="4f688370-ab27-4ef4-a23b-43c276777261" providerId="ADAL" clId="{1899EFEE-12C9-45AE-AA15-E1C625D431EC}" dt="2022-09-23T11:14:18.269" v="734"/>
          <ac:inkMkLst>
            <pc:docMk/>
            <pc:sldMk cId="647750396" sldId="332"/>
            <ac:inkMk id="55" creationId="{37EE6F9A-67AA-DD8F-157E-5CFBEECF0400}"/>
          </ac:inkMkLst>
        </pc:inkChg>
        <pc:inkChg chg="add del mod">
          <ac:chgData name="黃昱翰" userId="4f688370-ab27-4ef4-a23b-43c276777261" providerId="ADAL" clId="{1899EFEE-12C9-45AE-AA15-E1C625D431EC}" dt="2022-09-23T11:14:18.269" v="735"/>
          <ac:inkMkLst>
            <pc:docMk/>
            <pc:sldMk cId="647750396" sldId="332"/>
            <ac:inkMk id="56" creationId="{63F7A6A8-6F7F-31F3-AA1C-1850FC5DC597}"/>
          </ac:inkMkLst>
        </pc:inkChg>
        <pc:inkChg chg="add del mod">
          <ac:chgData name="黃昱翰" userId="4f688370-ab27-4ef4-a23b-43c276777261" providerId="ADAL" clId="{1899EFEE-12C9-45AE-AA15-E1C625D431EC}" dt="2022-09-23T11:14:18.270" v="736"/>
          <ac:inkMkLst>
            <pc:docMk/>
            <pc:sldMk cId="647750396" sldId="332"/>
            <ac:inkMk id="58" creationId="{27054208-E67E-B920-C2B3-A334AB353EDB}"/>
          </ac:inkMkLst>
        </pc:inkChg>
        <pc:inkChg chg="add del mod">
          <ac:chgData name="黃昱翰" userId="4f688370-ab27-4ef4-a23b-43c276777261" providerId="ADAL" clId="{1899EFEE-12C9-45AE-AA15-E1C625D431EC}" dt="2022-09-23T11:14:18.268" v="733"/>
          <ac:inkMkLst>
            <pc:docMk/>
            <pc:sldMk cId="647750396" sldId="332"/>
            <ac:inkMk id="59" creationId="{BA1A38EC-E7C1-1868-9B42-79079653AFBE}"/>
          </ac:inkMkLst>
        </pc:inkChg>
        <pc:inkChg chg="add del mod">
          <ac:chgData name="黃昱翰" userId="4f688370-ab27-4ef4-a23b-43c276777261" providerId="ADAL" clId="{1899EFEE-12C9-45AE-AA15-E1C625D431EC}" dt="2022-09-23T11:14:16.275" v="732"/>
          <ac:inkMkLst>
            <pc:docMk/>
            <pc:sldMk cId="647750396" sldId="332"/>
            <ac:inkMk id="60" creationId="{259B3532-52C3-F822-CB8F-E044D72D39DC}"/>
          </ac:inkMkLst>
        </pc:inkChg>
        <pc:inkChg chg="add del mod">
          <ac:chgData name="黃昱翰" userId="4f688370-ab27-4ef4-a23b-43c276777261" providerId="ADAL" clId="{1899EFEE-12C9-45AE-AA15-E1C625D431EC}" dt="2022-09-23T11:14:15.011" v="731"/>
          <ac:inkMkLst>
            <pc:docMk/>
            <pc:sldMk cId="647750396" sldId="332"/>
            <ac:inkMk id="61" creationId="{16679FEE-9014-0F58-B66A-D6DD93712098}"/>
          </ac:inkMkLst>
        </pc:inkChg>
        <pc:inkChg chg="add del mod">
          <ac:chgData name="黃昱翰" userId="4f688370-ab27-4ef4-a23b-43c276777261" providerId="ADAL" clId="{1899EFEE-12C9-45AE-AA15-E1C625D431EC}" dt="2022-09-23T11:15:55.966" v="801"/>
          <ac:inkMkLst>
            <pc:docMk/>
            <pc:sldMk cId="647750396" sldId="332"/>
            <ac:inkMk id="63" creationId="{089606F4-280F-A308-B4FE-19DED72EE4D9}"/>
          </ac:inkMkLst>
        </pc:inkChg>
        <pc:inkChg chg="add del mod">
          <ac:chgData name="黃昱翰" userId="4f688370-ab27-4ef4-a23b-43c276777261" providerId="ADAL" clId="{1899EFEE-12C9-45AE-AA15-E1C625D431EC}" dt="2022-09-23T11:13:35.733" v="711"/>
          <ac:inkMkLst>
            <pc:docMk/>
            <pc:sldMk cId="647750396" sldId="332"/>
            <ac:inkMk id="64" creationId="{8137190E-ACBB-F8BF-1AA2-C2E6C3B4180A}"/>
          </ac:inkMkLst>
        </pc:inkChg>
        <pc:inkChg chg="add del mod">
          <ac:chgData name="黃昱翰" userId="4f688370-ab27-4ef4-a23b-43c276777261" providerId="ADAL" clId="{1899EFEE-12C9-45AE-AA15-E1C625D431EC}" dt="2022-09-23T11:13:35.735" v="718"/>
          <ac:inkMkLst>
            <pc:docMk/>
            <pc:sldMk cId="647750396" sldId="332"/>
            <ac:inkMk id="65" creationId="{953FDB76-426A-E1B4-B92E-09127498E8A1}"/>
          </ac:inkMkLst>
        </pc:inkChg>
        <pc:inkChg chg="add del mod">
          <ac:chgData name="黃昱翰" userId="4f688370-ab27-4ef4-a23b-43c276777261" providerId="ADAL" clId="{1899EFEE-12C9-45AE-AA15-E1C625D431EC}" dt="2022-09-23T11:13:35.729" v="708"/>
          <ac:inkMkLst>
            <pc:docMk/>
            <pc:sldMk cId="647750396" sldId="332"/>
            <ac:inkMk id="66" creationId="{39F52C69-AEC4-8DDA-34F2-FE4779973752}"/>
          </ac:inkMkLst>
        </pc:inkChg>
        <pc:inkChg chg="add del mod">
          <ac:chgData name="黃昱翰" userId="4f688370-ab27-4ef4-a23b-43c276777261" providerId="ADAL" clId="{1899EFEE-12C9-45AE-AA15-E1C625D431EC}" dt="2022-09-23T11:13:35.734" v="714"/>
          <ac:inkMkLst>
            <pc:docMk/>
            <pc:sldMk cId="647750396" sldId="332"/>
            <ac:inkMk id="67" creationId="{228254A1-33AB-AF4C-82C5-6276C90FCA55}"/>
          </ac:inkMkLst>
        </pc:inkChg>
        <pc:inkChg chg="add del mod">
          <ac:chgData name="黃昱翰" userId="4f688370-ab27-4ef4-a23b-43c276777261" providerId="ADAL" clId="{1899EFEE-12C9-45AE-AA15-E1C625D431EC}" dt="2022-09-23T11:13:35.732" v="710"/>
          <ac:inkMkLst>
            <pc:docMk/>
            <pc:sldMk cId="647750396" sldId="332"/>
            <ac:inkMk id="68" creationId="{C78356D6-0DBD-997B-2EBE-5929F58AAD89}"/>
          </ac:inkMkLst>
        </pc:inkChg>
        <pc:inkChg chg="add del mod">
          <ac:chgData name="黃昱翰" userId="4f688370-ab27-4ef4-a23b-43c276777261" providerId="ADAL" clId="{1899EFEE-12C9-45AE-AA15-E1C625D431EC}" dt="2022-09-23T11:13:35.735" v="716"/>
          <ac:inkMkLst>
            <pc:docMk/>
            <pc:sldMk cId="647750396" sldId="332"/>
            <ac:inkMk id="69" creationId="{CBD7C7EE-63C0-EDB9-3D09-7F11C8A2895D}"/>
          </ac:inkMkLst>
        </pc:inkChg>
        <pc:inkChg chg="add del mod">
          <ac:chgData name="黃昱翰" userId="4f688370-ab27-4ef4-a23b-43c276777261" providerId="ADAL" clId="{1899EFEE-12C9-45AE-AA15-E1C625D431EC}" dt="2022-09-23T11:13:35.734" v="715"/>
          <ac:inkMkLst>
            <pc:docMk/>
            <pc:sldMk cId="647750396" sldId="332"/>
            <ac:inkMk id="70" creationId="{412B4B4C-E50B-C9CC-DB62-950067DEDEAA}"/>
          </ac:inkMkLst>
        </pc:inkChg>
        <pc:inkChg chg="add del mod">
          <ac:chgData name="黃昱翰" userId="4f688370-ab27-4ef4-a23b-43c276777261" providerId="ADAL" clId="{1899EFEE-12C9-45AE-AA15-E1C625D431EC}" dt="2022-09-23T11:13:35.735" v="717"/>
          <ac:inkMkLst>
            <pc:docMk/>
            <pc:sldMk cId="647750396" sldId="332"/>
            <ac:inkMk id="71" creationId="{4E598FD4-6D22-3B18-7A2E-E435F202A4F5}"/>
          </ac:inkMkLst>
        </pc:inkChg>
        <pc:inkChg chg="add del mod">
          <ac:chgData name="黃昱翰" userId="4f688370-ab27-4ef4-a23b-43c276777261" providerId="ADAL" clId="{1899EFEE-12C9-45AE-AA15-E1C625D431EC}" dt="2022-09-23T11:13:35.733" v="712"/>
          <ac:inkMkLst>
            <pc:docMk/>
            <pc:sldMk cId="647750396" sldId="332"/>
            <ac:inkMk id="72" creationId="{82A32C85-8B65-18EC-59AB-69A6186CA5B0}"/>
          </ac:inkMkLst>
        </pc:inkChg>
        <pc:inkChg chg="add del mod">
          <ac:chgData name="黃昱翰" userId="4f688370-ab27-4ef4-a23b-43c276777261" providerId="ADAL" clId="{1899EFEE-12C9-45AE-AA15-E1C625D431EC}" dt="2022-09-23T11:13:35.734" v="713"/>
          <ac:inkMkLst>
            <pc:docMk/>
            <pc:sldMk cId="647750396" sldId="332"/>
            <ac:inkMk id="73" creationId="{7BC98925-E401-5672-744D-7A3086AAE383}"/>
          </ac:inkMkLst>
        </pc:inkChg>
        <pc:inkChg chg="add del mod">
          <ac:chgData name="黃昱翰" userId="4f688370-ab27-4ef4-a23b-43c276777261" providerId="ADAL" clId="{1899EFEE-12C9-45AE-AA15-E1C625D431EC}" dt="2022-09-23T11:13:35.732" v="709"/>
          <ac:inkMkLst>
            <pc:docMk/>
            <pc:sldMk cId="647750396" sldId="332"/>
            <ac:inkMk id="74" creationId="{817A500B-13CF-80E1-2DD8-30AA538BCECC}"/>
          </ac:inkMkLst>
        </pc:inkChg>
        <pc:inkChg chg="add del mod">
          <ac:chgData name="黃昱翰" userId="4f688370-ab27-4ef4-a23b-43c276777261" providerId="ADAL" clId="{1899EFEE-12C9-45AE-AA15-E1C625D431EC}" dt="2022-09-23T11:14:58.202" v="785"/>
          <ac:inkMkLst>
            <pc:docMk/>
            <pc:sldMk cId="647750396" sldId="332"/>
            <ac:inkMk id="76" creationId="{CB76E210-2069-82D4-7994-00DFAA7E4A8C}"/>
          </ac:inkMkLst>
        </pc:inkChg>
        <pc:inkChg chg="add del mod">
          <ac:chgData name="黃昱翰" userId="4f688370-ab27-4ef4-a23b-43c276777261" providerId="ADAL" clId="{1899EFEE-12C9-45AE-AA15-E1C625D431EC}" dt="2022-09-23T11:14:58.206" v="789"/>
          <ac:inkMkLst>
            <pc:docMk/>
            <pc:sldMk cId="647750396" sldId="332"/>
            <ac:inkMk id="77" creationId="{788E38AB-B45F-CB61-0628-6C40927939AA}"/>
          </ac:inkMkLst>
        </pc:inkChg>
        <pc:inkChg chg="add del mod">
          <ac:chgData name="黃昱翰" userId="4f688370-ab27-4ef4-a23b-43c276777261" providerId="ADAL" clId="{1899EFEE-12C9-45AE-AA15-E1C625D431EC}" dt="2022-09-23T11:14:58.205" v="788"/>
          <ac:inkMkLst>
            <pc:docMk/>
            <pc:sldMk cId="647750396" sldId="332"/>
            <ac:inkMk id="78" creationId="{F00864DE-467C-C675-BB74-40481EB818FC}"/>
          </ac:inkMkLst>
        </pc:inkChg>
        <pc:inkChg chg="add del mod">
          <ac:chgData name="黃昱翰" userId="4f688370-ab27-4ef4-a23b-43c276777261" providerId="ADAL" clId="{1899EFEE-12C9-45AE-AA15-E1C625D431EC}" dt="2022-09-23T11:14:58.206" v="790"/>
          <ac:inkMkLst>
            <pc:docMk/>
            <pc:sldMk cId="647750396" sldId="332"/>
            <ac:inkMk id="79" creationId="{9B407862-EC66-4562-AE41-041C7F8F2E8B}"/>
          </ac:inkMkLst>
        </pc:inkChg>
        <pc:inkChg chg="add del mod">
          <ac:chgData name="黃昱翰" userId="4f688370-ab27-4ef4-a23b-43c276777261" providerId="ADAL" clId="{1899EFEE-12C9-45AE-AA15-E1C625D431EC}" dt="2022-09-23T11:14:58.204" v="787"/>
          <ac:inkMkLst>
            <pc:docMk/>
            <pc:sldMk cId="647750396" sldId="332"/>
            <ac:inkMk id="80" creationId="{26C1853D-D604-C6EC-D53C-3DAA5FA0E503}"/>
          </ac:inkMkLst>
        </pc:inkChg>
        <pc:inkChg chg="add del mod">
          <ac:chgData name="黃昱翰" userId="4f688370-ab27-4ef4-a23b-43c276777261" providerId="ADAL" clId="{1899EFEE-12C9-45AE-AA15-E1C625D431EC}" dt="2022-09-23T11:14:58.199" v="783"/>
          <ac:inkMkLst>
            <pc:docMk/>
            <pc:sldMk cId="647750396" sldId="332"/>
            <ac:inkMk id="81" creationId="{16C0082B-FAAF-5A98-EA78-9C0D66D64451}"/>
          </ac:inkMkLst>
        </pc:inkChg>
        <pc:inkChg chg="add del mod">
          <ac:chgData name="黃昱翰" userId="4f688370-ab27-4ef4-a23b-43c276777261" providerId="ADAL" clId="{1899EFEE-12C9-45AE-AA15-E1C625D431EC}" dt="2022-09-23T11:14:58.201" v="784"/>
          <ac:inkMkLst>
            <pc:docMk/>
            <pc:sldMk cId="647750396" sldId="332"/>
            <ac:inkMk id="82" creationId="{5A780C88-84B5-26F7-5A38-6347407425BD}"/>
          </ac:inkMkLst>
        </pc:inkChg>
        <pc:inkChg chg="add del mod">
          <ac:chgData name="黃昱翰" userId="4f688370-ab27-4ef4-a23b-43c276777261" providerId="ADAL" clId="{1899EFEE-12C9-45AE-AA15-E1C625D431EC}" dt="2022-09-23T11:14:58.207" v="791"/>
          <ac:inkMkLst>
            <pc:docMk/>
            <pc:sldMk cId="647750396" sldId="332"/>
            <ac:inkMk id="84" creationId="{37AD94CA-06B2-E646-7B66-CF98022E103C}"/>
          </ac:inkMkLst>
        </pc:inkChg>
        <pc:inkChg chg="add del mod">
          <ac:chgData name="黃昱翰" userId="4f688370-ab27-4ef4-a23b-43c276777261" providerId="ADAL" clId="{1899EFEE-12C9-45AE-AA15-E1C625D431EC}" dt="2022-09-23T11:14:58.203" v="786"/>
          <ac:inkMkLst>
            <pc:docMk/>
            <pc:sldMk cId="647750396" sldId="332"/>
            <ac:inkMk id="85" creationId="{A451C9E2-B6F5-0A2A-A778-D15325559FD3}"/>
          </ac:inkMkLst>
        </pc:inkChg>
        <pc:inkChg chg="add del mod">
          <ac:chgData name="黃昱翰" userId="4f688370-ab27-4ef4-a23b-43c276777261" providerId="ADAL" clId="{1899EFEE-12C9-45AE-AA15-E1C625D431EC}" dt="2022-09-23T11:14:58.197" v="782"/>
          <ac:inkMkLst>
            <pc:docMk/>
            <pc:sldMk cId="647750396" sldId="332"/>
            <ac:inkMk id="86" creationId="{2AF82332-8D17-E2F9-EA60-486EEBB058CE}"/>
          </ac:inkMkLst>
        </pc:inkChg>
        <pc:inkChg chg="add del mod">
          <ac:chgData name="黃昱翰" userId="4f688370-ab27-4ef4-a23b-43c276777261" providerId="ADAL" clId="{1899EFEE-12C9-45AE-AA15-E1C625D431EC}" dt="2022-09-23T11:15:53.131" v="793"/>
          <ac:inkMkLst>
            <pc:docMk/>
            <pc:sldMk cId="647750396" sldId="332"/>
            <ac:inkMk id="88" creationId="{B969D632-0438-8449-F6A3-86E473943AAC}"/>
          </ac:inkMkLst>
        </pc:inkChg>
        <pc:inkChg chg="add del mod">
          <ac:chgData name="黃昱翰" userId="4f688370-ab27-4ef4-a23b-43c276777261" providerId="ADAL" clId="{1899EFEE-12C9-45AE-AA15-E1C625D431EC}" dt="2022-09-23T11:15:53.128" v="792"/>
          <ac:inkMkLst>
            <pc:docMk/>
            <pc:sldMk cId="647750396" sldId="332"/>
            <ac:inkMk id="89" creationId="{EB06A6DC-3321-7C8F-7266-61B695FE31B7}"/>
          </ac:inkMkLst>
        </pc:inkChg>
        <pc:inkChg chg="add del mod">
          <ac:chgData name="黃昱翰" userId="4f688370-ab27-4ef4-a23b-43c276777261" providerId="ADAL" clId="{1899EFEE-12C9-45AE-AA15-E1C625D431EC}" dt="2022-09-23T11:15:54.930" v="796"/>
          <ac:inkMkLst>
            <pc:docMk/>
            <pc:sldMk cId="647750396" sldId="332"/>
            <ac:inkMk id="91" creationId="{C7669CE2-7366-2ACD-09DD-D3300F85F5FC}"/>
          </ac:inkMkLst>
        </pc:inkChg>
        <pc:inkChg chg="add del mod">
          <ac:chgData name="黃昱翰" userId="4f688370-ab27-4ef4-a23b-43c276777261" providerId="ADAL" clId="{1899EFEE-12C9-45AE-AA15-E1C625D431EC}" dt="2022-09-23T11:15:54.930" v="798"/>
          <ac:inkMkLst>
            <pc:docMk/>
            <pc:sldMk cId="647750396" sldId="332"/>
            <ac:inkMk id="92" creationId="{4B675CDB-DD1C-7AB9-578F-A71A1590C07A}"/>
          </ac:inkMkLst>
        </pc:inkChg>
        <pc:inkChg chg="add del mod">
          <ac:chgData name="黃昱翰" userId="4f688370-ab27-4ef4-a23b-43c276777261" providerId="ADAL" clId="{1899EFEE-12C9-45AE-AA15-E1C625D431EC}" dt="2022-09-23T11:15:54.929" v="795"/>
          <ac:inkMkLst>
            <pc:docMk/>
            <pc:sldMk cId="647750396" sldId="332"/>
            <ac:inkMk id="93" creationId="{F5E91999-5234-9B19-904A-5F91050B96A1}"/>
          </ac:inkMkLst>
        </pc:inkChg>
        <pc:inkChg chg="add del mod">
          <ac:chgData name="黃昱翰" userId="4f688370-ab27-4ef4-a23b-43c276777261" providerId="ADAL" clId="{1899EFEE-12C9-45AE-AA15-E1C625D431EC}" dt="2022-09-23T11:15:53.725" v="794"/>
          <ac:inkMkLst>
            <pc:docMk/>
            <pc:sldMk cId="647750396" sldId="332"/>
            <ac:inkMk id="94" creationId="{CF00D850-EFA7-9F8F-E74A-49767BC48BDE}"/>
          </ac:inkMkLst>
        </pc:inkChg>
        <pc:inkChg chg="add del mod">
          <ac:chgData name="黃昱翰" userId="4f688370-ab27-4ef4-a23b-43c276777261" providerId="ADAL" clId="{1899EFEE-12C9-45AE-AA15-E1C625D431EC}" dt="2022-09-23T11:15:54.932" v="800"/>
          <ac:inkMkLst>
            <pc:docMk/>
            <pc:sldMk cId="647750396" sldId="332"/>
            <ac:inkMk id="95" creationId="{05981584-BDA4-F27F-3EAD-92FE3991C0AD}"/>
          </ac:inkMkLst>
        </pc:inkChg>
        <pc:inkChg chg="add del mod">
          <ac:chgData name="黃昱翰" userId="4f688370-ab27-4ef4-a23b-43c276777261" providerId="ADAL" clId="{1899EFEE-12C9-45AE-AA15-E1C625D431EC}" dt="2022-09-23T11:15:54.930" v="799"/>
          <ac:inkMkLst>
            <pc:docMk/>
            <pc:sldMk cId="647750396" sldId="332"/>
            <ac:inkMk id="96" creationId="{6D31C90D-E00A-E63D-D572-35DA7733FBBE}"/>
          </ac:inkMkLst>
        </pc:inkChg>
        <pc:inkChg chg="add del mod">
          <ac:chgData name="黃昱翰" userId="4f688370-ab27-4ef4-a23b-43c276777261" providerId="ADAL" clId="{1899EFEE-12C9-45AE-AA15-E1C625D431EC}" dt="2022-09-23T11:15:54.930" v="797"/>
          <ac:inkMkLst>
            <pc:docMk/>
            <pc:sldMk cId="647750396" sldId="332"/>
            <ac:inkMk id="98" creationId="{9871D3B2-0222-5AB5-8E9E-47975A83E714}"/>
          </ac:inkMkLst>
        </pc:inkChg>
        <pc:inkChg chg="add mod">
          <ac:chgData name="黃昱翰" userId="4f688370-ab27-4ef4-a23b-43c276777261" providerId="ADAL" clId="{1899EFEE-12C9-45AE-AA15-E1C625D431EC}" dt="2022-09-23T11:16:12.881" v="826"/>
          <ac:inkMkLst>
            <pc:docMk/>
            <pc:sldMk cId="647750396" sldId="332"/>
            <ac:inkMk id="100" creationId="{6DEC685F-E93A-44A1-3F79-2884312174B1}"/>
          </ac:inkMkLst>
        </pc:inkChg>
        <pc:inkChg chg="add del mod">
          <ac:chgData name="黃昱翰" userId="4f688370-ab27-4ef4-a23b-43c276777261" providerId="ADAL" clId="{1899EFEE-12C9-45AE-AA15-E1C625D431EC}" dt="2022-09-23T11:14:47.247" v="775"/>
          <ac:inkMkLst>
            <pc:docMk/>
            <pc:sldMk cId="647750396" sldId="332"/>
            <ac:inkMk id="101" creationId="{26B3EDF3-20D6-70C4-432F-1C995AC8B2A0}"/>
          </ac:inkMkLst>
        </pc:inkChg>
        <pc:inkChg chg="add del mod">
          <ac:chgData name="黃昱翰" userId="4f688370-ab27-4ef4-a23b-43c276777261" providerId="ADAL" clId="{1899EFEE-12C9-45AE-AA15-E1C625D431EC}" dt="2022-09-23T11:14:47.247" v="778"/>
          <ac:inkMkLst>
            <pc:docMk/>
            <pc:sldMk cId="647750396" sldId="332"/>
            <ac:inkMk id="102" creationId="{AEA4BAFD-AE05-E640-1F9B-05EE4281F8B4}"/>
          </ac:inkMkLst>
        </pc:inkChg>
        <pc:inkChg chg="add del mod">
          <ac:chgData name="黃昱翰" userId="4f688370-ab27-4ef4-a23b-43c276777261" providerId="ADAL" clId="{1899EFEE-12C9-45AE-AA15-E1C625D431EC}" dt="2022-09-23T11:14:47.248" v="779"/>
          <ac:inkMkLst>
            <pc:docMk/>
            <pc:sldMk cId="647750396" sldId="332"/>
            <ac:inkMk id="103" creationId="{DD8E4082-74C1-B9BD-4376-9086B3D65340}"/>
          </ac:inkMkLst>
        </pc:inkChg>
        <pc:inkChg chg="add del mod">
          <ac:chgData name="黃昱翰" userId="4f688370-ab27-4ef4-a23b-43c276777261" providerId="ADAL" clId="{1899EFEE-12C9-45AE-AA15-E1C625D431EC}" dt="2022-09-23T11:14:47.245" v="773"/>
          <ac:inkMkLst>
            <pc:docMk/>
            <pc:sldMk cId="647750396" sldId="332"/>
            <ac:inkMk id="104" creationId="{FF0A08B0-1605-766F-0238-AA752B1D0FE4}"/>
          </ac:inkMkLst>
        </pc:inkChg>
        <pc:inkChg chg="add del mod">
          <ac:chgData name="黃昱翰" userId="4f688370-ab27-4ef4-a23b-43c276777261" providerId="ADAL" clId="{1899EFEE-12C9-45AE-AA15-E1C625D431EC}" dt="2022-09-23T11:14:47.692" v="781"/>
          <ac:inkMkLst>
            <pc:docMk/>
            <pc:sldMk cId="647750396" sldId="332"/>
            <ac:inkMk id="106" creationId="{425FBD6B-9764-CF31-9C63-EF099BA50E4E}"/>
          </ac:inkMkLst>
        </pc:inkChg>
        <pc:inkChg chg="add del mod">
          <ac:chgData name="黃昱翰" userId="4f688370-ab27-4ef4-a23b-43c276777261" providerId="ADAL" clId="{1899EFEE-12C9-45AE-AA15-E1C625D431EC}" dt="2022-09-23T11:14:47.242" v="770"/>
          <ac:inkMkLst>
            <pc:docMk/>
            <pc:sldMk cId="647750396" sldId="332"/>
            <ac:inkMk id="107" creationId="{2FBA99FA-104C-B791-BC7B-838954B37695}"/>
          </ac:inkMkLst>
        </pc:inkChg>
        <pc:inkChg chg="add del mod">
          <ac:chgData name="黃昱翰" userId="4f688370-ab27-4ef4-a23b-43c276777261" providerId="ADAL" clId="{1899EFEE-12C9-45AE-AA15-E1C625D431EC}" dt="2022-09-23T11:14:47.240" v="768"/>
          <ac:inkMkLst>
            <pc:docMk/>
            <pc:sldMk cId="647750396" sldId="332"/>
            <ac:inkMk id="108" creationId="{9B0B1AA0-4778-839C-518D-4DFC8E9CDB1B}"/>
          </ac:inkMkLst>
        </pc:inkChg>
        <pc:inkChg chg="add mod">
          <ac:chgData name="黃昱翰" userId="4f688370-ab27-4ef4-a23b-43c276777261" providerId="ADAL" clId="{1899EFEE-12C9-45AE-AA15-E1C625D431EC}" dt="2022-09-23T11:16:12.881" v="826"/>
          <ac:inkMkLst>
            <pc:docMk/>
            <pc:sldMk cId="647750396" sldId="332"/>
            <ac:inkMk id="109" creationId="{67B5E1F5-D193-4845-8236-EA1E7A83C57C}"/>
          </ac:inkMkLst>
        </pc:inkChg>
        <pc:inkChg chg="add del mod">
          <ac:chgData name="黃昱翰" userId="4f688370-ab27-4ef4-a23b-43c276777261" providerId="ADAL" clId="{1899EFEE-12C9-45AE-AA15-E1C625D431EC}" dt="2022-09-23T11:14:47.245" v="774"/>
          <ac:inkMkLst>
            <pc:docMk/>
            <pc:sldMk cId="647750396" sldId="332"/>
            <ac:inkMk id="110" creationId="{C79D964C-5D5A-D647-03CC-13570136F5EA}"/>
          </ac:inkMkLst>
        </pc:inkChg>
        <pc:inkChg chg="add del mod">
          <ac:chgData name="黃昱翰" userId="4f688370-ab27-4ef4-a23b-43c276777261" providerId="ADAL" clId="{1899EFEE-12C9-45AE-AA15-E1C625D431EC}" dt="2022-09-23T11:14:47.243" v="771"/>
          <ac:inkMkLst>
            <pc:docMk/>
            <pc:sldMk cId="647750396" sldId="332"/>
            <ac:inkMk id="111" creationId="{0F8306A9-EC6D-DF6C-E95E-68051F383569}"/>
          </ac:inkMkLst>
        </pc:inkChg>
        <pc:inkChg chg="add del mod">
          <ac:chgData name="黃昱翰" userId="4f688370-ab27-4ef4-a23b-43c276777261" providerId="ADAL" clId="{1899EFEE-12C9-45AE-AA15-E1C625D431EC}" dt="2022-09-23T11:14:47.245" v="772"/>
          <ac:inkMkLst>
            <pc:docMk/>
            <pc:sldMk cId="647750396" sldId="332"/>
            <ac:inkMk id="112" creationId="{7F98BE5F-4E51-137B-82B9-DE6DFA7ABD60}"/>
          </ac:inkMkLst>
        </pc:inkChg>
        <pc:inkChg chg="add del mod">
          <ac:chgData name="黃昱翰" userId="4f688370-ab27-4ef4-a23b-43c276777261" providerId="ADAL" clId="{1899EFEE-12C9-45AE-AA15-E1C625D431EC}" dt="2022-09-23T11:14:47.247" v="777"/>
          <ac:inkMkLst>
            <pc:docMk/>
            <pc:sldMk cId="647750396" sldId="332"/>
            <ac:inkMk id="113" creationId="{82CD42D0-C1D7-18F5-9486-62F137A82E71}"/>
          </ac:inkMkLst>
        </pc:inkChg>
        <pc:inkChg chg="add del mod">
          <ac:chgData name="黃昱翰" userId="4f688370-ab27-4ef4-a23b-43c276777261" providerId="ADAL" clId="{1899EFEE-12C9-45AE-AA15-E1C625D431EC}" dt="2022-09-23T11:14:47.248" v="780"/>
          <ac:inkMkLst>
            <pc:docMk/>
            <pc:sldMk cId="647750396" sldId="332"/>
            <ac:inkMk id="114" creationId="{7344C9B2-1B6B-DC69-57DD-230F79EDF44F}"/>
          </ac:inkMkLst>
        </pc:inkChg>
        <pc:inkChg chg="add del mod">
          <ac:chgData name="黃昱翰" userId="4f688370-ab27-4ef4-a23b-43c276777261" providerId="ADAL" clId="{1899EFEE-12C9-45AE-AA15-E1C625D431EC}" dt="2022-09-23T11:14:47.241" v="769"/>
          <ac:inkMkLst>
            <pc:docMk/>
            <pc:sldMk cId="647750396" sldId="332"/>
            <ac:inkMk id="115" creationId="{BF03A50B-6DF6-572E-2DD4-55F3811077FF}"/>
          </ac:inkMkLst>
        </pc:inkChg>
        <pc:inkChg chg="add del mod">
          <ac:chgData name="黃昱翰" userId="4f688370-ab27-4ef4-a23b-43c276777261" providerId="ADAL" clId="{1899EFEE-12C9-45AE-AA15-E1C625D431EC}" dt="2022-09-23T11:14:47.247" v="776"/>
          <ac:inkMkLst>
            <pc:docMk/>
            <pc:sldMk cId="647750396" sldId="332"/>
            <ac:inkMk id="116" creationId="{E2B849FA-AA58-DB86-B703-062DDDBC8252}"/>
          </ac:inkMkLst>
        </pc:inkChg>
        <pc:inkChg chg="add del mod">
          <ac:chgData name="黃昱翰" userId="4f688370-ab27-4ef4-a23b-43c276777261" providerId="ADAL" clId="{1899EFEE-12C9-45AE-AA15-E1C625D431EC}" dt="2022-09-23T11:16:01.555" v="810"/>
          <ac:inkMkLst>
            <pc:docMk/>
            <pc:sldMk cId="647750396" sldId="332"/>
            <ac:inkMk id="119" creationId="{E5B91DA2-6D4C-BEC7-E1BB-0E67791FD924}"/>
          </ac:inkMkLst>
        </pc:inkChg>
        <pc:inkChg chg="add del mod">
          <ac:chgData name="黃昱翰" userId="4f688370-ab27-4ef4-a23b-43c276777261" providerId="ADAL" clId="{1899EFEE-12C9-45AE-AA15-E1C625D431EC}" dt="2022-09-23T11:16:01.554" v="809"/>
          <ac:inkMkLst>
            <pc:docMk/>
            <pc:sldMk cId="647750396" sldId="332"/>
            <ac:inkMk id="120" creationId="{F430A01E-0EF5-3AE3-7798-A1FD60E4A453}"/>
          </ac:inkMkLst>
        </pc:inkChg>
        <pc:inkChg chg="add del mod">
          <ac:chgData name="黃昱翰" userId="4f688370-ab27-4ef4-a23b-43c276777261" providerId="ADAL" clId="{1899EFEE-12C9-45AE-AA15-E1C625D431EC}" dt="2022-09-23T11:16:01.550" v="808"/>
          <ac:inkMkLst>
            <pc:docMk/>
            <pc:sldMk cId="647750396" sldId="332"/>
            <ac:inkMk id="121" creationId="{673F9644-2877-79BD-09BB-477D57832FC6}"/>
          </ac:inkMkLst>
        </pc:inkChg>
        <pc:inkChg chg="add del mod">
          <ac:chgData name="黃昱翰" userId="4f688370-ab27-4ef4-a23b-43c276777261" providerId="ADAL" clId="{1899EFEE-12C9-45AE-AA15-E1C625D431EC}" dt="2022-09-23T11:16:01.555" v="811"/>
          <ac:inkMkLst>
            <pc:docMk/>
            <pc:sldMk cId="647750396" sldId="332"/>
            <ac:inkMk id="122" creationId="{80040E74-26A6-D9AF-8926-7FDD091BE216}"/>
          </ac:inkMkLst>
        </pc:inkChg>
        <pc:inkChg chg="add del mod">
          <ac:chgData name="黃昱翰" userId="4f688370-ab27-4ef4-a23b-43c276777261" providerId="ADAL" clId="{1899EFEE-12C9-45AE-AA15-E1C625D431EC}" dt="2022-09-23T11:16:03.737" v="812"/>
          <ac:inkMkLst>
            <pc:docMk/>
            <pc:sldMk cId="647750396" sldId="332"/>
            <ac:inkMk id="123" creationId="{44F8DC16-BE78-06D1-67D7-962E7B7C3590}"/>
          </ac:inkMkLst>
        </pc:inkChg>
        <pc:inkChg chg="add del mod">
          <ac:chgData name="黃昱翰" userId="4f688370-ab27-4ef4-a23b-43c276777261" providerId="ADAL" clId="{1899EFEE-12C9-45AE-AA15-E1C625D431EC}" dt="2022-09-23T11:17:22.005" v="866"/>
          <ac:inkMkLst>
            <pc:docMk/>
            <pc:sldMk cId="647750396" sldId="332"/>
            <ac:inkMk id="125" creationId="{C0BBFD99-D2C4-3E00-7038-FA1C85EA16FC}"/>
          </ac:inkMkLst>
        </pc:inkChg>
        <pc:inkChg chg="add del mod">
          <ac:chgData name="黃昱翰" userId="4f688370-ab27-4ef4-a23b-43c276777261" providerId="ADAL" clId="{1899EFEE-12C9-45AE-AA15-E1C625D431EC}" dt="2022-09-23T11:17:22.003" v="861"/>
          <ac:inkMkLst>
            <pc:docMk/>
            <pc:sldMk cId="647750396" sldId="332"/>
            <ac:inkMk id="126" creationId="{AD9E9B8A-BF4A-0BB3-A197-6B9E64AC46C9}"/>
          </ac:inkMkLst>
        </pc:inkChg>
        <pc:inkChg chg="add del mod">
          <ac:chgData name="黃昱翰" userId="4f688370-ab27-4ef4-a23b-43c276777261" providerId="ADAL" clId="{1899EFEE-12C9-45AE-AA15-E1C625D431EC}" dt="2022-09-23T11:17:23.067" v="868"/>
          <ac:inkMkLst>
            <pc:docMk/>
            <pc:sldMk cId="647750396" sldId="332"/>
            <ac:inkMk id="127" creationId="{28936555-A66A-EE94-3DB6-87EE398F6EEF}"/>
          </ac:inkMkLst>
        </pc:inkChg>
        <pc:inkChg chg="add del mod">
          <ac:chgData name="黃昱翰" userId="4f688370-ab27-4ef4-a23b-43c276777261" providerId="ADAL" clId="{1899EFEE-12C9-45AE-AA15-E1C625D431EC}" dt="2022-09-23T11:17:22.004" v="865"/>
          <ac:inkMkLst>
            <pc:docMk/>
            <pc:sldMk cId="647750396" sldId="332"/>
            <ac:inkMk id="128" creationId="{D0A48AD0-04F2-1772-11D1-FA129863E847}"/>
          </ac:inkMkLst>
        </pc:inkChg>
        <pc:inkChg chg="add del mod">
          <ac:chgData name="黃昱翰" userId="4f688370-ab27-4ef4-a23b-43c276777261" providerId="ADAL" clId="{1899EFEE-12C9-45AE-AA15-E1C625D431EC}" dt="2022-09-23T11:17:22.004" v="862"/>
          <ac:inkMkLst>
            <pc:docMk/>
            <pc:sldMk cId="647750396" sldId="332"/>
            <ac:inkMk id="129" creationId="{754E84B9-9205-44C5-1D25-30A55425BB1C}"/>
          </ac:inkMkLst>
        </pc:inkChg>
        <pc:inkChg chg="add del mod">
          <ac:chgData name="黃昱翰" userId="4f688370-ab27-4ef4-a23b-43c276777261" providerId="ADAL" clId="{1899EFEE-12C9-45AE-AA15-E1C625D431EC}" dt="2022-09-23T11:17:22.005" v="867"/>
          <ac:inkMkLst>
            <pc:docMk/>
            <pc:sldMk cId="647750396" sldId="332"/>
            <ac:inkMk id="130" creationId="{313EF9FE-E2FE-F660-F8BC-7EE517423194}"/>
          </ac:inkMkLst>
        </pc:inkChg>
        <pc:inkChg chg="add del mod">
          <ac:chgData name="黃昱翰" userId="4f688370-ab27-4ef4-a23b-43c276777261" providerId="ADAL" clId="{1899EFEE-12C9-45AE-AA15-E1C625D431EC}" dt="2022-09-23T11:17:22.001" v="860"/>
          <ac:inkMkLst>
            <pc:docMk/>
            <pc:sldMk cId="647750396" sldId="332"/>
            <ac:inkMk id="131" creationId="{D08FD0B0-369D-D03A-E53E-556C46B8EA76}"/>
          </ac:inkMkLst>
        </pc:inkChg>
        <pc:inkChg chg="add del mod">
          <ac:chgData name="黃昱翰" userId="4f688370-ab27-4ef4-a23b-43c276777261" providerId="ADAL" clId="{1899EFEE-12C9-45AE-AA15-E1C625D431EC}" dt="2022-09-23T11:17:22.004" v="864"/>
          <ac:inkMkLst>
            <pc:docMk/>
            <pc:sldMk cId="647750396" sldId="332"/>
            <ac:inkMk id="132" creationId="{D007434C-079C-6590-CB33-D86710FD8DB9}"/>
          </ac:inkMkLst>
        </pc:inkChg>
        <pc:inkChg chg="add del mod">
          <ac:chgData name="黃昱翰" userId="4f688370-ab27-4ef4-a23b-43c276777261" providerId="ADAL" clId="{1899EFEE-12C9-45AE-AA15-E1C625D431EC}" dt="2022-09-23T11:17:22.004" v="863"/>
          <ac:inkMkLst>
            <pc:docMk/>
            <pc:sldMk cId="647750396" sldId="332"/>
            <ac:inkMk id="133" creationId="{B253A1F1-FE76-897A-A155-2374018BD52C}"/>
          </ac:inkMkLst>
        </pc:inkChg>
        <pc:inkChg chg="add del mod">
          <ac:chgData name="黃昱翰" userId="4f688370-ab27-4ef4-a23b-43c276777261" providerId="ADAL" clId="{1899EFEE-12C9-45AE-AA15-E1C625D431EC}" dt="2022-09-23T11:16:13.334" v="828"/>
          <ac:inkMkLst>
            <pc:docMk/>
            <pc:sldMk cId="647750396" sldId="332"/>
            <ac:inkMk id="135" creationId="{0AD5BFF1-5376-DB57-3CE5-D01C35DA13E6}"/>
          </ac:inkMkLst>
        </pc:inkChg>
        <pc:inkChg chg="add del mod">
          <ac:chgData name="黃昱翰" userId="4f688370-ab27-4ef4-a23b-43c276777261" providerId="ADAL" clId="{1899EFEE-12C9-45AE-AA15-E1C625D431EC}" dt="2022-09-23T11:16:13.335" v="829"/>
          <ac:inkMkLst>
            <pc:docMk/>
            <pc:sldMk cId="647750396" sldId="332"/>
            <ac:inkMk id="136" creationId="{443DA912-8115-33A2-B894-E0C9AD7A2E4F}"/>
          </ac:inkMkLst>
        </pc:inkChg>
        <pc:inkChg chg="add del mod">
          <ac:chgData name="黃昱翰" userId="4f688370-ab27-4ef4-a23b-43c276777261" providerId="ADAL" clId="{1899EFEE-12C9-45AE-AA15-E1C625D431EC}" dt="2022-09-23T11:16:13.333" v="827"/>
          <ac:inkMkLst>
            <pc:docMk/>
            <pc:sldMk cId="647750396" sldId="332"/>
            <ac:inkMk id="137" creationId="{4664F4BC-9916-DCE7-EC14-5FBB94D87955}"/>
          </ac:inkMkLst>
        </pc:inkChg>
        <pc:inkChg chg="add del mod">
          <ac:chgData name="黃昱翰" userId="4f688370-ab27-4ef4-a23b-43c276777261" providerId="ADAL" clId="{1899EFEE-12C9-45AE-AA15-E1C625D431EC}" dt="2022-09-23T11:20:25.764" v="1091"/>
          <ac:inkMkLst>
            <pc:docMk/>
            <pc:sldMk cId="647750396" sldId="332"/>
            <ac:inkMk id="139" creationId="{2CD84A4D-DBD6-74DE-EC22-B43F2004D681}"/>
          </ac:inkMkLst>
        </pc:inkChg>
        <pc:inkChg chg="add del mod">
          <ac:chgData name="黃昱翰" userId="4f688370-ab27-4ef4-a23b-43c276777261" providerId="ADAL" clId="{1899EFEE-12C9-45AE-AA15-E1C625D431EC}" dt="2022-09-23T11:20:25.769" v="1093"/>
          <ac:inkMkLst>
            <pc:docMk/>
            <pc:sldMk cId="647750396" sldId="332"/>
            <ac:inkMk id="140" creationId="{379F8098-AC4B-BBE4-D4CB-EAE47109CF55}"/>
          </ac:inkMkLst>
        </pc:inkChg>
        <pc:inkChg chg="add mod">
          <ac:chgData name="黃昱翰" userId="4f688370-ab27-4ef4-a23b-43c276777261" providerId="ADAL" clId="{1899EFEE-12C9-45AE-AA15-E1C625D431EC}" dt="2022-09-23T11:17:26.021" v="870"/>
          <ac:inkMkLst>
            <pc:docMk/>
            <pc:sldMk cId="647750396" sldId="332"/>
            <ac:inkMk id="142" creationId="{0731E89A-C595-76C9-1E33-30F8C17F30B8}"/>
          </ac:inkMkLst>
        </pc:inkChg>
        <pc:inkChg chg="add del mod">
          <ac:chgData name="黃昱翰" userId="4f688370-ab27-4ef4-a23b-43c276777261" providerId="ADAL" clId="{1899EFEE-12C9-45AE-AA15-E1C625D431EC}" dt="2022-09-23T11:20:25.768" v="1092"/>
          <ac:inkMkLst>
            <pc:docMk/>
            <pc:sldMk cId="647750396" sldId="332"/>
            <ac:inkMk id="144" creationId="{070E71F1-4E59-6D76-088B-87233F40D375}"/>
          </ac:inkMkLst>
        </pc:inkChg>
        <pc:inkChg chg="add mod">
          <ac:chgData name="黃昱翰" userId="4f688370-ab27-4ef4-a23b-43c276777261" providerId="ADAL" clId="{1899EFEE-12C9-45AE-AA15-E1C625D431EC}" dt="2022-09-23T11:17:00.526" v="855"/>
          <ac:inkMkLst>
            <pc:docMk/>
            <pc:sldMk cId="647750396" sldId="332"/>
            <ac:inkMk id="146" creationId="{44087E39-E025-A9D8-D3AD-A7D0A3849BB8}"/>
          </ac:inkMkLst>
        </pc:inkChg>
        <pc:inkChg chg="add mod">
          <ac:chgData name="黃昱翰" userId="4f688370-ab27-4ef4-a23b-43c276777261" providerId="ADAL" clId="{1899EFEE-12C9-45AE-AA15-E1C625D431EC}" dt="2022-09-23T11:17:00.526" v="855"/>
          <ac:inkMkLst>
            <pc:docMk/>
            <pc:sldMk cId="647750396" sldId="332"/>
            <ac:inkMk id="147" creationId="{749535B4-F81F-20FF-FDF0-64CA794CD299}"/>
          </ac:inkMkLst>
        </pc:inkChg>
        <pc:inkChg chg="add mod">
          <ac:chgData name="黃昱翰" userId="4f688370-ab27-4ef4-a23b-43c276777261" providerId="ADAL" clId="{1899EFEE-12C9-45AE-AA15-E1C625D431EC}" dt="2022-09-23T11:17:00.526" v="855"/>
          <ac:inkMkLst>
            <pc:docMk/>
            <pc:sldMk cId="647750396" sldId="332"/>
            <ac:inkMk id="148" creationId="{6FDF0039-6B33-901C-8BFD-BD260E48BF2B}"/>
          </ac:inkMkLst>
        </pc:inkChg>
        <pc:inkChg chg="add mod">
          <ac:chgData name="黃昱翰" userId="4f688370-ab27-4ef4-a23b-43c276777261" providerId="ADAL" clId="{1899EFEE-12C9-45AE-AA15-E1C625D431EC}" dt="2022-09-23T11:17:00.526" v="855"/>
          <ac:inkMkLst>
            <pc:docMk/>
            <pc:sldMk cId="647750396" sldId="332"/>
            <ac:inkMk id="149" creationId="{2A1A69C9-2F33-AAD3-1D35-5F6F45D9E06A}"/>
          </ac:inkMkLst>
        </pc:inkChg>
        <pc:inkChg chg="add mod">
          <ac:chgData name="黃昱翰" userId="4f688370-ab27-4ef4-a23b-43c276777261" providerId="ADAL" clId="{1899EFEE-12C9-45AE-AA15-E1C625D431EC}" dt="2022-09-23T11:17:00.526" v="855"/>
          <ac:inkMkLst>
            <pc:docMk/>
            <pc:sldMk cId="647750396" sldId="332"/>
            <ac:inkMk id="150" creationId="{95D776DC-C595-9677-A2B3-7ACEEE3B8035}"/>
          </ac:inkMkLst>
        </pc:inkChg>
        <pc:inkChg chg="add mod">
          <ac:chgData name="黃昱翰" userId="4f688370-ab27-4ef4-a23b-43c276777261" providerId="ADAL" clId="{1899EFEE-12C9-45AE-AA15-E1C625D431EC}" dt="2022-09-23T11:17:00.526" v="855"/>
          <ac:inkMkLst>
            <pc:docMk/>
            <pc:sldMk cId="647750396" sldId="332"/>
            <ac:inkMk id="151" creationId="{A58E8A06-9ECA-90A2-0B9E-E972817AE686}"/>
          </ac:inkMkLst>
        </pc:inkChg>
        <pc:inkChg chg="add mod">
          <ac:chgData name="黃昱翰" userId="4f688370-ab27-4ef4-a23b-43c276777261" providerId="ADAL" clId="{1899EFEE-12C9-45AE-AA15-E1C625D431EC}" dt="2022-09-23T11:17:00.526" v="855"/>
          <ac:inkMkLst>
            <pc:docMk/>
            <pc:sldMk cId="647750396" sldId="332"/>
            <ac:inkMk id="152" creationId="{01F4EE43-E5A7-0D14-A367-FE893E66F4C4}"/>
          </ac:inkMkLst>
        </pc:inkChg>
        <pc:inkChg chg="add mod">
          <ac:chgData name="黃昱翰" userId="4f688370-ab27-4ef4-a23b-43c276777261" providerId="ADAL" clId="{1899EFEE-12C9-45AE-AA15-E1C625D431EC}" dt="2022-09-23T11:17:00.526" v="855"/>
          <ac:inkMkLst>
            <pc:docMk/>
            <pc:sldMk cId="647750396" sldId="332"/>
            <ac:inkMk id="153" creationId="{8F5BCEDD-443E-74F4-7ADE-5E8D6479306D}"/>
          </ac:inkMkLst>
        </pc:inkChg>
        <pc:inkChg chg="add mod">
          <ac:chgData name="黃昱翰" userId="4f688370-ab27-4ef4-a23b-43c276777261" providerId="ADAL" clId="{1899EFEE-12C9-45AE-AA15-E1C625D431EC}" dt="2022-09-23T11:17:00.526" v="855"/>
          <ac:inkMkLst>
            <pc:docMk/>
            <pc:sldMk cId="647750396" sldId="332"/>
            <ac:inkMk id="154" creationId="{4A6968F1-2137-7AFD-0B66-1D2A8317F1DC}"/>
          </ac:inkMkLst>
        </pc:inkChg>
        <pc:inkChg chg="add mod">
          <ac:chgData name="黃昱翰" userId="4f688370-ab27-4ef4-a23b-43c276777261" providerId="ADAL" clId="{1899EFEE-12C9-45AE-AA15-E1C625D431EC}" dt="2022-09-23T11:17:00.526" v="855"/>
          <ac:inkMkLst>
            <pc:docMk/>
            <pc:sldMk cId="647750396" sldId="332"/>
            <ac:inkMk id="155" creationId="{048FFAA8-6565-A01A-EF22-294BD82D1DCC}"/>
          </ac:inkMkLst>
        </pc:inkChg>
        <pc:inkChg chg="add mod">
          <ac:chgData name="黃昱翰" userId="4f688370-ab27-4ef4-a23b-43c276777261" providerId="ADAL" clId="{1899EFEE-12C9-45AE-AA15-E1C625D431EC}" dt="2022-09-23T11:17:00.526" v="855"/>
          <ac:inkMkLst>
            <pc:docMk/>
            <pc:sldMk cId="647750396" sldId="332"/>
            <ac:inkMk id="156" creationId="{BE039447-E715-A52C-AA7A-CB18823B58D9}"/>
          </ac:inkMkLst>
        </pc:inkChg>
        <pc:inkChg chg="add mod">
          <ac:chgData name="黃昱翰" userId="4f688370-ab27-4ef4-a23b-43c276777261" providerId="ADAL" clId="{1899EFEE-12C9-45AE-AA15-E1C625D431EC}" dt="2022-09-23T11:17:00.526" v="855"/>
          <ac:inkMkLst>
            <pc:docMk/>
            <pc:sldMk cId="647750396" sldId="332"/>
            <ac:inkMk id="157" creationId="{35EED077-EC05-4619-FFCD-A88F5F07C74D}"/>
          </ac:inkMkLst>
        </pc:inkChg>
        <pc:inkChg chg="add mod">
          <ac:chgData name="黃昱翰" userId="4f688370-ab27-4ef4-a23b-43c276777261" providerId="ADAL" clId="{1899EFEE-12C9-45AE-AA15-E1C625D431EC}" dt="2022-09-23T11:17:00.526" v="855"/>
          <ac:inkMkLst>
            <pc:docMk/>
            <pc:sldMk cId="647750396" sldId="332"/>
            <ac:inkMk id="158" creationId="{3F7F6B49-C14C-341C-B23F-549B33A50D05}"/>
          </ac:inkMkLst>
        </pc:inkChg>
        <pc:inkChg chg="add mod">
          <ac:chgData name="黃昱翰" userId="4f688370-ab27-4ef4-a23b-43c276777261" providerId="ADAL" clId="{1899EFEE-12C9-45AE-AA15-E1C625D431EC}" dt="2022-09-23T11:17:00.526" v="855"/>
          <ac:inkMkLst>
            <pc:docMk/>
            <pc:sldMk cId="647750396" sldId="332"/>
            <ac:inkMk id="159" creationId="{ED25619A-BE61-4D26-A16C-9104745E96F6}"/>
          </ac:inkMkLst>
        </pc:inkChg>
        <pc:inkChg chg="add mod">
          <ac:chgData name="黃昱翰" userId="4f688370-ab27-4ef4-a23b-43c276777261" providerId="ADAL" clId="{1899EFEE-12C9-45AE-AA15-E1C625D431EC}" dt="2022-09-23T11:17:00.526" v="855"/>
          <ac:inkMkLst>
            <pc:docMk/>
            <pc:sldMk cId="647750396" sldId="332"/>
            <ac:inkMk id="160" creationId="{DF63A5A3-DF5A-9F70-4FF8-B420A71D8AE0}"/>
          </ac:inkMkLst>
        </pc:inkChg>
        <pc:inkChg chg="add mod">
          <ac:chgData name="黃昱翰" userId="4f688370-ab27-4ef4-a23b-43c276777261" providerId="ADAL" clId="{1899EFEE-12C9-45AE-AA15-E1C625D431EC}" dt="2022-09-23T11:17:00.526" v="855"/>
          <ac:inkMkLst>
            <pc:docMk/>
            <pc:sldMk cId="647750396" sldId="332"/>
            <ac:inkMk id="161" creationId="{8B17B2EA-3334-A213-C781-CE0E626241A4}"/>
          </ac:inkMkLst>
        </pc:inkChg>
        <pc:inkChg chg="add del">
          <ac:chgData name="黃昱翰" userId="4f688370-ab27-4ef4-a23b-43c276777261" providerId="ADAL" clId="{1899EFEE-12C9-45AE-AA15-E1C625D431EC}" dt="2022-09-23T11:17:10.520" v="859"/>
          <ac:inkMkLst>
            <pc:docMk/>
            <pc:sldMk cId="647750396" sldId="332"/>
            <ac:inkMk id="164" creationId="{013BBF3B-6F83-C70A-BD59-E80F8B070AF6}"/>
          </ac:inkMkLst>
        </pc:inkChg>
        <pc:inkChg chg="add del">
          <ac:chgData name="黃昱翰" userId="4f688370-ab27-4ef4-a23b-43c276777261" providerId="ADAL" clId="{1899EFEE-12C9-45AE-AA15-E1C625D431EC}" dt="2022-09-23T11:17:10.519" v="858"/>
          <ac:inkMkLst>
            <pc:docMk/>
            <pc:sldMk cId="647750396" sldId="332"/>
            <ac:inkMk id="165" creationId="{0E248130-E057-53C5-6014-53732D23C902}"/>
          </ac:inkMkLst>
        </pc:inkChg>
        <pc:inkChg chg="add del mod">
          <ac:chgData name="黃昱翰" userId="4f688370-ab27-4ef4-a23b-43c276777261" providerId="ADAL" clId="{1899EFEE-12C9-45AE-AA15-E1C625D431EC}" dt="2022-09-23T11:20:49.645" v="1119"/>
          <ac:inkMkLst>
            <pc:docMk/>
            <pc:sldMk cId="647750396" sldId="332"/>
            <ac:inkMk id="166" creationId="{A4CF7D40-7533-5B95-C235-A3E21441FE5A}"/>
          </ac:inkMkLst>
        </pc:inkChg>
        <pc:inkChg chg="add mod">
          <ac:chgData name="黃昱翰" userId="4f688370-ab27-4ef4-a23b-43c276777261" providerId="ADAL" clId="{1899EFEE-12C9-45AE-AA15-E1C625D431EC}" dt="2022-09-23T11:20:54.706" v="1127"/>
          <ac:inkMkLst>
            <pc:docMk/>
            <pc:sldMk cId="647750396" sldId="332"/>
            <ac:inkMk id="168" creationId="{D18AC199-A720-B10C-F950-4AB12FA47D7A}"/>
          </ac:inkMkLst>
        </pc:inkChg>
        <pc:inkChg chg="add del mod">
          <ac:chgData name="黃昱翰" userId="4f688370-ab27-4ef4-a23b-43c276777261" providerId="ADAL" clId="{1899EFEE-12C9-45AE-AA15-E1C625D431EC}" dt="2022-09-23T11:20:50.340" v="1121"/>
          <ac:inkMkLst>
            <pc:docMk/>
            <pc:sldMk cId="647750396" sldId="332"/>
            <ac:inkMk id="169" creationId="{66909C32-0FE9-653E-9B6C-20DF4D837DE9}"/>
          </ac:inkMkLst>
        </pc:inkChg>
        <pc:inkChg chg="add del mod">
          <ac:chgData name="黃昱翰" userId="4f688370-ab27-4ef4-a23b-43c276777261" providerId="ADAL" clId="{1899EFEE-12C9-45AE-AA15-E1C625D431EC}" dt="2022-09-23T11:20:50.339" v="1120"/>
          <ac:inkMkLst>
            <pc:docMk/>
            <pc:sldMk cId="647750396" sldId="332"/>
            <ac:inkMk id="170" creationId="{49F53B3C-0051-5C8B-781B-47956BD15234}"/>
          </ac:inkMkLst>
        </pc:inkChg>
        <pc:inkChg chg="add del mod">
          <ac:chgData name="黃昱翰" userId="4f688370-ab27-4ef4-a23b-43c276777261" providerId="ADAL" clId="{1899EFEE-12C9-45AE-AA15-E1C625D431EC}" dt="2022-09-23T11:20:49.643" v="1117"/>
          <ac:inkMkLst>
            <pc:docMk/>
            <pc:sldMk cId="647750396" sldId="332"/>
            <ac:inkMk id="171" creationId="{AA469AD8-AD0C-0D77-08DB-BF925E9C2CEF}"/>
          </ac:inkMkLst>
        </pc:inkChg>
        <pc:inkChg chg="add del mod">
          <ac:chgData name="黃昱翰" userId="4f688370-ab27-4ef4-a23b-43c276777261" providerId="ADAL" clId="{1899EFEE-12C9-45AE-AA15-E1C625D431EC}" dt="2022-09-23T11:20:49.645" v="1118"/>
          <ac:inkMkLst>
            <pc:docMk/>
            <pc:sldMk cId="647750396" sldId="332"/>
            <ac:inkMk id="172" creationId="{6B4B039E-F8AF-DD27-A724-DBA95109481C}"/>
          </ac:inkMkLst>
        </pc:inkChg>
        <pc:inkChg chg="add mod">
          <ac:chgData name="黃昱翰" userId="4f688370-ab27-4ef4-a23b-43c276777261" providerId="ADAL" clId="{1899EFEE-12C9-45AE-AA15-E1C625D431EC}" dt="2022-09-23T11:20:54.706" v="1127"/>
          <ac:inkMkLst>
            <pc:docMk/>
            <pc:sldMk cId="647750396" sldId="332"/>
            <ac:inkMk id="173" creationId="{EE392CF1-F6A4-CD5B-EF71-B5724C979B23}"/>
          </ac:inkMkLst>
        </pc:inkChg>
        <pc:inkChg chg="add">
          <ac:chgData name="黃昱翰" userId="4f688370-ab27-4ef4-a23b-43c276777261" providerId="ADAL" clId="{1899EFEE-12C9-45AE-AA15-E1C625D431EC}" dt="2022-09-23T11:17:34.715" v="878" actId="9405"/>
          <ac:inkMkLst>
            <pc:docMk/>
            <pc:sldMk cId="647750396" sldId="332"/>
            <ac:inkMk id="175" creationId="{624938EE-0304-B28B-63E4-1454DB451503}"/>
          </ac:inkMkLst>
        </pc:inkChg>
        <pc:inkChg chg="add">
          <ac:chgData name="黃昱翰" userId="4f688370-ab27-4ef4-a23b-43c276777261" providerId="ADAL" clId="{1899EFEE-12C9-45AE-AA15-E1C625D431EC}" dt="2022-09-23T11:17:35.276" v="879" actId="9405"/>
          <ac:inkMkLst>
            <pc:docMk/>
            <pc:sldMk cId="647750396" sldId="332"/>
            <ac:inkMk id="176" creationId="{98E5D633-A3AC-41D8-B600-EB382708C2A3}"/>
          </ac:inkMkLst>
        </pc:inkChg>
        <pc:inkChg chg="add mod">
          <ac:chgData name="黃昱翰" userId="4f688370-ab27-4ef4-a23b-43c276777261" providerId="ADAL" clId="{1899EFEE-12C9-45AE-AA15-E1C625D431EC}" dt="2022-09-23T11:17:40.833" v="888"/>
          <ac:inkMkLst>
            <pc:docMk/>
            <pc:sldMk cId="647750396" sldId="332"/>
            <ac:inkMk id="177" creationId="{F031620F-F2E9-0A45-C1DF-0D65A9D5FDEA}"/>
          </ac:inkMkLst>
        </pc:inkChg>
        <pc:inkChg chg="add mod">
          <ac:chgData name="黃昱翰" userId="4f688370-ab27-4ef4-a23b-43c276777261" providerId="ADAL" clId="{1899EFEE-12C9-45AE-AA15-E1C625D431EC}" dt="2022-09-23T11:17:40.833" v="888"/>
          <ac:inkMkLst>
            <pc:docMk/>
            <pc:sldMk cId="647750396" sldId="332"/>
            <ac:inkMk id="178" creationId="{7B0722E6-D4F8-7B53-0F70-DC7555A5AE05}"/>
          </ac:inkMkLst>
        </pc:inkChg>
        <pc:inkChg chg="add mod">
          <ac:chgData name="黃昱翰" userId="4f688370-ab27-4ef4-a23b-43c276777261" providerId="ADAL" clId="{1899EFEE-12C9-45AE-AA15-E1C625D431EC}" dt="2022-09-23T11:17:40.833" v="888"/>
          <ac:inkMkLst>
            <pc:docMk/>
            <pc:sldMk cId="647750396" sldId="332"/>
            <ac:inkMk id="179" creationId="{DA5825A8-A867-EA7A-E316-B089E0E87357}"/>
          </ac:inkMkLst>
        </pc:inkChg>
        <pc:inkChg chg="add mod">
          <ac:chgData name="黃昱翰" userId="4f688370-ab27-4ef4-a23b-43c276777261" providerId="ADAL" clId="{1899EFEE-12C9-45AE-AA15-E1C625D431EC}" dt="2022-09-23T11:17:40.833" v="888"/>
          <ac:inkMkLst>
            <pc:docMk/>
            <pc:sldMk cId="647750396" sldId="332"/>
            <ac:inkMk id="180" creationId="{0D0A4B70-B458-486F-249D-EE0B71EE900C}"/>
          </ac:inkMkLst>
        </pc:inkChg>
        <pc:inkChg chg="add mod">
          <ac:chgData name="黃昱翰" userId="4f688370-ab27-4ef4-a23b-43c276777261" providerId="ADAL" clId="{1899EFEE-12C9-45AE-AA15-E1C625D431EC}" dt="2022-09-23T11:17:40.833" v="888"/>
          <ac:inkMkLst>
            <pc:docMk/>
            <pc:sldMk cId="647750396" sldId="332"/>
            <ac:inkMk id="181" creationId="{93628D06-9436-AEC7-104E-83AD6CD28F68}"/>
          </ac:inkMkLst>
        </pc:inkChg>
        <pc:inkChg chg="add mod">
          <ac:chgData name="黃昱翰" userId="4f688370-ab27-4ef4-a23b-43c276777261" providerId="ADAL" clId="{1899EFEE-12C9-45AE-AA15-E1C625D431EC}" dt="2022-09-23T11:17:40.833" v="888"/>
          <ac:inkMkLst>
            <pc:docMk/>
            <pc:sldMk cId="647750396" sldId="332"/>
            <ac:inkMk id="182" creationId="{1DCC66B7-70C1-BB53-33F8-AF56121AC7DA}"/>
          </ac:inkMkLst>
        </pc:inkChg>
        <pc:inkChg chg="add mod">
          <ac:chgData name="黃昱翰" userId="4f688370-ab27-4ef4-a23b-43c276777261" providerId="ADAL" clId="{1899EFEE-12C9-45AE-AA15-E1C625D431EC}" dt="2022-09-23T11:17:40.833" v="888"/>
          <ac:inkMkLst>
            <pc:docMk/>
            <pc:sldMk cId="647750396" sldId="332"/>
            <ac:inkMk id="183" creationId="{0D9FB299-8E09-9862-D97C-3036AF66F637}"/>
          </ac:inkMkLst>
        </pc:inkChg>
        <pc:inkChg chg="add mod">
          <ac:chgData name="黃昱翰" userId="4f688370-ab27-4ef4-a23b-43c276777261" providerId="ADAL" clId="{1899EFEE-12C9-45AE-AA15-E1C625D431EC}" dt="2022-09-23T11:17:40.833" v="888"/>
          <ac:inkMkLst>
            <pc:docMk/>
            <pc:sldMk cId="647750396" sldId="332"/>
            <ac:inkMk id="184" creationId="{51FF24D1-8E1D-7FB5-0646-3603208178E4}"/>
          </ac:inkMkLst>
        </pc:inkChg>
        <pc:inkChg chg="add">
          <ac:chgData name="黃昱翰" userId="4f688370-ab27-4ef4-a23b-43c276777261" providerId="ADAL" clId="{1899EFEE-12C9-45AE-AA15-E1C625D431EC}" dt="2022-09-23T11:17:41.600" v="889" actId="9405"/>
          <ac:inkMkLst>
            <pc:docMk/>
            <pc:sldMk cId="647750396" sldId="332"/>
            <ac:inkMk id="186" creationId="{347FB14D-3F06-4386-666E-3BBF8A9B196A}"/>
          </ac:inkMkLst>
        </pc:inkChg>
        <pc:inkChg chg="add del">
          <ac:chgData name="黃昱翰" userId="4f688370-ab27-4ef4-a23b-43c276777261" providerId="ADAL" clId="{1899EFEE-12C9-45AE-AA15-E1C625D431EC}" dt="2022-09-23T11:18:27.606" v="952"/>
          <ac:inkMkLst>
            <pc:docMk/>
            <pc:sldMk cId="647750396" sldId="332"/>
            <ac:inkMk id="187" creationId="{CA2727E1-75BC-4C33-E22B-5E56366655B8}"/>
          </ac:inkMkLst>
        </pc:inkChg>
        <pc:inkChg chg="add">
          <ac:chgData name="黃昱翰" userId="4f688370-ab27-4ef4-a23b-43c276777261" providerId="ADAL" clId="{1899EFEE-12C9-45AE-AA15-E1C625D431EC}" dt="2022-09-23T11:17:57.422" v="891" actId="9405"/>
          <ac:inkMkLst>
            <pc:docMk/>
            <pc:sldMk cId="647750396" sldId="332"/>
            <ac:inkMk id="188" creationId="{613D9FF4-1BA3-7BE4-4F81-8A70E8E3F164}"/>
          </ac:inkMkLst>
        </pc:inkChg>
        <pc:inkChg chg="add del mod">
          <ac:chgData name="黃昱翰" userId="4f688370-ab27-4ef4-a23b-43c276777261" providerId="ADAL" clId="{1899EFEE-12C9-45AE-AA15-E1C625D431EC}" dt="2022-09-23T11:18:33.007" v="960"/>
          <ac:inkMkLst>
            <pc:docMk/>
            <pc:sldMk cId="647750396" sldId="332"/>
            <ac:inkMk id="189" creationId="{4CFCE5AA-C6F9-317F-B300-FE8B6553693A}"/>
          </ac:inkMkLst>
        </pc:inkChg>
        <pc:inkChg chg="add del mod">
          <ac:chgData name="黃昱翰" userId="4f688370-ab27-4ef4-a23b-43c276777261" providerId="ADAL" clId="{1899EFEE-12C9-45AE-AA15-E1C625D431EC}" dt="2022-09-23T11:18:30.867" v="958"/>
          <ac:inkMkLst>
            <pc:docMk/>
            <pc:sldMk cId="647750396" sldId="332"/>
            <ac:inkMk id="190" creationId="{A3331C05-110D-4FA2-6510-2770E5F29DE4}"/>
          </ac:inkMkLst>
        </pc:inkChg>
        <pc:inkChg chg="add del mod">
          <ac:chgData name="黃昱翰" userId="4f688370-ab27-4ef4-a23b-43c276777261" providerId="ADAL" clId="{1899EFEE-12C9-45AE-AA15-E1C625D431EC}" dt="2022-09-23T11:18:29.883" v="957"/>
          <ac:inkMkLst>
            <pc:docMk/>
            <pc:sldMk cId="647750396" sldId="332"/>
            <ac:inkMk id="191" creationId="{85322B87-11FA-BC88-CC31-451F0F8E6331}"/>
          </ac:inkMkLst>
        </pc:inkChg>
        <pc:inkChg chg="add del mod">
          <ac:chgData name="黃昱翰" userId="4f688370-ab27-4ef4-a23b-43c276777261" providerId="ADAL" clId="{1899EFEE-12C9-45AE-AA15-E1C625D431EC}" dt="2022-09-23T11:18:29.524" v="956"/>
          <ac:inkMkLst>
            <pc:docMk/>
            <pc:sldMk cId="647750396" sldId="332"/>
            <ac:inkMk id="192" creationId="{C6834757-0817-5823-0B32-5EB4DD4F2576}"/>
          </ac:inkMkLst>
        </pc:inkChg>
        <pc:inkChg chg="add del mod">
          <ac:chgData name="黃昱翰" userId="4f688370-ab27-4ef4-a23b-43c276777261" providerId="ADAL" clId="{1899EFEE-12C9-45AE-AA15-E1C625D431EC}" dt="2022-09-23T11:18:29.117" v="955"/>
          <ac:inkMkLst>
            <pc:docMk/>
            <pc:sldMk cId="647750396" sldId="332"/>
            <ac:inkMk id="193" creationId="{A4965B3D-B6B7-2583-6908-4CEB463D2D4C}"/>
          </ac:inkMkLst>
        </pc:inkChg>
        <pc:inkChg chg="add del mod">
          <ac:chgData name="黃昱翰" userId="4f688370-ab27-4ef4-a23b-43c276777261" providerId="ADAL" clId="{1899EFEE-12C9-45AE-AA15-E1C625D431EC}" dt="2022-09-23T11:18:29.115" v="953"/>
          <ac:inkMkLst>
            <pc:docMk/>
            <pc:sldMk cId="647750396" sldId="332"/>
            <ac:inkMk id="194" creationId="{99AD3BC4-C65A-DC13-DA4B-5ECD7A36A62B}"/>
          </ac:inkMkLst>
        </pc:inkChg>
        <pc:inkChg chg="add del mod">
          <ac:chgData name="黃昱翰" userId="4f688370-ab27-4ef4-a23b-43c276777261" providerId="ADAL" clId="{1899EFEE-12C9-45AE-AA15-E1C625D431EC}" dt="2022-09-23T11:18:29.116" v="954"/>
          <ac:inkMkLst>
            <pc:docMk/>
            <pc:sldMk cId="647750396" sldId="332"/>
            <ac:inkMk id="195" creationId="{9E28071B-7276-A573-4909-1DA8FF7ADB27}"/>
          </ac:inkMkLst>
        </pc:inkChg>
        <pc:inkChg chg="add del mod">
          <ac:chgData name="黃昱翰" userId="4f688370-ab27-4ef4-a23b-43c276777261" providerId="ADAL" clId="{1899EFEE-12C9-45AE-AA15-E1C625D431EC}" dt="2022-09-23T11:18:24.767" v="950" actId="9405"/>
          <ac:inkMkLst>
            <pc:docMk/>
            <pc:sldMk cId="647750396" sldId="332"/>
            <ac:inkMk id="197" creationId="{F5553BB4-844F-4116-B3C0-06FFA312B101}"/>
          </ac:inkMkLst>
        </pc:inkChg>
        <pc:inkChg chg="add del mod">
          <ac:chgData name="黃昱翰" userId="4f688370-ab27-4ef4-a23b-43c276777261" providerId="ADAL" clId="{1899EFEE-12C9-45AE-AA15-E1C625D431EC}" dt="2022-09-23T11:18:24.257" v="949" actId="9405"/>
          <ac:inkMkLst>
            <pc:docMk/>
            <pc:sldMk cId="647750396" sldId="332"/>
            <ac:inkMk id="198" creationId="{D151B2B6-2BC0-BAA3-0949-76CAEBED7BF6}"/>
          </ac:inkMkLst>
        </pc:inkChg>
        <pc:inkChg chg="add del mod">
          <ac:chgData name="黃昱翰" userId="4f688370-ab27-4ef4-a23b-43c276777261" providerId="ADAL" clId="{1899EFEE-12C9-45AE-AA15-E1C625D431EC}" dt="2022-09-23T11:18:24.049" v="948" actId="9405"/>
          <ac:inkMkLst>
            <pc:docMk/>
            <pc:sldMk cId="647750396" sldId="332"/>
            <ac:inkMk id="199" creationId="{93EDF0E3-C45B-A272-293E-0EC7B55EF831}"/>
          </ac:inkMkLst>
        </pc:inkChg>
        <pc:inkChg chg="add del mod">
          <ac:chgData name="黃昱翰" userId="4f688370-ab27-4ef4-a23b-43c276777261" providerId="ADAL" clId="{1899EFEE-12C9-45AE-AA15-E1C625D431EC}" dt="2022-09-23T11:18:23.829" v="947" actId="9405"/>
          <ac:inkMkLst>
            <pc:docMk/>
            <pc:sldMk cId="647750396" sldId="332"/>
            <ac:inkMk id="200" creationId="{28C60093-9167-9073-1150-0FBC951430CF}"/>
          </ac:inkMkLst>
        </pc:inkChg>
        <pc:inkChg chg="add del mod">
          <ac:chgData name="黃昱翰" userId="4f688370-ab27-4ef4-a23b-43c276777261" providerId="ADAL" clId="{1899EFEE-12C9-45AE-AA15-E1C625D431EC}" dt="2022-09-23T11:18:23.649" v="946" actId="9405"/>
          <ac:inkMkLst>
            <pc:docMk/>
            <pc:sldMk cId="647750396" sldId="332"/>
            <ac:inkMk id="201" creationId="{D6CA4D2E-FC74-0C65-5144-90D56B2473E0}"/>
          </ac:inkMkLst>
        </pc:inkChg>
        <pc:inkChg chg="add del mod">
          <ac:chgData name="黃昱翰" userId="4f688370-ab27-4ef4-a23b-43c276777261" providerId="ADAL" clId="{1899EFEE-12C9-45AE-AA15-E1C625D431EC}" dt="2022-09-23T11:18:23.441" v="945" actId="9405"/>
          <ac:inkMkLst>
            <pc:docMk/>
            <pc:sldMk cId="647750396" sldId="332"/>
            <ac:inkMk id="202" creationId="{A8B7C56A-5962-4293-384C-39F8BBC9F922}"/>
          </ac:inkMkLst>
        </pc:inkChg>
        <pc:inkChg chg="add del mod">
          <ac:chgData name="黃昱翰" userId="4f688370-ab27-4ef4-a23b-43c276777261" providerId="ADAL" clId="{1899EFEE-12C9-45AE-AA15-E1C625D431EC}" dt="2022-09-23T11:18:23.233" v="944" actId="9405"/>
          <ac:inkMkLst>
            <pc:docMk/>
            <pc:sldMk cId="647750396" sldId="332"/>
            <ac:inkMk id="203" creationId="{BE5341FD-1F25-A57B-632F-745CF50A24D9}"/>
          </ac:inkMkLst>
        </pc:inkChg>
        <pc:inkChg chg="add del mod">
          <ac:chgData name="黃昱翰" userId="4f688370-ab27-4ef4-a23b-43c276777261" providerId="ADAL" clId="{1899EFEE-12C9-45AE-AA15-E1C625D431EC}" dt="2022-09-23T11:18:23.038" v="943"/>
          <ac:inkMkLst>
            <pc:docMk/>
            <pc:sldMk cId="647750396" sldId="332"/>
            <ac:inkMk id="204" creationId="{866A7D5B-8B35-A2B9-3EBA-3205528EAF0B}"/>
          </ac:inkMkLst>
        </pc:inkChg>
        <pc:inkChg chg="add del mod">
          <ac:chgData name="黃昱翰" userId="4f688370-ab27-4ef4-a23b-43c276777261" providerId="ADAL" clId="{1899EFEE-12C9-45AE-AA15-E1C625D431EC}" dt="2022-09-23T11:18:23.005" v="941" actId="9405"/>
          <ac:inkMkLst>
            <pc:docMk/>
            <pc:sldMk cId="647750396" sldId="332"/>
            <ac:inkMk id="206" creationId="{BA9D9F6E-ECCA-7610-44AD-BA8E796DEA98}"/>
          </ac:inkMkLst>
        </pc:inkChg>
        <pc:inkChg chg="add del mod">
          <ac:chgData name="黃昱翰" userId="4f688370-ab27-4ef4-a23b-43c276777261" providerId="ADAL" clId="{1899EFEE-12C9-45AE-AA15-E1C625D431EC}" dt="2022-09-23T11:18:22.972" v="940" actId="9405"/>
          <ac:inkMkLst>
            <pc:docMk/>
            <pc:sldMk cId="647750396" sldId="332"/>
            <ac:inkMk id="207" creationId="{0CA067F9-30C6-8C82-8A3F-EAC278111B24}"/>
          </ac:inkMkLst>
        </pc:inkChg>
        <pc:inkChg chg="add del mod">
          <ac:chgData name="黃昱翰" userId="4f688370-ab27-4ef4-a23b-43c276777261" providerId="ADAL" clId="{1899EFEE-12C9-45AE-AA15-E1C625D431EC}" dt="2022-09-23T11:18:22.961" v="939" actId="9405"/>
          <ac:inkMkLst>
            <pc:docMk/>
            <pc:sldMk cId="647750396" sldId="332"/>
            <ac:inkMk id="208" creationId="{F65A79EB-372E-67AB-5E4E-683C129C9C36}"/>
          </ac:inkMkLst>
        </pc:inkChg>
        <pc:inkChg chg="add del mod">
          <ac:chgData name="黃昱翰" userId="4f688370-ab27-4ef4-a23b-43c276777261" providerId="ADAL" clId="{1899EFEE-12C9-45AE-AA15-E1C625D431EC}" dt="2022-09-23T11:18:22.915" v="938" actId="9405"/>
          <ac:inkMkLst>
            <pc:docMk/>
            <pc:sldMk cId="647750396" sldId="332"/>
            <ac:inkMk id="209" creationId="{08A7037C-0673-439B-9518-4350F348949F}"/>
          </ac:inkMkLst>
        </pc:inkChg>
        <pc:inkChg chg="add del mod">
          <ac:chgData name="黃昱翰" userId="4f688370-ab27-4ef4-a23b-43c276777261" providerId="ADAL" clId="{1899EFEE-12C9-45AE-AA15-E1C625D431EC}" dt="2022-09-23T11:18:22.907" v="937"/>
          <ac:inkMkLst>
            <pc:docMk/>
            <pc:sldMk cId="647750396" sldId="332"/>
            <ac:inkMk id="210" creationId="{D1315D0C-2398-3EDB-BF3E-2BF4037EEF6A}"/>
          </ac:inkMkLst>
        </pc:inkChg>
        <pc:inkChg chg="add del mod">
          <ac:chgData name="黃昱翰" userId="4f688370-ab27-4ef4-a23b-43c276777261" providerId="ADAL" clId="{1899EFEE-12C9-45AE-AA15-E1C625D431EC}" dt="2022-09-23T11:18:22.836" v="935"/>
          <ac:inkMkLst>
            <pc:docMk/>
            <pc:sldMk cId="647750396" sldId="332"/>
            <ac:inkMk id="212" creationId="{4BDB1E68-EAF7-426B-A073-E9456CFC1E98}"/>
          </ac:inkMkLst>
        </pc:inkChg>
        <pc:inkChg chg="add del mod">
          <ac:chgData name="黃昱翰" userId="4f688370-ab27-4ef4-a23b-43c276777261" providerId="ADAL" clId="{1899EFEE-12C9-45AE-AA15-E1C625D431EC}" dt="2022-09-23T11:18:22.799" v="933" actId="9405"/>
          <ac:inkMkLst>
            <pc:docMk/>
            <pc:sldMk cId="647750396" sldId="332"/>
            <ac:inkMk id="214" creationId="{114F78E5-2975-2492-5DFF-DB946B553C5D}"/>
          </ac:inkMkLst>
        </pc:inkChg>
        <pc:inkChg chg="add del mod">
          <ac:chgData name="黃昱翰" userId="4f688370-ab27-4ef4-a23b-43c276777261" providerId="ADAL" clId="{1899EFEE-12C9-45AE-AA15-E1C625D431EC}" dt="2022-09-23T11:18:22.769" v="932" actId="9405"/>
          <ac:inkMkLst>
            <pc:docMk/>
            <pc:sldMk cId="647750396" sldId="332"/>
            <ac:inkMk id="215" creationId="{A78468BC-B2EC-D8B2-4436-D1BD45CFDC68}"/>
          </ac:inkMkLst>
        </pc:inkChg>
        <pc:inkChg chg="add del mod">
          <ac:chgData name="黃昱翰" userId="4f688370-ab27-4ef4-a23b-43c276777261" providerId="ADAL" clId="{1899EFEE-12C9-45AE-AA15-E1C625D431EC}" dt="2022-09-23T11:18:22.262" v="931" actId="9405"/>
          <ac:inkMkLst>
            <pc:docMk/>
            <pc:sldMk cId="647750396" sldId="332"/>
            <ac:inkMk id="216" creationId="{213EF4A2-9659-F19A-2765-0B040D8A8290}"/>
          </ac:inkMkLst>
        </pc:inkChg>
        <pc:inkChg chg="add del mod">
          <ac:chgData name="黃昱翰" userId="4f688370-ab27-4ef4-a23b-43c276777261" providerId="ADAL" clId="{1899EFEE-12C9-45AE-AA15-E1C625D431EC}" dt="2022-09-23T11:18:22.089" v="930"/>
          <ac:inkMkLst>
            <pc:docMk/>
            <pc:sldMk cId="647750396" sldId="332"/>
            <ac:inkMk id="217" creationId="{33F6D6E2-7270-730C-4BB8-3A4283758764}"/>
          </ac:inkMkLst>
        </pc:inkChg>
        <pc:inkChg chg="add mod">
          <ac:chgData name="黃昱翰" userId="4f688370-ab27-4ef4-a23b-43c276777261" providerId="ADAL" clId="{1899EFEE-12C9-45AE-AA15-E1C625D431EC}" dt="2022-09-23T11:19:18.285" v="1015"/>
          <ac:inkMkLst>
            <pc:docMk/>
            <pc:sldMk cId="647750396" sldId="332"/>
            <ac:inkMk id="219" creationId="{C87FE177-4616-1E74-1424-C090AB3E03B6}"/>
          </ac:inkMkLst>
        </pc:inkChg>
        <pc:inkChg chg="add mod">
          <ac:chgData name="黃昱翰" userId="4f688370-ab27-4ef4-a23b-43c276777261" providerId="ADAL" clId="{1899EFEE-12C9-45AE-AA15-E1C625D431EC}" dt="2022-09-23T11:19:18.285" v="1015"/>
          <ac:inkMkLst>
            <pc:docMk/>
            <pc:sldMk cId="647750396" sldId="332"/>
            <ac:inkMk id="220" creationId="{246E1A09-3EE9-1ABF-33FA-2604CF931C77}"/>
          </ac:inkMkLst>
        </pc:inkChg>
        <pc:inkChg chg="add mod">
          <ac:chgData name="黃昱翰" userId="4f688370-ab27-4ef4-a23b-43c276777261" providerId="ADAL" clId="{1899EFEE-12C9-45AE-AA15-E1C625D431EC}" dt="2022-09-23T11:19:18.285" v="1015"/>
          <ac:inkMkLst>
            <pc:docMk/>
            <pc:sldMk cId="647750396" sldId="332"/>
            <ac:inkMk id="221" creationId="{C404B55A-B8C4-DC71-B0DD-AFA63854B36A}"/>
          </ac:inkMkLst>
        </pc:inkChg>
        <pc:inkChg chg="add mod">
          <ac:chgData name="黃昱翰" userId="4f688370-ab27-4ef4-a23b-43c276777261" providerId="ADAL" clId="{1899EFEE-12C9-45AE-AA15-E1C625D431EC}" dt="2022-09-23T11:19:18.285" v="1015"/>
          <ac:inkMkLst>
            <pc:docMk/>
            <pc:sldMk cId="647750396" sldId="332"/>
            <ac:inkMk id="222" creationId="{51E5600E-ED66-6355-D2CA-8F6E1A38ED3E}"/>
          </ac:inkMkLst>
        </pc:inkChg>
        <pc:inkChg chg="add mod">
          <ac:chgData name="黃昱翰" userId="4f688370-ab27-4ef4-a23b-43c276777261" providerId="ADAL" clId="{1899EFEE-12C9-45AE-AA15-E1C625D431EC}" dt="2022-09-23T11:19:18.285" v="1015"/>
          <ac:inkMkLst>
            <pc:docMk/>
            <pc:sldMk cId="647750396" sldId="332"/>
            <ac:inkMk id="223" creationId="{AE619141-A9F5-F691-1FED-5DEC2FBF481D}"/>
          </ac:inkMkLst>
        </pc:inkChg>
        <pc:inkChg chg="add mod">
          <ac:chgData name="黃昱翰" userId="4f688370-ab27-4ef4-a23b-43c276777261" providerId="ADAL" clId="{1899EFEE-12C9-45AE-AA15-E1C625D431EC}" dt="2022-09-23T11:19:18.285" v="1015"/>
          <ac:inkMkLst>
            <pc:docMk/>
            <pc:sldMk cId="647750396" sldId="332"/>
            <ac:inkMk id="224" creationId="{050FE50B-1FA9-B1FE-33C2-3C0963A06B9A}"/>
          </ac:inkMkLst>
        </pc:inkChg>
        <pc:inkChg chg="add mod">
          <ac:chgData name="黃昱翰" userId="4f688370-ab27-4ef4-a23b-43c276777261" providerId="ADAL" clId="{1899EFEE-12C9-45AE-AA15-E1C625D431EC}" dt="2022-09-23T11:19:18.285" v="1015"/>
          <ac:inkMkLst>
            <pc:docMk/>
            <pc:sldMk cId="647750396" sldId="332"/>
            <ac:inkMk id="225" creationId="{5839F0D6-281D-28A6-932B-092C9A12E79C}"/>
          </ac:inkMkLst>
        </pc:inkChg>
        <pc:inkChg chg="add mod">
          <ac:chgData name="黃昱翰" userId="4f688370-ab27-4ef4-a23b-43c276777261" providerId="ADAL" clId="{1899EFEE-12C9-45AE-AA15-E1C625D431EC}" dt="2022-09-23T11:19:18.285" v="1015"/>
          <ac:inkMkLst>
            <pc:docMk/>
            <pc:sldMk cId="647750396" sldId="332"/>
            <ac:inkMk id="226" creationId="{3BD17599-07F7-AE54-CD97-C6A1C6FE2845}"/>
          </ac:inkMkLst>
        </pc:inkChg>
        <pc:inkChg chg="add mod">
          <ac:chgData name="黃昱翰" userId="4f688370-ab27-4ef4-a23b-43c276777261" providerId="ADAL" clId="{1899EFEE-12C9-45AE-AA15-E1C625D431EC}" dt="2022-09-23T11:19:18.285" v="1015"/>
          <ac:inkMkLst>
            <pc:docMk/>
            <pc:sldMk cId="647750396" sldId="332"/>
            <ac:inkMk id="228" creationId="{A6D0DCE2-4854-D237-F72F-2F81045CADDE}"/>
          </ac:inkMkLst>
        </pc:inkChg>
        <pc:inkChg chg="add mod">
          <ac:chgData name="黃昱翰" userId="4f688370-ab27-4ef4-a23b-43c276777261" providerId="ADAL" clId="{1899EFEE-12C9-45AE-AA15-E1C625D431EC}" dt="2022-09-23T11:19:18.285" v="1015"/>
          <ac:inkMkLst>
            <pc:docMk/>
            <pc:sldMk cId="647750396" sldId="332"/>
            <ac:inkMk id="229" creationId="{25A49E5E-5135-ABF5-DCA9-F382C12631B1}"/>
          </ac:inkMkLst>
        </pc:inkChg>
        <pc:inkChg chg="add mod">
          <ac:chgData name="黃昱翰" userId="4f688370-ab27-4ef4-a23b-43c276777261" providerId="ADAL" clId="{1899EFEE-12C9-45AE-AA15-E1C625D431EC}" dt="2022-09-23T11:19:18.285" v="1015"/>
          <ac:inkMkLst>
            <pc:docMk/>
            <pc:sldMk cId="647750396" sldId="332"/>
            <ac:inkMk id="230" creationId="{0D65E114-6168-DA4D-210C-B8ED05E566A5}"/>
          </ac:inkMkLst>
        </pc:inkChg>
        <pc:inkChg chg="add mod">
          <ac:chgData name="黃昱翰" userId="4f688370-ab27-4ef4-a23b-43c276777261" providerId="ADAL" clId="{1899EFEE-12C9-45AE-AA15-E1C625D431EC}" dt="2022-09-23T11:19:18.285" v="1015"/>
          <ac:inkMkLst>
            <pc:docMk/>
            <pc:sldMk cId="647750396" sldId="332"/>
            <ac:inkMk id="232" creationId="{5586C94C-7C0A-1281-812C-F8BAFC4879FA}"/>
          </ac:inkMkLst>
        </pc:inkChg>
        <pc:inkChg chg="add mod">
          <ac:chgData name="黃昱翰" userId="4f688370-ab27-4ef4-a23b-43c276777261" providerId="ADAL" clId="{1899EFEE-12C9-45AE-AA15-E1C625D431EC}" dt="2022-09-23T11:19:18.285" v="1015"/>
          <ac:inkMkLst>
            <pc:docMk/>
            <pc:sldMk cId="647750396" sldId="332"/>
            <ac:inkMk id="233" creationId="{119D004F-74B3-9D0E-5D14-0C6EA9C7AF6D}"/>
          </ac:inkMkLst>
        </pc:inkChg>
        <pc:inkChg chg="add mod">
          <ac:chgData name="黃昱翰" userId="4f688370-ab27-4ef4-a23b-43c276777261" providerId="ADAL" clId="{1899EFEE-12C9-45AE-AA15-E1C625D431EC}" dt="2022-09-23T11:19:18.285" v="1015"/>
          <ac:inkMkLst>
            <pc:docMk/>
            <pc:sldMk cId="647750396" sldId="332"/>
            <ac:inkMk id="234" creationId="{26A8BAD6-CEFC-594E-7043-5854EF314AF0}"/>
          </ac:inkMkLst>
        </pc:inkChg>
        <pc:inkChg chg="add mod">
          <ac:chgData name="黃昱翰" userId="4f688370-ab27-4ef4-a23b-43c276777261" providerId="ADAL" clId="{1899EFEE-12C9-45AE-AA15-E1C625D431EC}" dt="2022-09-23T11:19:18.285" v="1015"/>
          <ac:inkMkLst>
            <pc:docMk/>
            <pc:sldMk cId="647750396" sldId="332"/>
            <ac:inkMk id="235" creationId="{6048119B-1016-4864-05D6-C49661C2BCCF}"/>
          </ac:inkMkLst>
        </pc:inkChg>
        <pc:inkChg chg="add mod">
          <ac:chgData name="黃昱翰" userId="4f688370-ab27-4ef4-a23b-43c276777261" providerId="ADAL" clId="{1899EFEE-12C9-45AE-AA15-E1C625D431EC}" dt="2022-09-23T11:19:18.285" v="1015"/>
          <ac:inkMkLst>
            <pc:docMk/>
            <pc:sldMk cId="647750396" sldId="332"/>
            <ac:inkMk id="236" creationId="{85E40B84-3685-2AD6-E299-7F9C446429ED}"/>
          </ac:inkMkLst>
        </pc:inkChg>
        <pc:inkChg chg="add mod">
          <ac:chgData name="黃昱翰" userId="4f688370-ab27-4ef4-a23b-43c276777261" providerId="ADAL" clId="{1899EFEE-12C9-45AE-AA15-E1C625D431EC}" dt="2022-09-23T11:19:18.285" v="1015"/>
          <ac:inkMkLst>
            <pc:docMk/>
            <pc:sldMk cId="647750396" sldId="332"/>
            <ac:inkMk id="237" creationId="{25EF44D9-581E-117E-0355-7145F1DE6030}"/>
          </ac:inkMkLst>
        </pc:inkChg>
        <pc:inkChg chg="add mod">
          <ac:chgData name="黃昱翰" userId="4f688370-ab27-4ef4-a23b-43c276777261" providerId="ADAL" clId="{1899EFEE-12C9-45AE-AA15-E1C625D431EC}" dt="2022-09-23T11:19:18.285" v="1015"/>
          <ac:inkMkLst>
            <pc:docMk/>
            <pc:sldMk cId="647750396" sldId="332"/>
            <ac:inkMk id="238" creationId="{5C441221-8128-2A81-DB3B-20CC0EDE4252}"/>
          </ac:inkMkLst>
        </pc:inkChg>
        <pc:inkChg chg="add mod">
          <ac:chgData name="黃昱翰" userId="4f688370-ab27-4ef4-a23b-43c276777261" providerId="ADAL" clId="{1899EFEE-12C9-45AE-AA15-E1C625D431EC}" dt="2022-09-23T11:19:18.285" v="1015"/>
          <ac:inkMkLst>
            <pc:docMk/>
            <pc:sldMk cId="647750396" sldId="332"/>
            <ac:inkMk id="239" creationId="{72157F76-84CE-2033-54A8-D7B44AA5B485}"/>
          </ac:inkMkLst>
        </pc:inkChg>
        <pc:inkChg chg="add mod">
          <ac:chgData name="黃昱翰" userId="4f688370-ab27-4ef4-a23b-43c276777261" providerId="ADAL" clId="{1899EFEE-12C9-45AE-AA15-E1C625D431EC}" dt="2022-09-23T11:19:18.285" v="1015"/>
          <ac:inkMkLst>
            <pc:docMk/>
            <pc:sldMk cId="647750396" sldId="332"/>
            <ac:inkMk id="240" creationId="{FE6BC5C0-D932-9A20-6C95-301A7EAAC4FA}"/>
          </ac:inkMkLst>
        </pc:inkChg>
        <pc:inkChg chg="add mod">
          <ac:chgData name="黃昱翰" userId="4f688370-ab27-4ef4-a23b-43c276777261" providerId="ADAL" clId="{1899EFEE-12C9-45AE-AA15-E1C625D431EC}" dt="2022-09-23T11:19:18.285" v="1015"/>
          <ac:inkMkLst>
            <pc:docMk/>
            <pc:sldMk cId="647750396" sldId="332"/>
            <ac:inkMk id="241" creationId="{9996E1B0-0B79-B4B8-5DEE-3E6D6A59B1F4}"/>
          </ac:inkMkLst>
        </pc:inkChg>
        <pc:inkChg chg="add mod">
          <ac:chgData name="黃昱翰" userId="4f688370-ab27-4ef4-a23b-43c276777261" providerId="ADAL" clId="{1899EFEE-12C9-45AE-AA15-E1C625D431EC}" dt="2022-09-23T11:19:18.285" v="1015"/>
          <ac:inkMkLst>
            <pc:docMk/>
            <pc:sldMk cId="647750396" sldId="332"/>
            <ac:inkMk id="242" creationId="{6A0AB292-8E2A-98B7-B286-AD42084A9299}"/>
          </ac:inkMkLst>
        </pc:inkChg>
        <pc:inkChg chg="add mod">
          <ac:chgData name="黃昱翰" userId="4f688370-ab27-4ef4-a23b-43c276777261" providerId="ADAL" clId="{1899EFEE-12C9-45AE-AA15-E1C625D431EC}" dt="2022-09-23T11:19:18.285" v="1015"/>
          <ac:inkMkLst>
            <pc:docMk/>
            <pc:sldMk cId="647750396" sldId="332"/>
            <ac:inkMk id="243" creationId="{7C744593-8EA5-AD6A-C257-AEFC1AE5736A}"/>
          </ac:inkMkLst>
        </pc:inkChg>
        <pc:inkChg chg="add mod">
          <ac:chgData name="黃昱翰" userId="4f688370-ab27-4ef4-a23b-43c276777261" providerId="ADAL" clId="{1899EFEE-12C9-45AE-AA15-E1C625D431EC}" dt="2022-09-23T11:19:18.285" v="1015"/>
          <ac:inkMkLst>
            <pc:docMk/>
            <pc:sldMk cId="647750396" sldId="332"/>
            <ac:inkMk id="244" creationId="{B65168B3-4B0F-C813-106A-706E37C7FAE9}"/>
          </ac:inkMkLst>
        </pc:inkChg>
        <pc:inkChg chg="add mod">
          <ac:chgData name="黃昱翰" userId="4f688370-ab27-4ef4-a23b-43c276777261" providerId="ADAL" clId="{1899EFEE-12C9-45AE-AA15-E1C625D431EC}" dt="2022-09-23T11:19:18.285" v="1015"/>
          <ac:inkMkLst>
            <pc:docMk/>
            <pc:sldMk cId="647750396" sldId="332"/>
            <ac:inkMk id="245" creationId="{22BAE171-2D3F-2D76-74B9-0D8CA34179BE}"/>
          </ac:inkMkLst>
        </pc:inkChg>
        <pc:inkChg chg="add mod">
          <ac:chgData name="黃昱翰" userId="4f688370-ab27-4ef4-a23b-43c276777261" providerId="ADAL" clId="{1899EFEE-12C9-45AE-AA15-E1C625D431EC}" dt="2022-09-23T11:19:18.285" v="1015"/>
          <ac:inkMkLst>
            <pc:docMk/>
            <pc:sldMk cId="647750396" sldId="332"/>
            <ac:inkMk id="246" creationId="{D2740372-2B9D-F037-13EA-F0F801ADF3D7}"/>
          </ac:inkMkLst>
        </pc:inkChg>
        <pc:inkChg chg="add mod">
          <ac:chgData name="黃昱翰" userId="4f688370-ab27-4ef4-a23b-43c276777261" providerId="ADAL" clId="{1899EFEE-12C9-45AE-AA15-E1C625D431EC}" dt="2022-09-23T11:19:18.285" v="1015"/>
          <ac:inkMkLst>
            <pc:docMk/>
            <pc:sldMk cId="647750396" sldId="332"/>
            <ac:inkMk id="248" creationId="{507F807D-130E-5D0A-CB43-6F488FE8FA0A}"/>
          </ac:inkMkLst>
        </pc:inkChg>
        <pc:inkChg chg="add mod">
          <ac:chgData name="黃昱翰" userId="4f688370-ab27-4ef4-a23b-43c276777261" providerId="ADAL" clId="{1899EFEE-12C9-45AE-AA15-E1C625D431EC}" dt="2022-09-23T11:19:18.285" v="1015"/>
          <ac:inkMkLst>
            <pc:docMk/>
            <pc:sldMk cId="647750396" sldId="332"/>
            <ac:inkMk id="249" creationId="{50229CAF-EB02-82DB-8655-BB3064BC9984}"/>
          </ac:inkMkLst>
        </pc:inkChg>
        <pc:inkChg chg="add mod">
          <ac:chgData name="黃昱翰" userId="4f688370-ab27-4ef4-a23b-43c276777261" providerId="ADAL" clId="{1899EFEE-12C9-45AE-AA15-E1C625D431EC}" dt="2022-09-23T11:19:18.285" v="1015"/>
          <ac:inkMkLst>
            <pc:docMk/>
            <pc:sldMk cId="647750396" sldId="332"/>
            <ac:inkMk id="250" creationId="{45E8F7BC-A2AC-7BAF-A5B5-1E25382A7188}"/>
          </ac:inkMkLst>
        </pc:inkChg>
        <pc:inkChg chg="add mod">
          <ac:chgData name="黃昱翰" userId="4f688370-ab27-4ef4-a23b-43c276777261" providerId="ADAL" clId="{1899EFEE-12C9-45AE-AA15-E1C625D431EC}" dt="2022-09-23T11:19:18.285" v="1015"/>
          <ac:inkMkLst>
            <pc:docMk/>
            <pc:sldMk cId="647750396" sldId="332"/>
            <ac:inkMk id="251" creationId="{FEF65350-A850-0157-CD57-724BFA32D0DE}"/>
          </ac:inkMkLst>
        </pc:inkChg>
        <pc:inkChg chg="add mod">
          <ac:chgData name="黃昱翰" userId="4f688370-ab27-4ef4-a23b-43c276777261" providerId="ADAL" clId="{1899EFEE-12C9-45AE-AA15-E1C625D431EC}" dt="2022-09-23T11:19:18.285" v="1015"/>
          <ac:inkMkLst>
            <pc:docMk/>
            <pc:sldMk cId="647750396" sldId="332"/>
            <ac:inkMk id="252" creationId="{433E6D70-DDFD-C6FF-482E-DD5BC37C6324}"/>
          </ac:inkMkLst>
        </pc:inkChg>
        <pc:inkChg chg="add mod">
          <ac:chgData name="黃昱翰" userId="4f688370-ab27-4ef4-a23b-43c276777261" providerId="ADAL" clId="{1899EFEE-12C9-45AE-AA15-E1C625D431EC}" dt="2022-09-23T11:19:18.285" v="1015"/>
          <ac:inkMkLst>
            <pc:docMk/>
            <pc:sldMk cId="647750396" sldId="332"/>
            <ac:inkMk id="253" creationId="{54F32BFC-D314-B26B-661C-2CFCEFE24C47}"/>
          </ac:inkMkLst>
        </pc:inkChg>
        <pc:inkChg chg="add mod">
          <ac:chgData name="黃昱翰" userId="4f688370-ab27-4ef4-a23b-43c276777261" providerId="ADAL" clId="{1899EFEE-12C9-45AE-AA15-E1C625D431EC}" dt="2022-09-23T11:19:18.285" v="1015"/>
          <ac:inkMkLst>
            <pc:docMk/>
            <pc:sldMk cId="647750396" sldId="332"/>
            <ac:inkMk id="254" creationId="{9D6A8395-6C3D-3FF5-840E-92725B9D145C}"/>
          </ac:inkMkLst>
        </pc:inkChg>
        <pc:inkChg chg="add mod">
          <ac:chgData name="黃昱翰" userId="4f688370-ab27-4ef4-a23b-43c276777261" providerId="ADAL" clId="{1899EFEE-12C9-45AE-AA15-E1C625D431EC}" dt="2022-09-23T11:19:18.285" v="1015"/>
          <ac:inkMkLst>
            <pc:docMk/>
            <pc:sldMk cId="647750396" sldId="332"/>
            <ac:inkMk id="255" creationId="{D8118833-B790-026E-9E0B-8C1A33817C1B}"/>
          </ac:inkMkLst>
        </pc:inkChg>
        <pc:inkChg chg="add mod">
          <ac:chgData name="黃昱翰" userId="4f688370-ab27-4ef4-a23b-43c276777261" providerId="ADAL" clId="{1899EFEE-12C9-45AE-AA15-E1C625D431EC}" dt="2022-09-23T11:19:18.285" v="1015"/>
          <ac:inkMkLst>
            <pc:docMk/>
            <pc:sldMk cId="647750396" sldId="332"/>
            <ac:inkMk id="256" creationId="{30FDF895-766A-6E44-8DCD-63267E1494DA}"/>
          </ac:inkMkLst>
        </pc:inkChg>
        <pc:inkChg chg="add mod">
          <ac:chgData name="黃昱翰" userId="4f688370-ab27-4ef4-a23b-43c276777261" providerId="ADAL" clId="{1899EFEE-12C9-45AE-AA15-E1C625D431EC}" dt="2022-09-23T11:19:18.285" v="1015"/>
          <ac:inkMkLst>
            <pc:docMk/>
            <pc:sldMk cId="647750396" sldId="332"/>
            <ac:inkMk id="257" creationId="{ACAB3D0A-C86F-082C-D025-3026E677FBF7}"/>
          </ac:inkMkLst>
        </pc:inkChg>
        <pc:inkChg chg="add mod">
          <ac:chgData name="黃昱翰" userId="4f688370-ab27-4ef4-a23b-43c276777261" providerId="ADAL" clId="{1899EFEE-12C9-45AE-AA15-E1C625D431EC}" dt="2022-09-23T11:19:18.285" v="1015"/>
          <ac:inkMkLst>
            <pc:docMk/>
            <pc:sldMk cId="647750396" sldId="332"/>
            <ac:inkMk id="258" creationId="{D3FF84DA-7E8A-6A1B-BF27-A357442C50D4}"/>
          </ac:inkMkLst>
        </pc:inkChg>
        <pc:inkChg chg="add mod">
          <ac:chgData name="黃昱翰" userId="4f688370-ab27-4ef4-a23b-43c276777261" providerId="ADAL" clId="{1899EFEE-12C9-45AE-AA15-E1C625D431EC}" dt="2022-09-23T11:19:18.285" v="1015"/>
          <ac:inkMkLst>
            <pc:docMk/>
            <pc:sldMk cId="647750396" sldId="332"/>
            <ac:inkMk id="259" creationId="{014DC4C6-33C8-0212-A9C9-EDC051A53261}"/>
          </ac:inkMkLst>
        </pc:inkChg>
        <pc:inkChg chg="add mod">
          <ac:chgData name="黃昱翰" userId="4f688370-ab27-4ef4-a23b-43c276777261" providerId="ADAL" clId="{1899EFEE-12C9-45AE-AA15-E1C625D431EC}" dt="2022-09-23T11:19:18.285" v="1015"/>
          <ac:inkMkLst>
            <pc:docMk/>
            <pc:sldMk cId="647750396" sldId="332"/>
            <ac:inkMk id="260" creationId="{2E4950FD-8D6F-3318-0DF5-36FE48BE9C90}"/>
          </ac:inkMkLst>
        </pc:inkChg>
        <pc:inkChg chg="add mod">
          <ac:chgData name="黃昱翰" userId="4f688370-ab27-4ef4-a23b-43c276777261" providerId="ADAL" clId="{1899EFEE-12C9-45AE-AA15-E1C625D431EC}" dt="2022-09-23T11:19:18.285" v="1015"/>
          <ac:inkMkLst>
            <pc:docMk/>
            <pc:sldMk cId="647750396" sldId="332"/>
            <ac:inkMk id="261" creationId="{58F0352D-4B0C-1283-9D22-DB60EF114E36}"/>
          </ac:inkMkLst>
        </pc:inkChg>
        <pc:inkChg chg="add mod">
          <ac:chgData name="黃昱翰" userId="4f688370-ab27-4ef4-a23b-43c276777261" providerId="ADAL" clId="{1899EFEE-12C9-45AE-AA15-E1C625D431EC}" dt="2022-09-23T11:19:18.285" v="1015"/>
          <ac:inkMkLst>
            <pc:docMk/>
            <pc:sldMk cId="647750396" sldId="332"/>
            <ac:inkMk id="262" creationId="{24F20BC4-4E3B-02FD-B056-0F9035B5EBBE}"/>
          </ac:inkMkLst>
        </pc:inkChg>
        <pc:inkChg chg="add mod">
          <ac:chgData name="黃昱翰" userId="4f688370-ab27-4ef4-a23b-43c276777261" providerId="ADAL" clId="{1899EFEE-12C9-45AE-AA15-E1C625D431EC}" dt="2022-09-23T11:19:18.285" v="1015"/>
          <ac:inkMkLst>
            <pc:docMk/>
            <pc:sldMk cId="647750396" sldId="332"/>
            <ac:inkMk id="264" creationId="{2A62E872-BE03-4E23-4D81-40FB18B82C71}"/>
          </ac:inkMkLst>
        </pc:inkChg>
        <pc:inkChg chg="add mod">
          <ac:chgData name="黃昱翰" userId="4f688370-ab27-4ef4-a23b-43c276777261" providerId="ADAL" clId="{1899EFEE-12C9-45AE-AA15-E1C625D431EC}" dt="2022-09-23T11:19:18.285" v="1015"/>
          <ac:inkMkLst>
            <pc:docMk/>
            <pc:sldMk cId="647750396" sldId="332"/>
            <ac:inkMk id="265" creationId="{7C24436D-7F1F-01AF-6FFD-A44ECF4D4B0B}"/>
          </ac:inkMkLst>
        </pc:inkChg>
        <pc:inkChg chg="add mod">
          <ac:chgData name="黃昱翰" userId="4f688370-ab27-4ef4-a23b-43c276777261" providerId="ADAL" clId="{1899EFEE-12C9-45AE-AA15-E1C625D431EC}" dt="2022-09-23T11:19:18.285" v="1015"/>
          <ac:inkMkLst>
            <pc:docMk/>
            <pc:sldMk cId="647750396" sldId="332"/>
            <ac:inkMk id="266" creationId="{D4FFC0CD-865C-974B-07BA-C48C4B27C7F7}"/>
          </ac:inkMkLst>
        </pc:inkChg>
        <pc:inkChg chg="add mod">
          <ac:chgData name="黃昱翰" userId="4f688370-ab27-4ef4-a23b-43c276777261" providerId="ADAL" clId="{1899EFEE-12C9-45AE-AA15-E1C625D431EC}" dt="2022-09-23T11:19:18.285" v="1015"/>
          <ac:inkMkLst>
            <pc:docMk/>
            <pc:sldMk cId="647750396" sldId="332"/>
            <ac:inkMk id="267" creationId="{306E4CD1-FA24-B46D-4C43-4B007F573837}"/>
          </ac:inkMkLst>
        </pc:inkChg>
        <pc:inkChg chg="add mod">
          <ac:chgData name="黃昱翰" userId="4f688370-ab27-4ef4-a23b-43c276777261" providerId="ADAL" clId="{1899EFEE-12C9-45AE-AA15-E1C625D431EC}" dt="2022-09-23T11:19:18.285" v="1015"/>
          <ac:inkMkLst>
            <pc:docMk/>
            <pc:sldMk cId="647750396" sldId="332"/>
            <ac:inkMk id="268" creationId="{56417A14-28A3-AE6C-E877-4CD581817E96}"/>
          </ac:inkMkLst>
        </pc:inkChg>
        <pc:inkChg chg="add mod">
          <ac:chgData name="黃昱翰" userId="4f688370-ab27-4ef4-a23b-43c276777261" providerId="ADAL" clId="{1899EFEE-12C9-45AE-AA15-E1C625D431EC}" dt="2022-09-23T11:19:18.285" v="1015"/>
          <ac:inkMkLst>
            <pc:docMk/>
            <pc:sldMk cId="647750396" sldId="332"/>
            <ac:inkMk id="269" creationId="{ECAF10FF-2DAF-77DF-59B3-40742C1E3E67}"/>
          </ac:inkMkLst>
        </pc:inkChg>
        <pc:inkChg chg="add mod">
          <ac:chgData name="黃昱翰" userId="4f688370-ab27-4ef4-a23b-43c276777261" providerId="ADAL" clId="{1899EFEE-12C9-45AE-AA15-E1C625D431EC}" dt="2022-09-23T11:19:18.285" v="1015"/>
          <ac:inkMkLst>
            <pc:docMk/>
            <pc:sldMk cId="647750396" sldId="332"/>
            <ac:inkMk id="270" creationId="{DC5FA884-C0C0-7414-9354-99F8848471C1}"/>
          </ac:inkMkLst>
        </pc:inkChg>
        <pc:inkChg chg="add mod">
          <ac:chgData name="黃昱翰" userId="4f688370-ab27-4ef4-a23b-43c276777261" providerId="ADAL" clId="{1899EFEE-12C9-45AE-AA15-E1C625D431EC}" dt="2022-09-23T11:19:18.285" v="1015"/>
          <ac:inkMkLst>
            <pc:docMk/>
            <pc:sldMk cId="647750396" sldId="332"/>
            <ac:inkMk id="271" creationId="{F69430A0-F78B-4ADB-436B-C92B1D52C2F0}"/>
          </ac:inkMkLst>
        </pc:inkChg>
        <pc:inkChg chg="add mod">
          <ac:chgData name="黃昱翰" userId="4f688370-ab27-4ef4-a23b-43c276777261" providerId="ADAL" clId="{1899EFEE-12C9-45AE-AA15-E1C625D431EC}" dt="2022-09-23T11:19:18.285" v="1015"/>
          <ac:inkMkLst>
            <pc:docMk/>
            <pc:sldMk cId="647750396" sldId="332"/>
            <ac:inkMk id="272" creationId="{C404E1D2-A74A-2C84-C05B-1244164CFA8D}"/>
          </ac:inkMkLst>
        </pc:inkChg>
        <pc:inkChg chg="add mod">
          <ac:chgData name="黃昱翰" userId="4f688370-ab27-4ef4-a23b-43c276777261" providerId="ADAL" clId="{1899EFEE-12C9-45AE-AA15-E1C625D431EC}" dt="2022-09-23T11:29:14.985" v="1417"/>
          <ac:inkMkLst>
            <pc:docMk/>
            <pc:sldMk cId="647750396" sldId="332"/>
            <ac:inkMk id="274" creationId="{AA265686-65A9-0D9C-33A8-358284041F9D}"/>
          </ac:inkMkLst>
        </pc:inkChg>
        <pc:inkChg chg="add mod">
          <ac:chgData name="黃昱翰" userId="4f688370-ab27-4ef4-a23b-43c276777261" providerId="ADAL" clId="{1899EFEE-12C9-45AE-AA15-E1C625D431EC}" dt="2022-09-23T11:29:14.985" v="1417"/>
          <ac:inkMkLst>
            <pc:docMk/>
            <pc:sldMk cId="647750396" sldId="332"/>
            <ac:inkMk id="275" creationId="{50C0F2DD-F883-643E-8466-3E6A7A73AE7A}"/>
          </ac:inkMkLst>
        </pc:inkChg>
        <pc:inkChg chg="add mod">
          <ac:chgData name="黃昱翰" userId="4f688370-ab27-4ef4-a23b-43c276777261" providerId="ADAL" clId="{1899EFEE-12C9-45AE-AA15-E1C625D431EC}" dt="2022-09-23T11:29:14.985" v="1417"/>
          <ac:inkMkLst>
            <pc:docMk/>
            <pc:sldMk cId="647750396" sldId="332"/>
            <ac:inkMk id="276" creationId="{5B4CDBC7-0977-A71A-A01C-539E361040B9}"/>
          </ac:inkMkLst>
        </pc:inkChg>
        <pc:inkChg chg="add mod">
          <ac:chgData name="黃昱翰" userId="4f688370-ab27-4ef4-a23b-43c276777261" providerId="ADAL" clId="{1899EFEE-12C9-45AE-AA15-E1C625D431EC}" dt="2022-09-23T11:29:14.985" v="1417"/>
          <ac:inkMkLst>
            <pc:docMk/>
            <pc:sldMk cId="647750396" sldId="332"/>
            <ac:inkMk id="277" creationId="{F5B8E9E3-64A3-394B-A433-D2332AFF6AE9}"/>
          </ac:inkMkLst>
        </pc:inkChg>
        <pc:inkChg chg="add mod">
          <ac:chgData name="黃昱翰" userId="4f688370-ab27-4ef4-a23b-43c276777261" providerId="ADAL" clId="{1899EFEE-12C9-45AE-AA15-E1C625D431EC}" dt="2022-09-23T11:29:14.985" v="1417"/>
          <ac:inkMkLst>
            <pc:docMk/>
            <pc:sldMk cId="647750396" sldId="332"/>
            <ac:inkMk id="278" creationId="{27461036-17E3-5586-FF3E-2EC744C01312}"/>
          </ac:inkMkLst>
        </pc:inkChg>
        <pc:inkChg chg="add mod">
          <ac:chgData name="黃昱翰" userId="4f688370-ab27-4ef4-a23b-43c276777261" providerId="ADAL" clId="{1899EFEE-12C9-45AE-AA15-E1C625D431EC}" dt="2022-09-23T11:29:14.985" v="1417"/>
          <ac:inkMkLst>
            <pc:docMk/>
            <pc:sldMk cId="647750396" sldId="332"/>
            <ac:inkMk id="279" creationId="{94A2652D-19E9-ADD9-92BF-5BC25B59FD54}"/>
          </ac:inkMkLst>
        </pc:inkChg>
        <pc:inkChg chg="add mod">
          <ac:chgData name="黃昱翰" userId="4f688370-ab27-4ef4-a23b-43c276777261" providerId="ADAL" clId="{1899EFEE-12C9-45AE-AA15-E1C625D431EC}" dt="2022-09-23T11:29:14.985" v="1417"/>
          <ac:inkMkLst>
            <pc:docMk/>
            <pc:sldMk cId="647750396" sldId="332"/>
            <ac:inkMk id="280" creationId="{7B50D3D5-7717-C19C-B4E0-AB2C048D95C1}"/>
          </ac:inkMkLst>
        </pc:inkChg>
        <pc:inkChg chg="add mod">
          <ac:chgData name="黃昱翰" userId="4f688370-ab27-4ef4-a23b-43c276777261" providerId="ADAL" clId="{1899EFEE-12C9-45AE-AA15-E1C625D431EC}" dt="2022-09-23T11:29:14.985" v="1417"/>
          <ac:inkMkLst>
            <pc:docMk/>
            <pc:sldMk cId="647750396" sldId="332"/>
            <ac:inkMk id="281" creationId="{1B342680-AE92-A5AB-E415-32BB305E960B}"/>
          </ac:inkMkLst>
        </pc:inkChg>
        <pc:inkChg chg="add mod">
          <ac:chgData name="黃昱翰" userId="4f688370-ab27-4ef4-a23b-43c276777261" providerId="ADAL" clId="{1899EFEE-12C9-45AE-AA15-E1C625D431EC}" dt="2022-09-23T11:29:14.985" v="1417"/>
          <ac:inkMkLst>
            <pc:docMk/>
            <pc:sldMk cId="647750396" sldId="332"/>
            <ac:inkMk id="282" creationId="{86E57743-4095-AE23-9BA9-7D72C92961DA}"/>
          </ac:inkMkLst>
        </pc:inkChg>
        <pc:inkChg chg="add mod">
          <ac:chgData name="黃昱翰" userId="4f688370-ab27-4ef4-a23b-43c276777261" providerId="ADAL" clId="{1899EFEE-12C9-45AE-AA15-E1C625D431EC}" dt="2022-09-23T11:29:14.985" v="1417"/>
          <ac:inkMkLst>
            <pc:docMk/>
            <pc:sldMk cId="647750396" sldId="332"/>
            <ac:inkMk id="284" creationId="{7F2992EF-7666-255B-4350-CC84899E89D1}"/>
          </ac:inkMkLst>
        </pc:inkChg>
        <pc:inkChg chg="add mod">
          <ac:chgData name="黃昱翰" userId="4f688370-ab27-4ef4-a23b-43c276777261" providerId="ADAL" clId="{1899EFEE-12C9-45AE-AA15-E1C625D431EC}" dt="2022-09-23T11:29:14.985" v="1417"/>
          <ac:inkMkLst>
            <pc:docMk/>
            <pc:sldMk cId="647750396" sldId="332"/>
            <ac:inkMk id="285" creationId="{00D5D82A-F46B-91FB-408A-F18335DADBD0}"/>
          </ac:inkMkLst>
        </pc:inkChg>
        <pc:inkChg chg="add mod">
          <ac:chgData name="黃昱翰" userId="4f688370-ab27-4ef4-a23b-43c276777261" providerId="ADAL" clId="{1899EFEE-12C9-45AE-AA15-E1C625D431EC}" dt="2022-09-23T11:29:14.985" v="1417"/>
          <ac:inkMkLst>
            <pc:docMk/>
            <pc:sldMk cId="647750396" sldId="332"/>
            <ac:inkMk id="286" creationId="{7E60C921-284F-CFE9-9E69-F9D9BF1BFE9F}"/>
          </ac:inkMkLst>
        </pc:inkChg>
        <pc:inkChg chg="add mod">
          <ac:chgData name="黃昱翰" userId="4f688370-ab27-4ef4-a23b-43c276777261" providerId="ADAL" clId="{1899EFEE-12C9-45AE-AA15-E1C625D431EC}" dt="2022-09-23T11:29:14.985" v="1417"/>
          <ac:inkMkLst>
            <pc:docMk/>
            <pc:sldMk cId="647750396" sldId="332"/>
            <ac:inkMk id="287" creationId="{E8D91848-92AD-AD17-3ED2-0C72407DC7DC}"/>
          </ac:inkMkLst>
        </pc:inkChg>
        <pc:inkChg chg="add mod">
          <ac:chgData name="黃昱翰" userId="4f688370-ab27-4ef4-a23b-43c276777261" providerId="ADAL" clId="{1899EFEE-12C9-45AE-AA15-E1C625D431EC}" dt="2022-09-23T11:29:14.985" v="1417"/>
          <ac:inkMkLst>
            <pc:docMk/>
            <pc:sldMk cId="647750396" sldId="332"/>
            <ac:inkMk id="288" creationId="{7C95042C-CF68-11ED-BF52-CDC36717BF05}"/>
          </ac:inkMkLst>
        </pc:inkChg>
        <pc:inkChg chg="add mod">
          <ac:chgData name="黃昱翰" userId="4f688370-ab27-4ef4-a23b-43c276777261" providerId="ADAL" clId="{1899EFEE-12C9-45AE-AA15-E1C625D431EC}" dt="2022-09-23T11:29:14.985" v="1417"/>
          <ac:inkMkLst>
            <pc:docMk/>
            <pc:sldMk cId="647750396" sldId="332"/>
            <ac:inkMk id="289" creationId="{F0B05F53-B562-A6BC-CE57-012AC49E70EE}"/>
          </ac:inkMkLst>
        </pc:inkChg>
        <pc:inkChg chg="add mod">
          <ac:chgData name="黃昱翰" userId="4f688370-ab27-4ef4-a23b-43c276777261" providerId="ADAL" clId="{1899EFEE-12C9-45AE-AA15-E1C625D431EC}" dt="2022-09-23T11:29:14.985" v="1417"/>
          <ac:inkMkLst>
            <pc:docMk/>
            <pc:sldMk cId="647750396" sldId="332"/>
            <ac:inkMk id="290" creationId="{E767F386-9475-2324-09AE-964FF1F50E05}"/>
          </ac:inkMkLst>
        </pc:inkChg>
        <pc:inkChg chg="add mod">
          <ac:chgData name="黃昱翰" userId="4f688370-ab27-4ef4-a23b-43c276777261" providerId="ADAL" clId="{1899EFEE-12C9-45AE-AA15-E1C625D431EC}" dt="2022-09-23T11:29:14.985" v="1417"/>
          <ac:inkMkLst>
            <pc:docMk/>
            <pc:sldMk cId="647750396" sldId="332"/>
            <ac:inkMk id="292" creationId="{A134CA54-C7D4-D061-29AC-198C0888896D}"/>
          </ac:inkMkLst>
        </pc:inkChg>
        <pc:inkChg chg="add mod">
          <ac:chgData name="黃昱翰" userId="4f688370-ab27-4ef4-a23b-43c276777261" providerId="ADAL" clId="{1899EFEE-12C9-45AE-AA15-E1C625D431EC}" dt="2022-09-23T11:29:14.985" v="1417"/>
          <ac:inkMkLst>
            <pc:docMk/>
            <pc:sldMk cId="647750396" sldId="332"/>
            <ac:inkMk id="293" creationId="{633E171D-BA35-CB0F-5120-B1414D3991E0}"/>
          </ac:inkMkLst>
        </pc:inkChg>
        <pc:inkChg chg="add mod">
          <ac:chgData name="黃昱翰" userId="4f688370-ab27-4ef4-a23b-43c276777261" providerId="ADAL" clId="{1899EFEE-12C9-45AE-AA15-E1C625D431EC}" dt="2022-09-23T11:29:14.985" v="1417"/>
          <ac:inkMkLst>
            <pc:docMk/>
            <pc:sldMk cId="647750396" sldId="332"/>
            <ac:inkMk id="294" creationId="{CAC79518-1EBB-C034-379E-A4E2DD56FA08}"/>
          </ac:inkMkLst>
        </pc:inkChg>
        <pc:inkChg chg="add mod">
          <ac:chgData name="黃昱翰" userId="4f688370-ab27-4ef4-a23b-43c276777261" providerId="ADAL" clId="{1899EFEE-12C9-45AE-AA15-E1C625D431EC}" dt="2022-09-23T11:29:14.985" v="1417"/>
          <ac:inkMkLst>
            <pc:docMk/>
            <pc:sldMk cId="647750396" sldId="332"/>
            <ac:inkMk id="295" creationId="{50CAD515-19B0-7B56-A33F-7D558546E255}"/>
          </ac:inkMkLst>
        </pc:inkChg>
        <pc:inkChg chg="add mod">
          <ac:chgData name="黃昱翰" userId="4f688370-ab27-4ef4-a23b-43c276777261" providerId="ADAL" clId="{1899EFEE-12C9-45AE-AA15-E1C625D431EC}" dt="2022-09-23T11:29:14.985" v="1417"/>
          <ac:inkMkLst>
            <pc:docMk/>
            <pc:sldMk cId="647750396" sldId="332"/>
            <ac:inkMk id="296" creationId="{81FFD677-8290-B401-B7D4-4D21EF6A115F}"/>
          </ac:inkMkLst>
        </pc:inkChg>
        <pc:inkChg chg="add mod">
          <ac:chgData name="黃昱翰" userId="4f688370-ab27-4ef4-a23b-43c276777261" providerId="ADAL" clId="{1899EFEE-12C9-45AE-AA15-E1C625D431EC}" dt="2022-09-23T11:29:14.985" v="1417"/>
          <ac:inkMkLst>
            <pc:docMk/>
            <pc:sldMk cId="647750396" sldId="332"/>
            <ac:inkMk id="297" creationId="{6C09A25F-4C43-351F-ABD6-BDF207568962}"/>
          </ac:inkMkLst>
        </pc:inkChg>
        <pc:inkChg chg="add mod">
          <ac:chgData name="黃昱翰" userId="4f688370-ab27-4ef4-a23b-43c276777261" providerId="ADAL" clId="{1899EFEE-12C9-45AE-AA15-E1C625D431EC}" dt="2022-09-23T11:29:14.985" v="1417"/>
          <ac:inkMkLst>
            <pc:docMk/>
            <pc:sldMk cId="647750396" sldId="332"/>
            <ac:inkMk id="298" creationId="{61AA506B-F2F8-A364-8BF3-F9E5C4FB8469}"/>
          </ac:inkMkLst>
        </pc:inkChg>
        <pc:inkChg chg="add mod">
          <ac:chgData name="黃昱翰" userId="4f688370-ab27-4ef4-a23b-43c276777261" providerId="ADAL" clId="{1899EFEE-12C9-45AE-AA15-E1C625D431EC}" dt="2022-09-23T11:29:14.985" v="1417"/>
          <ac:inkMkLst>
            <pc:docMk/>
            <pc:sldMk cId="647750396" sldId="332"/>
            <ac:inkMk id="300" creationId="{6E48798B-9A9C-2926-EBBA-AA1EDEA01813}"/>
          </ac:inkMkLst>
        </pc:inkChg>
        <pc:inkChg chg="add del mod">
          <ac:chgData name="黃昱翰" userId="4f688370-ab27-4ef4-a23b-43c276777261" providerId="ADAL" clId="{1899EFEE-12C9-45AE-AA15-E1C625D431EC}" dt="2022-09-23T11:21:42.927" v="1166"/>
          <ac:inkMkLst>
            <pc:docMk/>
            <pc:sldMk cId="647750396" sldId="332"/>
            <ac:inkMk id="301" creationId="{F9070C7B-B9D3-738F-35C6-6B841ECEE6D1}"/>
          </ac:inkMkLst>
        </pc:inkChg>
        <pc:inkChg chg="add del mod">
          <ac:chgData name="黃昱翰" userId="4f688370-ab27-4ef4-a23b-43c276777261" providerId="ADAL" clId="{1899EFEE-12C9-45AE-AA15-E1C625D431EC}" dt="2022-09-23T11:21:42.922" v="1162"/>
          <ac:inkMkLst>
            <pc:docMk/>
            <pc:sldMk cId="647750396" sldId="332"/>
            <ac:inkMk id="302" creationId="{474B72D1-7521-0936-9540-32E8B066354D}"/>
          </ac:inkMkLst>
        </pc:inkChg>
        <pc:inkChg chg="add del mod">
          <ac:chgData name="黃昱翰" userId="4f688370-ab27-4ef4-a23b-43c276777261" providerId="ADAL" clId="{1899EFEE-12C9-45AE-AA15-E1C625D431EC}" dt="2022-09-23T11:21:42.926" v="1165"/>
          <ac:inkMkLst>
            <pc:docMk/>
            <pc:sldMk cId="647750396" sldId="332"/>
            <ac:inkMk id="303" creationId="{CB75664B-1034-C283-D565-E23AB31AE986}"/>
          </ac:inkMkLst>
        </pc:inkChg>
        <pc:inkChg chg="add del mod">
          <ac:chgData name="黃昱翰" userId="4f688370-ab27-4ef4-a23b-43c276777261" providerId="ADAL" clId="{1899EFEE-12C9-45AE-AA15-E1C625D431EC}" dt="2022-09-23T11:21:49.279" v="1171"/>
          <ac:inkMkLst>
            <pc:docMk/>
            <pc:sldMk cId="647750396" sldId="332"/>
            <ac:inkMk id="304" creationId="{E18B3B12-979C-FEB1-43A6-12BA362D0333}"/>
          </ac:inkMkLst>
        </pc:inkChg>
        <pc:inkChg chg="add del mod">
          <ac:chgData name="黃昱翰" userId="4f688370-ab27-4ef4-a23b-43c276777261" providerId="ADAL" clId="{1899EFEE-12C9-45AE-AA15-E1C625D431EC}" dt="2022-09-23T11:21:44.506" v="1169"/>
          <ac:inkMkLst>
            <pc:docMk/>
            <pc:sldMk cId="647750396" sldId="332"/>
            <ac:inkMk id="305" creationId="{BBCA6A0B-F237-8140-0086-FEBF818CDE62}"/>
          </ac:inkMkLst>
        </pc:inkChg>
        <pc:inkChg chg="add del mod">
          <ac:chgData name="黃昱翰" userId="4f688370-ab27-4ef4-a23b-43c276777261" providerId="ADAL" clId="{1899EFEE-12C9-45AE-AA15-E1C625D431EC}" dt="2022-09-23T11:21:49.282" v="1172"/>
          <ac:inkMkLst>
            <pc:docMk/>
            <pc:sldMk cId="647750396" sldId="332"/>
            <ac:inkMk id="306" creationId="{3C9C1C76-3A1E-950F-B350-F559784F0F34}"/>
          </ac:inkMkLst>
        </pc:inkChg>
        <pc:inkChg chg="add del mod">
          <ac:chgData name="黃昱翰" userId="4f688370-ab27-4ef4-a23b-43c276777261" providerId="ADAL" clId="{1899EFEE-12C9-45AE-AA15-E1C625D431EC}" dt="2022-09-23T11:21:49.284" v="1173"/>
          <ac:inkMkLst>
            <pc:docMk/>
            <pc:sldMk cId="647750396" sldId="332"/>
            <ac:inkMk id="307" creationId="{252B1456-BE06-0D31-219A-007323AF8C6C}"/>
          </ac:inkMkLst>
        </pc:inkChg>
        <pc:inkChg chg="add del mod">
          <ac:chgData name="黃昱翰" userId="4f688370-ab27-4ef4-a23b-43c276777261" providerId="ADAL" clId="{1899EFEE-12C9-45AE-AA15-E1C625D431EC}" dt="2022-09-23T11:21:50.328" v="1174"/>
          <ac:inkMkLst>
            <pc:docMk/>
            <pc:sldMk cId="647750396" sldId="332"/>
            <ac:inkMk id="308" creationId="{6B918786-9691-1D87-616B-01A551CA0DD3}"/>
          </ac:inkMkLst>
        </pc:inkChg>
        <pc:inkChg chg="add del mod">
          <ac:chgData name="黃昱翰" userId="4f688370-ab27-4ef4-a23b-43c276777261" providerId="ADAL" clId="{1899EFEE-12C9-45AE-AA15-E1C625D431EC}" dt="2022-09-23T11:22:38.552" v="1247"/>
          <ac:inkMkLst>
            <pc:docMk/>
            <pc:sldMk cId="647750396" sldId="332"/>
            <ac:inkMk id="309" creationId="{35172F2A-82CD-1F9F-064D-6A4137F6C803}"/>
          </ac:inkMkLst>
        </pc:inkChg>
        <pc:inkChg chg="add mod">
          <ac:chgData name="黃昱翰" userId="4f688370-ab27-4ef4-a23b-43c276777261" providerId="ADAL" clId="{1899EFEE-12C9-45AE-AA15-E1C625D431EC}" dt="2022-09-23T11:23:32.870" v="1272"/>
          <ac:inkMkLst>
            <pc:docMk/>
            <pc:sldMk cId="647750396" sldId="332"/>
            <ac:inkMk id="311" creationId="{F9933419-F0FB-B0B7-B121-4088807DF71A}"/>
          </ac:inkMkLst>
        </pc:inkChg>
        <pc:inkChg chg="add mod">
          <ac:chgData name="黃昱翰" userId="4f688370-ab27-4ef4-a23b-43c276777261" providerId="ADAL" clId="{1899EFEE-12C9-45AE-AA15-E1C625D431EC}" dt="2022-09-23T11:23:32.870" v="1272"/>
          <ac:inkMkLst>
            <pc:docMk/>
            <pc:sldMk cId="647750396" sldId="332"/>
            <ac:inkMk id="312" creationId="{086042E4-EA4A-6857-7BB3-D839B6057884}"/>
          </ac:inkMkLst>
        </pc:inkChg>
        <pc:inkChg chg="add mod">
          <ac:chgData name="黃昱翰" userId="4f688370-ab27-4ef4-a23b-43c276777261" providerId="ADAL" clId="{1899EFEE-12C9-45AE-AA15-E1C625D431EC}" dt="2022-09-23T11:23:32.870" v="1272"/>
          <ac:inkMkLst>
            <pc:docMk/>
            <pc:sldMk cId="647750396" sldId="332"/>
            <ac:inkMk id="313" creationId="{5A1476F0-2B6D-83D2-8AA3-5CE2079D6F4C}"/>
          </ac:inkMkLst>
        </pc:inkChg>
        <pc:inkChg chg="add mod">
          <ac:chgData name="黃昱翰" userId="4f688370-ab27-4ef4-a23b-43c276777261" providerId="ADAL" clId="{1899EFEE-12C9-45AE-AA15-E1C625D431EC}" dt="2022-09-23T11:23:32.870" v="1272"/>
          <ac:inkMkLst>
            <pc:docMk/>
            <pc:sldMk cId="647750396" sldId="332"/>
            <ac:inkMk id="314" creationId="{F69C73E3-48C4-AC01-94F5-8547CD0B5B46}"/>
          </ac:inkMkLst>
        </pc:inkChg>
        <pc:inkChg chg="add mod">
          <ac:chgData name="黃昱翰" userId="4f688370-ab27-4ef4-a23b-43c276777261" providerId="ADAL" clId="{1899EFEE-12C9-45AE-AA15-E1C625D431EC}" dt="2022-09-23T11:23:32.870" v="1272"/>
          <ac:inkMkLst>
            <pc:docMk/>
            <pc:sldMk cId="647750396" sldId="332"/>
            <ac:inkMk id="315" creationId="{7161F569-467C-7E00-090A-C5C1B35D8EE0}"/>
          </ac:inkMkLst>
        </pc:inkChg>
        <pc:inkChg chg="add mod">
          <ac:chgData name="黃昱翰" userId="4f688370-ab27-4ef4-a23b-43c276777261" providerId="ADAL" clId="{1899EFEE-12C9-45AE-AA15-E1C625D431EC}" dt="2022-09-23T11:23:32.870" v="1272"/>
          <ac:inkMkLst>
            <pc:docMk/>
            <pc:sldMk cId="647750396" sldId="332"/>
            <ac:inkMk id="316" creationId="{9ED29512-1F08-183E-6857-EE6C0A23BDAB}"/>
          </ac:inkMkLst>
        </pc:inkChg>
        <pc:inkChg chg="add mod">
          <ac:chgData name="黃昱翰" userId="4f688370-ab27-4ef4-a23b-43c276777261" providerId="ADAL" clId="{1899EFEE-12C9-45AE-AA15-E1C625D431EC}" dt="2022-09-23T11:23:32.870" v="1272"/>
          <ac:inkMkLst>
            <pc:docMk/>
            <pc:sldMk cId="647750396" sldId="332"/>
            <ac:inkMk id="317" creationId="{86175653-A6AE-AA2A-6F0C-BAAF6295ECF5}"/>
          </ac:inkMkLst>
        </pc:inkChg>
        <pc:inkChg chg="add mod">
          <ac:chgData name="黃昱翰" userId="4f688370-ab27-4ef4-a23b-43c276777261" providerId="ADAL" clId="{1899EFEE-12C9-45AE-AA15-E1C625D431EC}" dt="2022-09-23T11:23:32.870" v="1272"/>
          <ac:inkMkLst>
            <pc:docMk/>
            <pc:sldMk cId="647750396" sldId="332"/>
            <ac:inkMk id="318" creationId="{EE18C160-0AB3-6EBB-482D-E7E2A91C2350}"/>
          </ac:inkMkLst>
        </pc:inkChg>
        <pc:inkChg chg="add mod">
          <ac:chgData name="黃昱翰" userId="4f688370-ab27-4ef4-a23b-43c276777261" providerId="ADAL" clId="{1899EFEE-12C9-45AE-AA15-E1C625D431EC}" dt="2022-09-23T11:23:32.870" v="1272"/>
          <ac:inkMkLst>
            <pc:docMk/>
            <pc:sldMk cId="647750396" sldId="332"/>
            <ac:inkMk id="319" creationId="{F0E02ADD-783F-94B0-F04F-6ABF3F0BB8C0}"/>
          </ac:inkMkLst>
        </pc:inkChg>
        <pc:inkChg chg="add mod">
          <ac:chgData name="黃昱翰" userId="4f688370-ab27-4ef4-a23b-43c276777261" providerId="ADAL" clId="{1899EFEE-12C9-45AE-AA15-E1C625D431EC}" dt="2022-09-23T11:23:32.870" v="1272"/>
          <ac:inkMkLst>
            <pc:docMk/>
            <pc:sldMk cId="647750396" sldId="332"/>
            <ac:inkMk id="320" creationId="{F6F5236C-4884-5DA3-AAA2-38864E9F8BFA}"/>
          </ac:inkMkLst>
        </pc:inkChg>
        <pc:inkChg chg="add mod">
          <ac:chgData name="黃昱翰" userId="4f688370-ab27-4ef4-a23b-43c276777261" providerId="ADAL" clId="{1899EFEE-12C9-45AE-AA15-E1C625D431EC}" dt="2022-09-23T11:23:32.870" v="1272"/>
          <ac:inkMkLst>
            <pc:docMk/>
            <pc:sldMk cId="647750396" sldId="332"/>
            <ac:inkMk id="321" creationId="{A6AF290E-7B57-604C-2992-5C729D6F7220}"/>
          </ac:inkMkLst>
        </pc:inkChg>
        <pc:inkChg chg="add mod">
          <ac:chgData name="黃昱翰" userId="4f688370-ab27-4ef4-a23b-43c276777261" providerId="ADAL" clId="{1899EFEE-12C9-45AE-AA15-E1C625D431EC}" dt="2022-09-23T11:23:32.870" v="1272"/>
          <ac:inkMkLst>
            <pc:docMk/>
            <pc:sldMk cId="647750396" sldId="332"/>
            <ac:inkMk id="322" creationId="{65D33F63-DC20-C86C-8E52-BC304E6B6758}"/>
          </ac:inkMkLst>
        </pc:inkChg>
        <pc:inkChg chg="add mod">
          <ac:chgData name="黃昱翰" userId="4f688370-ab27-4ef4-a23b-43c276777261" providerId="ADAL" clId="{1899EFEE-12C9-45AE-AA15-E1C625D431EC}" dt="2022-09-23T11:23:32.870" v="1272"/>
          <ac:inkMkLst>
            <pc:docMk/>
            <pc:sldMk cId="647750396" sldId="332"/>
            <ac:inkMk id="323" creationId="{08337FFC-E09A-2CEE-6D5A-F458BFE95708}"/>
          </ac:inkMkLst>
        </pc:inkChg>
        <pc:inkChg chg="add del mod">
          <ac:chgData name="黃昱翰" userId="4f688370-ab27-4ef4-a23b-43c276777261" providerId="ADAL" clId="{1899EFEE-12C9-45AE-AA15-E1C625D431EC}" dt="2022-09-23T11:21:35.307" v="1152"/>
          <ac:inkMkLst>
            <pc:docMk/>
            <pc:sldMk cId="647750396" sldId="332"/>
            <ac:inkMk id="324" creationId="{28A70507-2A99-2D43-CFD9-40FCEB401DC8}"/>
          </ac:inkMkLst>
        </pc:inkChg>
        <pc:inkChg chg="add del mod">
          <ac:chgData name="黃昱翰" userId="4f688370-ab27-4ef4-a23b-43c276777261" providerId="ADAL" clId="{1899EFEE-12C9-45AE-AA15-E1C625D431EC}" dt="2022-09-23T11:21:35.304" v="1151"/>
          <ac:inkMkLst>
            <pc:docMk/>
            <pc:sldMk cId="647750396" sldId="332"/>
            <ac:inkMk id="325" creationId="{B9BD8786-5C94-08A6-B8BC-23E0C65B506C}"/>
          </ac:inkMkLst>
        </pc:inkChg>
        <pc:inkChg chg="add del mod">
          <ac:chgData name="黃昱翰" userId="4f688370-ab27-4ef4-a23b-43c276777261" providerId="ADAL" clId="{1899EFEE-12C9-45AE-AA15-E1C625D431EC}" dt="2022-09-23T11:21:37.550" v="1153"/>
          <ac:inkMkLst>
            <pc:docMk/>
            <pc:sldMk cId="647750396" sldId="332"/>
            <ac:inkMk id="326" creationId="{BAC8791D-FC99-77DF-5EFB-EE36CDCD7C5B}"/>
          </ac:inkMkLst>
        </pc:inkChg>
        <pc:inkChg chg="add del mod">
          <ac:chgData name="黃昱翰" userId="4f688370-ab27-4ef4-a23b-43c276777261" providerId="ADAL" clId="{1899EFEE-12C9-45AE-AA15-E1C625D431EC}" dt="2022-09-23T11:21:40.248" v="1159"/>
          <ac:inkMkLst>
            <pc:docMk/>
            <pc:sldMk cId="647750396" sldId="332"/>
            <ac:inkMk id="327" creationId="{51AC5CE0-4286-ADB0-A77C-691F8DBF7137}"/>
          </ac:inkMkLst>
        </pc:inkChg>
        <pc:inkChg chg="add mod">
          <ac:chgData name="黃昱翰" userId="4f688370-ab27-4ef4-a23b-43c276777261" providerId="ADAL" clId="{1899EFEE-12C9-45AE-AA15-E1C625D431EC}" dt="2022-09-23T11:23:01.269" v="1262"/>
          <ac:inkMkLst>
            <pc:docMk/>
            <pc:sldMk cId="647750396" sldId="332"/>
            <ac:inkMk id="328" creationId="{7675D343-D609-943A-7217-79307B9315DC}"/>
          </ac:inkMkLst>
        </pc:inkChg>
        <pc:inkChg chg="add del mod">
          <ac:chgData name="黃昱翰" userId="4f688370-ab27-4ef4-a23b-43c276777261" providerId="ADAL" clId="{1899EFEE-12C9-45AE-AA15-E1C625D431EC}" dt="2022-09-23T11:21:40.249" v="1160"/>
          <ac:inkMkLst>
            <pc:docMk/>
            <pc:sldMk cId="647750396" sldId="332"/>
            <ac:inkMk id="329" creationId="{E29F99CF-8E24-7D54-318D-EEAE90AFF804}"/>
          </ac:inkMkLst>
        </pc:inkChg>
        <pc:inkChg chg="add del mod">
          <ac:chgData name="黃昱翰" userId="4f688370-ab27-4ef4-a23b-43c276777261" providerId="ADAL" clId="{1899EFEE-12C9-45AE-AA15-E1C625D431EC}" dt="2022-09-23T11:21:45.738" v="1170"/>
          <ac:inkMkLst>
            <pc:docMk/>
            <pc:sldMk cId="647750396" sldId="332"/>
            <ac:inkMk id="330" creationId="{B89009EE-5BD5-A0A3-A391-A245215E5134}"/>
          </ac:inkMkLst>
        </pc:inkChg>
        <pc:inkChg chg="add del mod">
          <ac:chgData name="黃昱翰" userId="4f688370-ab27-4ef4-a23b-43c276777261" providerId="ADAL" clId="{1899EFEE-12C9-45AE-AA15-E1C625D431EC}" dt="2022-09-23T11:21:42.924" v="1164"/>
          <ac:inkMkLst>
            <pc:docMk/>
            <pc:sldMk cId="647750396" sldId="332"/>
            <ac:inkMk id="331" creationId="{2237269A-7F1B-9472-0D0C-1D9C0E9BAC78}"/>
          </ac:inkMkLst>
        </pc:inkChg>
        <pc:inkChg chg="add del mod">
          <ac:chgData name="黃昱翰" userId="4f688370-ab27-4ef4-a23b-43c276777261" providerId="ADAL" clId="{1899EFEE-12C9-45AE-AA15-E1C625D431EC}" dt="2022-09-23T11:21:42.923" v="1163"/>
          <ac:inkMkLst>
            <pc:docMk/>
            <pc:sldMk cId="647750396" sldId="332"/>
            <ac:inkMk id="332" creationId="{E8239C8B-0431-7EA5-B75C-409F9867A5A3}"/>
          </ac:inkMkLst>
        </pc:inkChg>
        <pc:inkChg chg="add del mod">
          <ac:chgData name="黃昱翰" userId="4f688370-ab27-4ef4-a23b-43c276777261" providerId="ADAL" clId="{1899EFEE-12C9-45AE-AA15-E1C625D431EC}" dt="2022-09-23T11:20:15.935" v="1084" actId="9405"/>
          <ac:inkMkLst>
            <pc:docMk/>
            <pc:sldMk cId="647750396" sldId="332"/>
            <ac:inkMk id="333" creationId="{DC83C183-FBEE-842D-EB73-4F5C6142B9E1}"/>
          </ac:inkMkLst>
        </pc:inkChg>
        <pc:inkChg chg="add del mod">
          <ac:chgData name="黃昱翰" userId="4f688370-ab27-4ef4-a23b-43c276777261" providerId="ADAL" clId="{1899EFEE-12C9-45AE-AA15-E1C625D431EC}" dt="2022-09-23T11:20:15.694" v="1083" actId="9405"/>
          <ac:inkMkLst>
            <pc:docMk/>
            <pc:sldMk cId="647750396" sldId="332"/>
            <ac:inkMk id="334" creationId="{F493D96F-EA8E-41FE-B4B8-29CA9550833A}"/>
          </ac:inkMkLst>
        </pc:inkChg>
        <pc:inkChg chg="add del mod">
          <ac:chgData name="黃昱翰" userId="4f688370-ab27-4ef4-a23b-43c276777261" providerId="ADAL" clId="{1899EFEE-12C9-45AE-AA15-E1C625D431EC}" dt="2022-09-23T11:20:15.325" v="1082" actId="9405"/>
          <ac:inkMkLst>
            <pc:docMk/>
            <pc:sldMk cId="647750396" sldId="332"/>
            <ac:inkMk id="335" creationId="{C5E38A82-0BC8-EADE-988D-B8461426FAEC}"/>
          </ac:inkMkLst>
        </pc:inkChg>
        <pc:inkChg chg="add del mod">
          <ac:chgData name="黃昱翰" userId="4f688370-ab27-4ef4-a23b-43c276777261" providerId="ADAL" clId="{1899EFEE-12C9-45AE-AA15-E1C625D431EC}" dt="2022-09-23T11:20:15.055" v="1081"/>
          <ac:inkMkLst>
            <pc:docMk/>
            <pc:sldMk cId="647750396" sldId="332"/>
            <ac:inkMk id="336" creationId="{72578E6A-A1E9-2923-EACE-5DD344A736F8}"/>
          </ac:inkMkLst>
        </pc:inkChg>
        <pc:inkChg chg="add del mod">
          <ac:chgData name="黃昱翰" userId="4f688370-ab27-4ef4-a23b-43c276777261" providerId="ADAL" clId="{1899EFEE-12C9-45AE-AA15-E1C625D431EC}" dt="2022-09-23T11:21:42.918" v="1161"/>
          <ac:inkMkLst>
            <pc:docMk/>
            <pc:sldMk cId="647750396" sldId="332"/>
            <ac:inkMk id="338" creationId="{C48E1D04-FFD8-E116-2F3A-8F2BBA1005AC}"/>
          </ac:inkMkLst>
        </pc:inkChg>
        <pc:inkChg chg="add del mod">
          <ac:chgData name="黃昱翰" userId="4f688370-ab27-4ef4-a23b-43c276777261" providerId="ADAL" clId="{1899EFEE-12C9-45AE-AA15-E1C625D431EC}" dt="2022-09-23T11:21:44.504" v="1167"/>
          <ac:inkMkLst>
            <pc:docMk/>
            <pc:sldMk cId="647750396" sldId="332"/>
            <ac:inkMk id="339" creationId="{C578018E-4478-F7A4-8D74-14204DF24706}"/>
          </ac:inkMkLst>
        </pc:inkChg>
        <pc:inkChg chg="add del mod">
          <ac:chgData name="黃昱翰" userId="4f688370-ab27-4ef4-a23b-43c276777261" providerId="ADAL" clId="{1899EFEE-12C9-45AE-AA15-E1C625D431EC}" dt="2022-09-23T11:21:44.505" v="1168"/>
          <ac:inkMkLst>
            <pc:docMk/>
            <pc:sldMk cId="647750396" sldId="332"/>
            <ac:inkMk id="340" creationId="{9619AE2B-FF64-3F28-7DD6-7C9B789D8507}"/>
          </ac:inkMkLst>
        </pc:inkChg>
        <pc:inkChg chg="add del mod">
          <ac:chgData name="黃昱翰" userId="4f688370-ab27-4ef4-a23b-43c276777261" providerId="ADAL" clId="{1899EFEE-12C9-45AE-AA15-E1C625D431EC}" dt="2022-09-23T11:21:40.247" v="1158"/>
          <ac:inkMkLst>
            <pc:docMk/>
            <pc:sldMk cId="647750396" sldId="332"/>
            <ac:inkMk id="341" creationId="{3703B6AA-580B-1854-A5B6-77AC215671AF}"/>
          </ac:inkMkLst>
        </pc:inkChg>
        <pc:inkChg chg="add mod">
          <ac:chgData name="黃昱翰" userId="4f688370-ab27-4ef4-a23b-43c276777261" providerId="ADAL" clId="{1899EFEE-12C9-45AE-AA15-E1C625D431EC}" dt="2022-09-23T11:23:01.269" v="1262"/>
          <ac:inkMkLst>
            <pc:docMk/>
            <pc:sldMk cId="647750396" sldId="332"/>
            <ac:inkMk id="343" creationId="{2132B6A0-3E9F-4BB7-8A2D-194ADAD4CC67}"/>
          </ac:inkMkLst>
        </pc:inkChg>
        <pc:inkChg chg="add mod">
          <ac:chgData name="黃昱翰" userId="4f688370-ab27-4ef4-a23b-43c276777261" providerId="ADAL" clId="{1899EFEE-12C9-45AE-AA15-E1C625D431EC}" dt="2022-09-23T11:20:48.042" v="1116"/>
          <ac:inkMkLst>
            <pc:docMk/>
            <pc:sldMk cId="647750396" sldId="332"/>
            <ac:inkMk id="344" creationId="{0ED13EAE-A277-4F25-A578-760C741A9951}"/>
          </ac:inkMkLst>
        </pc:inkChg>
        <pc:inkChg chg="add mod">
          <ac:chgData name="黃昱翰" userId="4f688370-ab27-4ef4-a23b-43c276777261" providerId="ADAL" clId="{1899EFEE-12C9-45AE-AA15-E1C625D431EC}" dt="2022-09-23T11:20:48.042" v="1116"/>
          <ac:inkMkLst>
            <pc:docMk/>
            <pc:sldMk cId="647750396" sldId="332"/>
            <ac:inkMk id="345" creationId="{A1582051-FFE2-965D-0091-630792D9C69E}"/>
          </ac:inkMkLst>
        </pc:inkChg>
        <pc:inkChg chg="add mod">
          <ac:chgData name="黃昱翰" userId="4f688370-ab27-4ef4-a23b-43c276777261" providerId="ADAL" clId="{1899EFEE-12C9-45AE-AA15-E1C625D431EC}" dt="2022-09-23T11:20:48.042" v="1116"/>
          <ac:inkMkLst>
            <pc:docMk/>
            <pc:sldMk cId="647750396" sldId="332"/>
            <ac:inkMk id="346" creationId="{AFE97E35-E973-A90B-7AF6-303A05AE015C}"/>
          </ac:inkMkLst>
        </pc:inkChg>
        <pc:inkChg chg="add mod">
          <ac:chgData name="黃昱翰" userId="4f688370-ab27-4ef4-a23b-43c276777261" providerId="ADAL" clId="{1899EFEE-12C9-45AE-AA15-E1C625D431EC}" dt="2022-09-23T11:20:48.042" v="1116"/>
          <ac:inkMkLst>
            <pc:docMk/>
            <pc:sldMk cId="647750396" sldId="332"/>
            <ac:inkMk id="347" creationId="{4408D20B-12CC-7CF8-9700-4FA6C2337236}"/>
          </ac:inkMkLst>
        </pc:inkChg>
        <pc:inkChg chg="add mod">
          <ac:chgData name="黃昱翰" userId="4f688370-ab27-4ef4-a23b-43c276777261" providerId="ADAL" clId="{1899EFEE-12C9-45AE-AA15-E1C625D431EC}" dt="2022-09-23T11:20:48.042" v="1116"/>
          <ac:inkMkLst>
            <pc:docMk/>
            <pc:sldMk cId="647750396" sldId="332"/>
            <ac:inkMk id="348" creationId="{6E2EA8A6-BC81-EDDC-6965-3D86CD0D33D7}"/>
          </ac:inkMkLst>
        </pc:inkChg>
        <pc:inkChg chg="add mod">
          <ac:chgData name="黃昱翰" userId="4f688370-ab27-4ef4-a23b-43c276777261" providerId="ADAL" clId="{1899EFEE-12C9-45AE-AA15-E1C625D431EC}" dt="2022-09-23T11:20:48.042" v="1116"/>
          <ac:inkMkLst>
            <pc:docMk/>
            <pc:sldMk cId="647750396" sldId="332"/>
            <ac:inkMk id="349" creationId="{5849D6E5-F0A1-7723-4CBD-65E7A14BED20}"/>
          </ac:inkMkLst>
        </pc:inkChg>
        <pc:inkChg chg="add mod">
          <ac:chgData name="黃昱翰" userId="4f688370-ab27-4ef4-a23b-43c276777261" providerId="ADAL" clId="{1899EFEE-12C9-45AE-AA15-E1C625D431EC}" dt="2022-09-23T11:20:48.042" v="1116"/>
          <ac:inkMkLst>
            <pc:docMk/>
            <pc:sldMk cId="647750396" sldId="332"/>
            <ac:inkMk id="350" creationId="{D10E65B0-3F2F-7C3B-518E-E574C05E9E93}"/>
          </ac:inkMkLst>
        </pc:inkChg>
        <pc:inkChg chg="add mod">
          <ac:chgData name="黃昱翰" userId="4f688370-ab27-4ef4-a23b-43c276777261" providerId="ADAL" clId="{1899EFEE-12C9-45AE-AA15-E1C625D431EC}" dt="2022-09-23T11:20:48.042" v="1116"/>
          <ac:inkMkLst>
            <pc:docMk/>
            <pc:sldMk cId="647750396" sldId="332"/>
            <ac:inkMk id="352" creationId="{4541DC77-F051-C405-9FC1-3209A38B4B14}"/>
          </ac:inkMkLst>
        </pc:inkChg>
        <pc:inkChg chg="add mod">
          <ac:chgData name="黃昱翰" userId="4f688370-ab27-4ef4-a23b-43c276777261" providerId="ADAL" clId="{1899EFEE-12C9-45AE-AA15-E1C625D431EC}" dt="2022-09-23T11:20:48.042" v="1116"/>
          <ac:inkMkLst>
            <pc:docMk/>
            <pc:sldMk cId="647750396" sldId="332"/>
            <ac:inkMk id="353" creationId="{F1D4B1A8-4B6A-98CF-003C-20589DBCAE4C}"/>
          </ac:inkMkLst>
        </pc:inkChg>
        <pc:inkChg chg="add mod">
          <ac:chgData name="黃昱翰" userId="4f688370-ab27-4ef4-a23b-43c276777261" providerId="ADAL" clId="{1899EFEE-12C9-45AE-AA15-E1C625D431EC}" dt="2022-09-23T11:20:48.042" v="1116"/>
          <ac:inkMkLst>
            <pc:docMk/>
            <pc:sldMk cId="647750396" sldId="332"/>
            <ac:inkMk id="354" creationId="{2ED70A21-4CC3-B6F5-1AC0-BABCAAF4E06C}"/>
          </ac:inkMkLst>
        </pc:inkChg>
        <pc:inkChg chg="add mod">
          <ac:chgData name="黃昱翰" userId="4f688370-ab27-4ef4-a23b-43c276777261" providerId="ADAL" clId="{1899EFEE-12C9-45AE-AA15-E1C625D431EC}" dt="2022-09-23T11:20:48.042" v="1116"/>
          <ac:inkMkLst>
            <pc:docMk/>
            <pc:sldMk cId="647750396" sldId="332"/>
            <ac:inkMk id="355" creationId="{0372E350-2BBC-3795-ECEA-DE3B36AE55FA}"/>
          </ac:inkMkLst>
        </pc:inkChg>
        <pc:inkChg chg="add mod">
          <ac:chgData name="黃昱翰" userId="4f688370-ab27-4ef4-a23b-43c276777261" providerId="ADAL" clId="{1899EFEE-12C9-45AE-AA15-E1C625D431EC}" dt="2022-09-23T11:20:48.042" v="1116"/>
          <ac:inkMkLst>
            <pc:docMk/>
            <pc:sldMk cId="647750396" sldId="332"/>
            <ac:inkMk id="356" creationId="{582E23AF-45E9-044F-E547-F48B7F35F774}"/>
          </ac:inkMkLst>
        </pc:inkChg>
        <pc:inkChg chg="add mod">
          <ac:chgData name="黃昱翰" userId="4f688370-ab27-4ef4-a23b-43c276777261" providerId="ADAL" clId="{1899EFEE-12C9-45AE-AA15-E1C625D431EC}" dt="2022-09-23T11:20:48.042" v="1116"/>
          <ac:inkMkLst>
            <pc:docMk/>
            <pc:sldMk cId="647750396" sldId="332"/>
            <ac:inkMk id="357" creationId="{79E85216-E269-5063-2D5E-E8CCE82172BF}"/>
          </ac:inkMkLst>
        </pc:inkChg>
        <pc:inkChg chg="add mod">
          <ac:chgData name="黃昱翰" userId="4f688370-ab27-4ef4-a23b-43c276777261" providerId="ADAL" clId="{1899EFEE-12C9-45AE-AA15-E1C625D431EC}" dt="2022-09-23T11:20:48.042" v="1116"/>
          <ac:inkMkLst>
            <pc:docMk/>
            <pc:sldMk cId="647750396" sldId="332"/>
            <ac:inkMk id="359" creationId="{ABA9E43D-7182-32F3-3654-8E6FF440CBBD}"/>
          </ac:inkMkLst>
        </pc:inkChg>
        <pc:inkChg chg="add mod">
          <ac:chgData name="黃昱翰" userId="4f688370-ab27-4ef4-a23b-43c276777261" providerId="ADAL" clId="{1899EFEE-12C9-45AE-AA15-E1C625D431EC}" dt="2022-09-23T11:20:48.042" v="1116"/>
          <ac:inkMkLst>
            <pc:docMk/>
            <pc:sldMk cId="647750396" sldId="332"/>
            <ac:inkMk id="360" creationId="{01626A42-BCD4-DB30-B07D-4A8DCD0B0A86}"/>
          </ac:inkMkLst>
        </pc:inkChg>
        <pc:inkChg chg="add mod">
          <ac:chgData name="黃昱翰" userId="4f688370-ab27-4ef4-a23b-43c276777261" providerId="ADAL" clId="{1899EFEE-12C9-45AE-AA15-E1C625D431EC}" dt="2022-09-23T11:20:48.042" v="1116"/>
          <ac:inkMkLst>
            <pc:docMk/>
            <pc:sldMk cId="647750396" sldId="332"/>
            <ac:inkMk id="361" creationId="{25B0B2ED-22A9-3ED0-6E39-1D3A7207F813}"/>
          </ac:inkMkLst>
        </pc:inkChg>
        <pc:inkChg chg="add mod">
          <ac:chgData name="黃昱翰" userId="4f688370-ab27-4ef4-a23b-43c276777261" providerId="ADAL" clId="{1899EFEE-12C9-45AE-AA15-E1C625D431EC}" dt="2022-09-23T11:20:48.042" v="1116"/>
          <ac:inkMkLst>
            <pc:docMk/>
            <pc:sldMk cId="647750396" sldId="332"/>
            <ac:inkMk id="362" creationId="{E68D3340-6E45-3B26-CDA8-66C00207FD72}"/>
          </ac:inkMkLst>
        </pc:inkChg>
        <pc:inkChg chg="add mod">
          <ac:chgData name="黃昱翰" userId="4f688370-ab27-4ef4-a23b-43c276777261" providerId="ADAL" clId="{1899EFEE-12C9-45AE-AA15-E1C625D431EC}" dt="2022-09-23T11:20:48.042" v="1116"/>
          <ac:inkMkLst>
            <pc:docMk/>
            <pc:sldMk cId="647750396" sldId="332"/>
            <ac:inkMk id="363" creationId="{081DB714-D37E-5551-C4FD-E7B8EBD58E39}"/>
          </ac:inkMkLst>
        </pc:inkChg>
        <pc:inkChg chg="add mod">
          <ac:chgData name="黃昱翰" userId="4f688370-ab27-4ef4-a23b-43c276777261" providerId="ADAL" clId="{1899EFEE-12C9-45AE-AA15-E1C625D431EC}" dt="2022-09-23T11:20:48.042" v="1116"/>
          <ac:inkMkLst>
            <pc:docMk/>
            <pc:sldMk cId="647750396" sldId="332"/>
            <ac:inkMk id="364" creationId="{F20AF630-8E94-D672-4341-2EDC203D338B}"/>
          </ac:inkMkLst>
        </pc:inkChg>
        <pc:inkChg chg="add mod">
          <ac:chgData name="黃昱翰" userId="4f688370-ab27-4ef4-a23b-43c276777261" providerId="ADAL" clId="{1899EFEE-12C9-45AE-AA15-E1C625D431EC}" dt="2022-09-23T11:20:48.042" v="1116"/>
          <ac:inkMkLst>
            <pc:docMk/>
            <pc:sldMk cId="647750396" sldId="332"/>
            <ac:inkMk id="365" creationId="{E37D346B-F17B-026B-689F-9181FD6FB2BC}"/>
          </ac:inkMkLst>
        </pc:inkChg>
        <pc:inkChg chg="add">
          <ac:chgData name="黃昱翰" userId="4f688370-ab27-4ef4-a23b-43c276777261" providerId="ADAL" clId="{1899EFEE-12C9-45AE-AA15-E1C625D431EC}" dt="2022-09-23T11:20:51.683" v="1122" actId="9405"/>
          <ac:inkMkLst>
            <pc:docMk/>
            <pc:sldMk cId="647750396" sldId="332"/>
            <ac:inkMk id="367" creationId="{E4982FD5-B3D1-BE5A-9B30-E4E897B8EBD4}"/>
          </ac:inkMkLst>
        </pc:inkChg>
        <pc:inkChg chg="add mod">
          <ac:chgData name="黃昱翰" userId="4f688370-ab27-4ef4-a23b-43c276777261" providerId="ADAL" clId="{1899EFEE-12C9-45AE-AA15-E1C625D431EC}" dt="2022-09-23T11:20:54.706" v="1127"/>
          <ac:inkMkLst>
            <pc:docMk/>
            <pc:sldMk cId="647750396" sldId="332"/>
            <ac:inkMk id="368" creationId="{4855E843-CC0D-8C8D-2A09-59B18D580414}"/>
          </ac:inkMkLst>
        </pc:inkChg>
        <pc:inkChg chg="add mod">
          <ac:chgData name="黃昱翰" userId="4f688370-ab27-4ef4-a23b-43c276777261" providerId="ADAL" clId="{1899EFEE-12C9-45AE-AA15-E1C625D431EC}" dt="2022-09-23T11:20:54.706" v="1127"/>
          <ac:inkMkLst>
            <pc:docMk/>
            <pc:sldMk cId="647750396" sldId="332"/>
            <ac:inkMk id="369" creationId="{3DBD296A-8CAB-1276-700F-0CE69B45B59F}"/>
          </ac:inkMkLst>
        </pc:inkChg>
        <pc:inkChg chg="add mod">
          <ac:chgData name="黃昱翰" userId="4f688370-ab27-4ef4-a23b-43c276777261" providerId="ADAL" clId="{1899EFEE-12C9-45AE-AA15-E1C625D431EC}" dt="2022-09-23T11:20:54.706" v="1127"/>
          <ac:inkMkLst>
            <pc:docMk/>
            <pc:sldMk cId="647750396" sldId="332"/>
            <ac:inkMk id="370" creationId="{4A2DB8BC-F5EF-96CB-CF25-D704459ECD5B}"/>
          </ac:inkMkLst>
        </pc:inkChg>
        <pc:inkChg chg="add mod">
          <ac:chgData name="黃昱翰" userId="4f688370-ab27-4ef4-a23b-43c276777261" providerId="ADAL" clId="{1899EFEE-12C9-45AE-AA15-E1C625D431EC}" dt="2022-09-23T11:20:54.706" v="1127"/>
          <ac:inkMkLst>
            <pc:docMk/>
            <pc:sldMk cId="647750396" sldId="332"/>
            <ac:inkMk id="371" creationId="{41F65648-528A-64B6-3C70-7178D1471608}"/>
          </ac:inkMkLst>
        </pc:inkChg>
        <pc:inkChg chg="add mod">
          <ac:chgData name="黃昱翰" userId="4f688370-ab27-4ef4-a23b-43c276777261" providerId="ADAL" clId="{1899EFEE-12C9-45AE-AA15-E1C625D431EC}" dt="2022-09-23T11:23:01.269" v="1262"/>
          <ac:inkMkLst>
            <pc:docMk/>
            <pc:sldMk cId="647750396" sldId="332"/>
            <ac:inkMk id="373" creationId="{F257EE40-D7F5-65F1-BFA2-F88A4C04AF01}"/>
          </ac:inkMkLst>
        </pc:inkChg>
        <pc:inkChg chg="add del mod">
          <ac:chgData name="黃昱翰" userId="4f688370-ab27-4ef4-a23b-43c276777261" providerId="ADAL" clId="{1899EFEE-12C9-45AE-AA15-E1C625D431EC}" dt="2022-09-23T11:21:28.170" v="1145"/>
          <ac:inkMkLst>
            <pc:docMk/>
            <pc:sldMk cId="647750396" sldId="332"/>
            <ac:inkMk id="374" creationId="{DFA84564-4A4A-06BB-FB40-FD072DBEB5F5}"/>
          </ac:inkMkLst>
        </pc:inkChg>
        <pc:inkChg chg="add del mod">
          <ac:chgData name="黃昱翰" userId="4f688370-ab27-4ef4-a23b-43c276777261" providerId="ADAL" clId="{1899EFEE-12C9-45AE-AA15-E1C625D431EC}" dt="2022-09-23T11:21:28.175" v="1147"/>
          <ac:inkMkLst>
            <pc:docMk/>
            <pc:sldMk cId="647750396" sldId="332"/>
            <ac:inkMk id="375" creationId="{BEA325E7-B516-9EDD-8D06-D110F198BA82}"/>
          </ac:inkMkLst>
        </pc:inkChg>
        <pc:inkChg chg="add del mod">
          <ac:chgData name="黃昱翰" userId="4f688370-ab27-4ef4-a23b-43c276777261" providerId="ADAL" clId="{1899EFEE-12C9-45AE-AA15-E1C625D431EC}" dt="2022-09-23T11:21:28.173" v="1146"/>
          <ac:inkMkLst>
            <pc:docMk/>
            <pc:sldMk cId="647750396" sldId="332"/>
            <ac:inkMk id="376" creationId="{B8680FA7-B746-3EFA-46EB-77543D2D5AE5}"/>
          </ac:inkMkLst>
        </pc:inkChg>
        <pc:inkChg chg="add del mod">
          <ac:chgData name="黃昱翰" userId="4f688370-ab27-4ef4-a23b-43c276777261" providerId="ADAL" clId="{1899EFEE-12C9-45AE-AA15-E1C625D431EC}" dt="2022-09-23T11:22:20.286" v="1230"/>
          <ac:inkMkLst>
            <pc:docMk/>
            <pc:sldMk cId="647750396" sldId="332"/>
            <ac:inkMk id="377" creationId="{AB08D678-956E-7DC2-6EB4-1E33E30CD69B}"/>
          </ac:inkMkLst>
        </pc:inkChg>
        <pc:inkChg chg="add mod">
          <ac:chgData name="黃昱翰" userId="4f688370-ab27-4ef4-a23b-43c276777261" providerId="ADAL" clId="{1899EFEE-12C9-45AE-AA15-E1C625D431EC}" dt="2022-09-23T11:23:01.269" v="1262"/>
          <ac:inkMkLst>
            <pc:docMk/>
            <pc:sldMk cId="647750396" sldId="332"/>
            <ac:inkMk id="378" creationId="{4C96C31E-B3A8-B834-EBCA-9463F486338D}"/>
          </ac:inkMkLst>
        </pc:inkChg>
        <pc:inkChg chg="add mod">
          <ac:chgData name="黃昱翰" userId="4f688370-ab27-4ef4-a23b-43c276777261" providerId="ADAL" clId="{1899EFEE-12C9-45AE-AA15-E1C625D431EC}" dt="2022-09-23T11:23:01.269" v="1262"/>
          <ac:inkMkLst>
            <pc:docMk/>
            <pc:sldMk cId="647750396" sldId="332"/>
            <ac:inkMk id="379" creationId="{C24396B9-4298-B250-B75B-C41AD4264BE7}"/>
          </ac:inkMkLst>
        </pc:inkChg>
        <pc:inkChg chg="add mod">
          <ac:chgData name="黃昱翰" userId="4f688370-ab27-4ef4-a23b-43c276777261" providerId="ADAL" clId="{1899EFEE-12C9-45AE-AA15-E1C625D431EC}" dt="2022-09-23T11:23:01.269" v="1262"/>
          <ac:inkMkLst>
            <pc:docMk/>
            <pc:sldMk cId="647750396" sldId="332"/>
            <ac:inkMk id="380" creationId="{3AD14A69-F312-2912-E8B1-E567783EFD53}"/>
          </ac:inkMkLst>
        </pc:inkChg>
        <pc:inkChg chg="add mod">
          <ac:chgData name="黃昱翰" userId="4f688370-ab27-4ef4-a23b-43c276777261" providerId="ADAL" clId="{1899EFEE-12C9-45AE-AA15-E1C625D431EC}" dt="2022-09-23T11:23:01.269" v="1262"/>
          <ac:inkMkLst>
            <pc:docMk/>
            <pc:sldMk cId="647750396" sldId="332"/>
            <ac:inkMk id="381" creationId="{3940FFE6-F5BD-9116-AA15-8C05B770B00F}"/>
          </ac:inkMkLst>
        </pc:inkChg>
        <pc:inkChg chg="add del mod">
          <ac:chgData name="黃昱翰" userId="4f688370-ab27-4ef4-a23b-43c276777261" providerId="ADAL" clId="{1899EFEE-12C9-45AE-AA15-E1C625D431EC}" dt="2022-09-23T11:21:39.038" v="1156"/>
          <ac:inkMkLst>
            <pc:docMk/>
            <pc:sldMk cId="647750396" sldId="332"/>
            <ac:inkMk id="382" creationId="{94B7DB3C-9946-F373-CC1C-9DE9D6A7E4CC}"/>
          </ac:inkMkLst>
        </pc:inkChg>
        <pc:inkChg chg="add del mod">
          <ac:chgData name="黃昱翰" userId="4f688370-ab27-4ef4-a23b-43c276777261" providerId="ADAL" clId="{1899EFEE-12C9-45AE-AA15-E1C625D431EC}" dt="2022-09-23T11:21:39.039" v="1157"/>
          <ac:inkMkLst>
            <pc:docMk/>
            <pc:sldMk cId="647750396" sldId="332"/>
            <ac:inkMk id="383" creationId="{0417428F-C8F9-A3AF-3645-ACD7D4F458D5}"/>
          </ac:inkMkLst>
        </pc:inkChg>
        <pc:inkChg chg="add del mod">
          <ac:chgData name="黃昱翰" userId="4f688370-ab27-4ef4-a23b-43c276777261" providerId="ADAL" clId="{1899EFEE-12C9-45AE-AA15-E1C625D431EC}" dt="2022-09-23T11:21:39.037" v="1155"/>
          <ac:inkMkLst>
            <pc:docMk/>
            <pc:sldMk cId="647750396" sldId="332"/>
            <ac:inkMk id="384" creationId="{8382D79E-46A4-E7DA-B039-DEF5CC77B69D}"/>
          </ac:inkMkLst>
        </pc:inkChg>
        <pc:inkChg chg="add del mod">
          <ac:chgData name="黃昱翰" userId="4f688370-ab27-4ef4-a23b-43c276777261" providerId="ADAL" clId="{1899EFEE-12C9-45AE-AA15-E1C625D431EC}" dt="2022-09-23T11:21:28.177" v="1149"/>
          <ac:inkMkLst>
            <pc:docMk/>
            <pc:sldMk cId="647750396" sldId="332"/>
            <ac:inkMk id="386" creationId="{6D04A605-D3EB-DB46-501B-86E92F909C40}"/>
          </ac:inkMkLst>
        </pc:inkChg>
        <pc:inkChg chg="add del mod">
          <ac:chgData name="黃昱翰" userId="4f688370-ab27-4ef4-a23b-43c276777261" providerId="ADAL" clId="{1899EFEE-12C9-45AE-AA15-E1C625D431EC}" dt="2022-09-23T11:22:20.285" v="1229"/>
          <ac:inkMkLst>
            <pc:docMk/>
            <pc:sldMk cId="647750396" sldId="332"/>
            <ac:inkMk id="387" creationId="{0E3CE688-57DC-C367-3661-E1C38CCAD4DA}"/>
          </ac:inkMkLst>
        </pc:inkChg>
        <pc:inkChg chg="add">
          <ac:chgData name="黃昱翰" userId="4f688370-ab27-4ef4-a23b-43c276777261" providerId="ADAL" clId="{1899EFEE-12C9-45AE-AA15-E1C625D431EC}" dt="2022-09-23T11:21:22.814" v="1144" actId="9405"/>
          <ac:inkMkLst>
            <pc:docMk/>
            <pc:sldMk cId="647750396" sldId="332"/>
            <ac:inkMk id="389" creationId="{C27F002F-8215-407C-DB52-387D8A7B18AF}"/>
          </ac:inkMkLst>
        </pc:inkChg>
        <pc:inkChg chg="add del mod">
          <ac:chgData name="黃昱翰" userId="4f688370-ab27-4ef4-a23b-43c276777261" providerId="ADAL" clId="{1899EFEE-12C9-45AE-AA15-E1C625D431EC}" dt="2022-09-23T11:22:21.740" v="1233"/>
          <ac:inkMkLst>
            <pc:docMk/>
            <pc:sldMk cId="647750396" sldId="332"/>
            <ac:inkMk id="390" creationId="{DDB3ADFF-30E3-18C4-CFEA-1A81CEC9654B}"/>
          </ac:inkMkLst>
        </pc:inkChg>
        <pc:inkChg chg="add del mod">
          <ac:chgData name="黃昱翰" userId="4f688370-ab27-4ef4-a23b-43c276777261" providerId="ADAL" clId="{1899EFEE-12C9-45AE-AA15-E1C625D431EC}" dt="2022-09-23T11:22:19.349" v="1225"/>
          <ac:inkMkLst>
            <pc:docMk/>
            <pc:sldMk cId="647750396" sldId="332"/>
            <ac:inkMk id="391" creationId="{D12D33CA-E69F-1E99-6C93-E68A5B82F337}"/>
          </ac:inkMkLst>
        </pc:inkChg>
        <pc:inkChg chg="add del mod">
          <ac:chgData name="黃昱翰" userId="4f688370-ab27-4ef4-a23b-43c276777261" providerId="ADAL" clId="{1899EFEE-12C9-45AE-AA15-E1C625D431EC}" dt="2022-09-23T11:22:19.351" v="1227"/>
          <ac:inkMkLst>
            <pc:docMk/>
            <pc:sldMk cId="647750396" sldId="332"/>
            <ac:inkMk id="392" creationId="{B3EDEB12-1987-05AC-F01A-5ADBDD533B75}"/>
          </ac:inkMkLst>
        </pc:inkChg>
        <pc:inkChg chg="add del mod">
          <ac:chgData name="黃昱翰" userId="4f688370-ab27-4ef4-a23b-43c276777261" providerId="ADAL" clId="{1899EFEE-12C9-45AE-AA15-E1C625D431EC}" dt="2022-09-23T11:22:19.350" v="1226"/>
          <ac:inkMkLst>
            <pc:docMk/>
            <pc:sldMk cId="647750396" sldId="332"/>
            <ac:inkMk id="393" creationId="{F731D666-3BB3-2090-2B26-7DFBEF73B577}"/>
          </ac:inkMkLst>
        </pc:inkChg>
        <pc:inkChg chg="add del mod">
          <ac:chgData name="黃昱翰" userId="4f688370-ab27-4ef4-a23b-43c276777261" providerId="ADAL" clId="{1899EFEE-12C9-45AE-AA15-E1C625D431EC}" dt="2022-09-23T11:22:20.283" v="1228"/>
          <ac:inkMkLst>
            <pc:docMk/>
            <pc:sldMk cId="647750396" sldId="332"/>
            <ac:inkMk id="394" creationId="{4182874A-3D1B-6588-820C-C7A7B7737B53}"/>
          </ac:inkMkLst>
        </pc:inkChg>
        <pc:inkChg chg="add mod">
          <ac:chgData name="黃昱翰" userId="4f688370-ab27-4ef4-a23b-43c276777261" providerId="ADAL" clId="{1899EFEE-12C9-45AE-AA15-E1C625D431EC}" dt="2022-09-23T11:22:53.636" v="1258"/>
          <ac:inkMkLst>
            <pc:docMk/>
            <pc:sldMk cId="647750396" sldId="332"/>
            <ac:inkMk id="396" creationId="{4BF275E3-7378-55B1-A0AC-6E16C0C02C01}"/>
          </ac:inkMkLst>
        </pc:inkChg>
        <pc:inkChg chg="add mod">
          <ac:chgData name="黃昱翰" userId="4f688370-ab27-4ef4-a23b-43c276777261" providerId="ADAL" clId="{1899EFEE-12C9-45AE-AA15-E1C625D431EC}" dt="2022-09-23T11:22:53.636" v="1258"/>
          <ac:inkMkLst>
            <pc:docMk/>
            <pc:sldMk cId="647750396" sldId="332"/>
            <ac:inkMk id="397" creationId="{AFF27AA1-CE49-BCE7-6DDA-827248687951}"/>
          </ac:inkMkLst>
        </pc:inkChg>
        <pc:inkChg chg="add mod">
          <ac:chgData name="黃昱翰" userId="4f688370-ab27-4ef4-a23b-43c276777261" providerId="ADAL" clId="{1899EFEE-12C9-45AE-AA15-E1C625D431EC}" dt="2022-09-23T11:22:53.636" v="1258"/>
          <ac:inkMkLst>
            <pc:docMk/>
            <pc:sldMk cId="647750396" sldId="332"/>
            <ac:inkMk id="398" creationId="{7F0E10B3-684F-C8FA-0A6F-AB930535DE13}"/>
          </ac:inkMkLst>
        </pc:inkChg>
        <pc:inkChg chg="add mod">
          <ac:chgData name="黃昱翰" userId="4f688370-ab27-4ef4-a23b-43c276777261" providerId="ADAL" clId="{1899EFEE-12C9-45AE-AA15-E1C625D431EC}" dt="2022-09-23T11:22:53.636" v="1258"/>
          <ac:inkMkLst>
            <pc:docMk/>
            <pc:sldMk cId="647750396" sldId="332"/>
            <ac:inkMk id="399" creationId="{CAA34A82-12AC-49BA-2330-F04D0BE07CAE}"/>
          </ac:inkMkLst>
        </pc:inkChg>
        <pc:inkChg chg="add del mod">
          <ac:chgData name="黃昱翰" userId="4f688370-ab27-4ef4-a23b-43c276777261" providerId="ADAL" clId="{1899EFEE-12C9-45AE-AA15-E1C625D431EC}" dt="2022-09-23T11:22:46.819" v="1248"/>
          <ac:inkMkLst>
            <pc:docMk/>
            <pc:sldMk cId="647750396" sldId="332"/>
            <ac:inkMk id="400" creationId="{F79FCE11-5A6B-5D15-DB5B-BF0A0FC94F9C}"/>
          </ac:inkMkLst>
        </pc:inkChg>
        <pc:inkChg chg="add del mod">
          <ac:chgData name="黃昱翰" userId="4f688370-ab27-4ef4-a23b-43c276777261" providerId="ADAL" clId="{1899EFEE-12C9-45AE-AA15-E1C625D431EC}" dt="2022-09-23T11:22:46.822" v="1250"/>
          <ac:inkMkLst>
            <pc:docMk/>
            <pc:sldMk cId="647750396" sldId="332"/>
            <ac:inkMk id="401" creationId="{4E7BA991-6730-0417-D926-769E39DD7E65}"/>
          </ac:inkMkLst>
        </pc:inkChg>
        <pc:inkChg chg="add del mod">
          <ac:chgData name="黃昱翰" userId="4f688370-ab27-4ef4-a23b-43c276777261" providerId="ADAL" clId="{1899EFEE-12C9-45AE-AA15-E1C625D431EC}" dt="2022-09-23T11:22:46.823" v="1253"/>
          <ac:inkMkLst>
            <pc:docMk/>
            <pc:sldMk cId="647750396" sldId="332"/>
            <ac:inkMk id="402" creationId="{953C7770-B561-2B4E-5BAD-FAE5FAE60701}"/>
          </ac:inkMkLst>
        </pc:inkChg>
        <pc:inkChg chg="add mod">
          <ac:chgData name="黃昱翰" userId="4f688370-ab27-4ef4-a23b-43c276777261" providerId="ADAL" clId="{1899EFEE-12C9-45AE-AA15-E1C625D431EC}" dt="2022-09-23T11:22:53.636" v="1258"/>
          <ac:inkMkLst>
            <pc:docMk/>
            <pc:sldMk cId="647750396" sldId="332"/>
            <ac:inkMk id="403" creationId="{867E163E-E252-5406-95F3-63118308F17A}"/>
          </ac:inkMkLst>
        </pc:inkChg>
        <pc:inkChg chg="add mod">
          <ac:chgData name="黃昱翰" userId="4f688370-ab27-4ef4-a23b-43c276777261" providerId="ADAL" clId="{1899EFEE-12C9-45AE-AA15-E1C625D431EC}" dt="2022-09-23T11:22:53.636" v="1258"/>
          <ac:inkMkLst>
            <pc:docMk/>
            <pc:sldMk cId="647750396" sldId="332"/>
            <ac:inkMk id="404" creationId="{56EC144A-5026-FA97-C49C-82377C595102}"/>
          </ac:inkMkLst>
        </pc:inkChg>
        <pc:inkChg chg="add del mod">
          <ac:chgData name="黃昱翰" userId="4f688370-ab27-4ef4-a23b-43c276777261" providerId="ADAL" clId="{1899EFEE-12C9-45AE-AA15-E1C625D431EC}" dt="2022-09-23T11:22:46.821" v="1249"/>
          <ac:inkMkLst>
            <pc:docMk/>
            <pc:sldMk cId="647750396" sldId="332"/>
            <ac:inkMk id="405" creationId="{36F78A36-CBB8-7909-9BDC-687B09ACA99F}"/>
          </ac:inkMkLst>
        </pc:inkChg>
        <pc:inkChg chg="add mod">
          <ac:chgData name="黃昱翰" userId="4f688370-ab27-4ef4-a23b-43c276777261" providerId="ADAL" clId="{1899EFEE-12C9-45AE-AA15-E1C625D431EC}" dt="2022-09-23T11:22:53.636" v="1258"/>
          <ac:inkMkLst>
            <pc:docMk/>
            <pc:sldMk cId="647750396" sldId="332"/>
            <ac:inkMk id="406" creationId="{0054794A-B418-AAE6-F7F2-2B0C655C030E}"/>
          </ac:inkMkLst>
        </pc:inkChg>
        <pc:inkChg chg="add mod">
          <ac:chgData name="黃昱翰" userId="4f688370-ab27-4ef4-a23b-43c276777261" providerId="ADAL" clId="{1899EFEE-12C9-45AE-AA15-E1C625D431EC}" dt="2022-09-23T11:22:53.636" v="1258"/>
          <ac:inkMkLst>
            <pc:docMk/>
            <pc:sldMk cId="647750396" sldId="332"/>
            <ac:inkMk id="407" creationId="{0A92EC2E-D60F-68EC-56CD-977D060DB6D3}"/>
          </ac:inkMkLst>
        </pc:inkChg>
        <pc:inkChg chg="add mod">
          <ac:chgData name="黃昱翰" userId="4f688370-ab27-4ef4-a23b-43c276777261" providerId="ADAL" clId="{1899EFEE-12C9-45AE-AA15-E1C625D431EC}" dt="2022-09-23T11:22:53.636" v="1258"/>
          <ac:inkMkLst>
            <pc:docMk/>
            <pc:sldMk cId="647750396" sldId="332"/>
            <ac:inkMk id="409" creationId="{FE8BE53C-399C-4DAD-BA73-172BDE14EEE0}"/>
          </ac:inkMkLst>
        </pc:inkChg>
        <pc:inkChg chg="add mod">
          <ac:chgData name="黃昱翰" userId="4f688370-ab27-4ef4-a23b-43c276777261" providerId="ADAL" clId="{1899EFEE-12C9-45AE-AA15-E1C625D431EC}" dt="2022-09-23T11:22:53.636" v="1258"/>
          <ac:inkMkLst>
            <pc:docMk/>
            <pc:sldMk cId="647750396" sldId="332"/>
            <ac:inkMk id="410" creationId="{5C361EBB-C52B-9E45-B9FB-9F29E7683D81}"/>
          </ac:inkMkLst>
        </pc:inkChg>
        <pc:inkChg chg="add mod">
          <ac:chgData name="黃昱翰" userId="4f688370-ab27-4ef4-a23b-43c276777261" providerId="ADAL" clId="{1899EFEE-12C9-45AE-AA15-E1C625D431EC}" dt="2022-09-23T11:22:53.636" v="1258"/>
          <ac:inkMkLst>
            <pc:docMk/>
            <pc:sldMk cId="647750396" sldId="332"/>
            <ac:inkMk id="411" creationId="{BFA0A37A-AC99-D662-65F0-CBAE21CC4FBE}"/>
          </ac:inkMkLst>
        </pc:inkChg>
        <pc:inkChg chg="add mod">
          <ac:chgData name="黃昱翰" userId="4f688370-ab27-4ef4-a23b-43c276777261" providerId="ADAL" clId="{1899EFEE-12C9-45AE-AA15-E1C625D431EC}" dt="2022-09-23T11:22:53.636" v="1258"/>
          <ac:inkMkLst>
            <pc:docMk/>
            <pc:sldMk cId="647750396" sldId="332"/>
            <ac:inkMk id="412" creationId="{0463FC6B-6096-70A1-0D4A-0706E7C3D3E0}"/>
          </ac:inkMkLst>
        </pc:inkChg>
        <pc:inkChg chg="add mod">
          <ac:chgData name="黃昱翰" userId="4f688370-ab27-4ef4-a23b-43c276777261" providerId="ADAL" clId="{1899EFEE-12C9-45AE-AA15-E1C625D431EC}" dt="2022-09-23T11:22:53.636" v="1258"/>
          <ac:inkMkLst>
            <pc:docMk/>
            <pc:sldMk cId="647750396" sldId="332"/>
            <ac:inkMk id="413" creationId="{E69747B5-56EC-2E70-F9FA-72C8F741388A}"/>
          </ac:inkMkLst>
        </pc:inkChg>
        <pc:inkChg chg="add mod">
          <ac:chgData name="黃昱翰" userId="4f688370-ab27-4ef4-a23b-43c276777261" providerId="ADAL" clId="{1899EFEE-12C9-45AE-AA15-E1C625D431EC}" dt="2022-09-23T11:22:53.636" v="1258"/>
          <ac:inkMkLst>
            <pc:docMk/>
            <pc:sldMk cId="647750396" sldId="332"/>
            <ac:inkMk id="414" creationId="{FA1413F6-4440-40BC-AFAA-7A1FFDDF945C}"/>
          </ac:inkMkLst>
        </pc:inkChg>
        <pc:inkChg chg="add mod">
          <ac:chgData name="黃昱翰" userId="4f688370-ab27-4ef4-a23b-43c276777261" providerId="ADAL" clId="{1899EFEE-12C9-45AE-AA15-E1C625D431EC}" dt="2022-09-23T11:22:53.636" v="1258"/>
          <ac:inkMkLst>
            <pc:docMk/>
            <pc:sldMk cId="647750396" sldId="332"/>
            <ac:inkMk id="415" creationId="{AC2E6242-D144-EB9E-0C09-36D86FE3A96A}"/>
          </ac:inkMkLst>
        </pc:inkChg>
        <pc:inkChg chg="add mod">
          <ac:chgData name="黃昱翰" userId="4f688370-ab27-4ef4-a23b-43c276777261" providerId="ADAL" clId="{1899EFEE-12C9-45AE-AA15-E1C625D431EC}" dt="2022-09-23T11:22:53.636" v="1258"/>
          <ac:inkMkLst>
            <pc:docMk/>
            <pc:sldMk cId="647750396" sldId="332"/>
            <ac:inkMk id="416" creationId="{630B7B36-41FE-A3DE-A7CD-DE5F37303247}"/>
          </ac:inkMkLst>
        </pc:inkChg>
        <pc:inkChg chg="add mod">
          <ac:chgData name="黃昱翰" userId="4f688370-ab27-4ef4-a23b-43c276777261" providerId="ADAL" clId="{1899EFEE-12C9-45AE-AA15-E1C625D431EC}" dt="2022-09-23T11:22:53.636" v="1258"/>
          <ac:inkMkLst>
            <pc:docMk/>
            <pc:sldMk cId="647750396" sldId="332"/>
            <ac:inkMk id="417" creationId="{D6190FE0-CC19-A6C9-7398-CC80D4BF48F4}"/>
          </ac:inkMkLst>
        </pc:inkChg>
        <pc:inkChg chg="add del mod">
          <ac:chgData name="黃昱翰" userId="4f688370-ab27-4ef4-a23b-43c276777261" providerId="ADAL" clId="{1899EFEE-12C9-45AE-AA15-E1C625D431EC}" dt="2022-09-23T11:22:21.738" v="1232"/>
          <ac:inkMkLst>
            <pc:docMk/>
            <pc:sldMk cId="647750396" sldId="332"/>
            <ac:inkMk id="418" creationId="{68641829-5FDA-3A5F-7E95-FE7C0F18B591}"/>
          </ac:inkMkLst>
        </pc:inkChg>
        <pc:inkChg chg="add del mod">
          <ac:chgData name="黃昱翰" userId="4f688370-ab27-4ef4-a23b-43c276777261" providerId="ADAL" clId="{1899EFEE-12C9-45AE-AA15-E1C625D431EC}" dt="2022-09-23T11:22:21.737" v="1231"/>
          <ac:inkMkLst>
            <pc:docMk/>
            <pc:sldMk cId="647750396" sldId="332"/>
            <ac:inkMk id="419" creationId="{76454511-E3F4-C92D-C0BD-9731D8324179}"/>
          </ac:inkMkLst>
        </pc:inkChg>
        <pc:inkChg chg="add mod">
          <ac:chgData name="黃昱翰" userId="4f688370-ab27-4ef4-a23b-43c276777261" providerId="ADAL" clId="{1899EFEE-12C9-45AE-AA15-E1C625D431EC}" dt="2022-09-23T11:22:53.636" v="1258"/>
          <ac:inkMkLst>
            <pc:docMk/>
            <pc:sldMk cId="647750396" sldId="332"/>
            <ac:inkMk id="420" creationId="{46767045-8204-32D7-497E-905748BA3175}"/>
          </ac:inkMkLst>
        </pc:inkChg>
        <pc:inkChg chg="add del mod">
          <ac:chgData name="黃昱翰" userId="4f688370-ab27-4ef4-a23b-43c276777261" providerId="ADAL" clId="{1899EFEE-12C9-45AE-AA15-E1C625D431EC}" dt="2022-09-23T11:22:46.822" v="1251"/>
          <ac:inkMkLst>
            <pc:docMk/>
            <pc:sldMk cId="647750396" sldId="332"/>
            <ac:inkMk id="421" creationId="{FF12CD09-1E96-217A-F7B6-A55AD7C57962}"/>
          </ac:inkMkLst>
        </pc:inkChg>
        <pc:inkChg chg="add mod">
          <ac:chgData name="黃昱翰" userId="4f688370-ab27-4ef4-a23b-43c276777261" providerId="ADAL" clId="{1899EFEE-12C9-45AE-AA15-E1C625D431EC}" dt="2022-09-23T11:22:53.636" v="1258"/>
          <ac:inkMkLst>
            <pc:docMk/>
            <pc:sldMk cId="647750396" sldId="332"/>
            <ac:inkMk id="422" creationId="{5F042A41-DBE3-DCF4-EE7C-DB4D80DAAC7D}"/>
          </ac:inkMkLst>
        </pc:inkChg>
        <pc:inkChg chg="add mod">
          <ac:chgData name="黃昱翰" userId="4f688370-ab27-4ef4-a23b-43c276777261" providerId="ADAL" clId="{1899EFEE-12C9-45AE-AA15-E1C625D431EC}" dt="2022-09-23T11:22:53.636" v="1258"/>
          <ac:inkMkLst>
            <pc:docMk/>
            <pc:sldMk cId="647750396" sldId="332"/>
            <ac:inkMk id="423" creationId="{6217A4E4-84B8-AFBF-1114-25B9F862397B}"/>
          </ac:inkMkLst>
        </pc:inkChg>
        <pc:inkChg chg="add mod">
          <ac:chgData name="黃昱翰" userId="4f688370-ab27-4ef4-a23b-43c276777261" providerId="ADAL" clId="{1899EFEE-12C9-45AE-AA15-E1C625D431EC}" dt="2022-09-23T11:22:53.636" v="1258"/>
          <ac:inkMkLst>
            <pc:docMk/>
            <pc:sldMk cId="647750396" sldId="332"/>
            <ac:inkMk id="424" creationId="{5E539BC3-EA42-31AD-C5BA-EABA876811D4}"/>
          </ac:inkMkLst>
        </pc:inkChg>
        <pc:inkChg chg="add mod">
          <ac:chgData name="黃昱翰" userId="4f688370-ab27-4ef4-a23b-43c276777261" providerId="ADAL" clId="{1899EFEE-12C9-45AE-AA15-E1C625D431EC}" dt="2022-09-23T11:22:53.636" v="1258"/>
          <ac:inkMkLst>
            <pc:docMk/>
            <pc:sldMk cId="647750396" sldId="332"/>
            <ac:inkMk id="425" creationId="{D4615260-4A66-CFC7-42D9-2320E5C3D556}"/>
          </ac:inkMkLst>
        </pc:inkChg>
        <pc:inkChg chg="add mod">
          <ac:chgData name="黃昱翰" userId="4f688370-ab27-4ef4-a23b-43c276777261" providerId="ADAL" clId="{1899EFEE-12C9-45AE-AA15-E1C625D431EC}" dt="2022-09-23T11:22:53.636" v="1258"/>
          <ac:inkMkLst>
            <pc:docMk/>
            <pc:sldMk cId="647750396" sldId="332"/>
            <ac:inkMk id="426" creationId="{0B5B6627-BB1A-8B7C-7AED-17B5B63A18F4}"/>
          </ac:inkMkLst>
        </pc:inkChg>
        <pc:inkChg chg="add mod">
          <ac:chgData name="黃昱翰" userId="4f688370-ab27-4ef4-a23b-43c276777261" providerId="ADAL" clId="{1899EFEE-12C9-45AE-AA15-E1C625D431EC}" dt="2022-09-23T11:22:53.636" v="1258"/>
          <ac:inkMkLst>
            <pc:docMk/>
            <pc:sldMk cId="647750396" sldId="332"/>
            <ac:inkMk id="427" creationId="{5887EB6B-EFA2-E6BA-92F4-3E0B07D46A10}"/>
          </ac:inkMkLst>
        </pc:inkChg>
        <pc:inkChg chg="add mod">
          <ac:chgData name="黃昱翰" userId="4f688370-ab27-4ef4-a23b-43c276777261" providerId="ADAL" clId="{1899EFEE-12C9-45AE-AA15-E1C625D431EC}" dt="2022-09-23T11:22:53.636" v="1258"/>
          <ac:inkMkLst>
            <pc:docMk/>
            <pc:sldMk cId="647750396" sldId="332"/>
            <ac:inkMk id="428" creationId="{B4066DE1-D163-132E-DE73-0BCB7E30C314}"/>
          </ac:inkMkLst>
        </pc:inkChg>
        <pc:inkChg chg="add mod">
          <ac:chgData name="黃昱翰" userId="4f688370-ab27-4ef4-a23b-43c276777261" providerId="ADAL" clId="{1899EFEE-12C9-45AE-AA15-E1C625D431EC}" dt="2022-09-23T11:22:53.636" v="1258"/>
          <ac:inkMkLst>
            <pc:docMk/>
            <pc:sldMk cId="647750396" sldId="332"/>
            <ac:inkMk id="429" creationId="{83561CA4-4C37-B938-966B-DD95741F61B3}"/>
          </ac:inkMkLst>
        </pc:inkChg>
        <pc:inkChg chg="add mod">
          <ac:chgData name="黃昱翰" userId="4f688370-ab27-4ef4-a23b-43c276777261" providerId="ADAL" clId="{1899EFEE-12C9-45AE-AA15-E1C625D431EC}" dt="2022-09-23T11:22:53.636" v="1258"/>
          <ac:inkMkLst>
            <pc:docMk/>
            <pc:sldMk cId="647750396" sldId="332"/>
            <ac:inkMk id="430" creationId="{4C2ED0BD-814F-D766-9C88-DDC3730CBC98}"/>
          </ac:inkMkLst>
        </pc:inkChg>
        <pc:inkChg chg="add mod">
          <ac:chgData name="黃昱翰" userId="4f688370-ab27-4ef4-a23b-43c276777261" providerId="ADAL" clId="{1899EFEE-12C9-45AE-AA15-E1C625D431EC}" dt="2022-09-23T11:22:53.636" v="1258"/>
          <ac:inkMkLst>
            <pc:docMk/>
            <pc:sldMk cId="647750396" sldId="332"/>
            <ac:inkMk id="431" creationId="{3988A23D-C1F9-F007-4A07-E07703080F9D}"/>
          </ac:inkMkLst>
        </pc:inkChg>
        <pc:inkChg chg="add mod">
          <ac:chgData name="黃昱翰" userId="4f688370-ab27-4ef4-a23b-43c276777261" providerId="ADAL" clId="{1899EFEE-12C9-45AE-AA15-E1C625D431EC}" dt="2022-09-23T11:22:53.636" v="1258"/>
          <ac:inkMkLst>
            <pc:docMk/>
            <pc:sldMk cId="647750396" sldId="332"/>
            <ac:inkMk id="432" creationId="{A709B271-2319-0C14-E4FC-5FEC519145ED}"/>
          </ac:inkMkLst>
        </pc:inkChg>
        <pc:inkChg chg="add mod">
          <ac:chgData name="黃昱翰" userId="4f688370-ab27-4ef4-a23b-43c276777261" providerId="ADAL" clId="{1899EFEE-12C9-45AE-AA15-E1C625D431EC}" dt="2022-09-23T11:22:53.636" v="1258"/>
          <ac:inkMkLst>
            <pc:docMk/>
            <pc:sldMk cId="647750396" sldId="332"/>
            <ac:inkMk id="433" creationId="{8C2FE4C0-EC26-CA88-44F9-FED385FCA2C8}"/>
          </ac:inkMkLst>
        </pc:inkChg>
        <pc:inkChg chg="add mod">
          <ac:chgData name="黃昱翰" userId="4f688370-ab27-4ef4-a23b-43c276777261" providerId="ADAL" clId="{1899EFEE-12C9-45AE-AA15-E1C625D431EC}" dt="2022-09-23T11:22:53.636" v="1258"/>
          <ac:inkMkLst>
            <pc:docMk/>
            <pc:sldMk cId="647750396" sldId="332"/>
            <ac:inkMk id="434" creationId="{46110D2A-D6CF-1D9D-AF0C-47A5451CF92C}"/>
          </ac:inkMkLst>
        </pc:inkChg>
        <pc:inkChg chg="add mod">
          <ac:chgData name="黃昱翰" userId="4f688370-ab27-4ef4-a23b-43c276777261" providerId="ADAL" clId="{1899EFEE-12C9-45AE-AA15-E1C625D431EC}" dt="2022-09-23T11:22:53.636" v="1258"/>
          <ac:inkMkLst>
            <pc:docMk/>
            <pc:sldMk cId="647750396" sldId="332"/>
            <ac:inkMk id="435" creationId="{7F5744F2-20D1-7812-DA3B-9AB0F58E4531}"/>
          </ac:inkMkLst>
        </pc:inkChg>
        <pc:inkChg chg="add mod">
          <ac:chgData name="黃昱翰" userId="4f688370-ab27-4ef4-a23b-43c276777261" providerId="ADAL" clId="{1899EFEE-12C9-45AE-AA15-E1C625D431EC}" dt="2022-09-23T11:22:53.636" v="1258"/>
          <ac:inkMkLst>
            <pc:docMk/>
            <pc:sldMk cId="647750396" sldId="332"/>
            <ac:inkMk id="436" creationId="{53AEBB5B-4E90-E227-2E36-BF728334F5F9}"/>
          </ac:inkMkLst>
        </pc:inkChg>
        <pc:inkChg chg="add mod">
          <ac:chgData name="黃昱翰" userId="4f688370-ab27-4ef4-a23b-43c276777261" providerId="ADAL" clId="{1899EFEE-12C9-45AE-AA15-E1C625D431EC}" dt="2022-09-23T11:22:53.636" v="1258"/>
          <ac:inkMkLst>
            <pc:docMk/>
            <pc:sldMk cId="647750396" sldId="332"/>
            <ac:inkMk id="437" creationId="{71972229-164F-2980-26D8-3C0B0ECC9470}"/>
          </ac:inkMkLst>
        </pc:inkChg>
        <pc:inkChg chg="add mod">
          <ac:chgData name="黃昱翰" userId="4f688370-ab27-4ef4-a23b-43c276777261" providerId="ADAL" clId="{1899EFEE-12C9-45AE-AA15-E1C625D431EC}" dt="2022-09-23T11:22:53.636" v="1258"/>
          <ac:inkMkLst>
            <pc:docMk/>
            <pc:sldMk cId="647750396" sldId="332"/>
            <ac:inkMk id="439" creationId="{84B18B9F-DF20-E63C-5C65-5F412637CA2A}"/>
          </ac:inkMkLst>
        </pc:inkChg>
        <pc:inkChg chg="add mod">
          <ac:chgData name="黃昱翰" userId="4f688370-ab27-4ef4-a23b-43c276777261" providerId="ADAL" clId="{1899EFEE-12C9-45AE-AA15-E1C625D431EC}" dt="2022-09-23T11:22:53.636" v="1258"/>
          <ac:inkMkLst>
            <pc:docMk/>
            <pc:sldMk cId="647750396" sldId="332"/>
            <ac:inkMk id="440" creationId="{BCFCF4CC-0F2D-DE73-0B62-AB86CA597E8A}"/>
          </ac:inkMkLst>
        </pc:inkChg>
        <pc:inkChg chg="add mod">
          <ac:chgData name="黃昱翰" userId="4f688370-ab27-4ef4-a23b-43c276777261" providerId="ADAL" clId="{1899EFEE-12C9-45AE-AA15-E1C625D431EC}" dt="2022-09-23T11:22:53.636" v="1258"/>
          <ac:inkMkLst>
            <pc:docMk/>
            <pc:sldMk cId="647750396" sldId="332"/>
            <ac:inkMk id="441" creationId="{0A35F96B-4E10-CE5E-1B4C-756AA22412C5}"/>
          </ac:inkMkLst>
        </pc:inkChg>
        <pc:inkChg chg="add mod">
          <ac:chgData name="黃昱翰" userId="4f688370-ab27-4ef4-a23b-43c276777261" providerId="ADAL" clId="{1899EFEE-12C9-45AE-AA15-E1C625D431EC}" dt="2022-09-23T11:22:53.636" v="1258"/>
          <ac:inkMkLst>
            <pc:docMk/>
            <pc:sldMk cId="647750396" sldId="332"/>
            <ac:inkMk id="442" creationId="{0C3D63EA-AD1D-D3B7-DD2B-FAD7342B5B1F}"/>
          </ac:inkMkLst>
        </pc:inkChg>
        <pc:inkChg chg="add mod">
          <ac:chgData name="黃昱翰" userId="4f688370-ab27-4ef4-a23b-43c276777261" providerId="ADAL" clId="{1899EFEE-12C9-45AE-AA15-E1C625D431EC}" dt="2022-09-23T11:22:53.636" v="1258"/>
          <ac:inkMkLst>
            <pc:docMk/>
            <pc:sldMk cId="647750396" sldId="332"/>
            <ac:inkMk id="443" creationId="{64E08504-E684-E5AC-AE02-7BFB5D26C227}"/>
          </ac:inkMkLst>
        </pc:inkChg>
        <pc:inkChg chg="add mod">
          <ac:chgData name="黃昱翰" userId="4f688370-ab27-4ef4-a23b-43c276777261" providerId="ADAL" clId="{1899EFEE-12C9-45AE-AA15-E1C625D431EC}" dt="2022-09-23T11:22:53.636" v="1258"/>
          <ac:inkMkLst>
            <pc:docMk/>
            <pc:sldMk cId="647750396" sldId="332"/>
            <ac:inkMk id="444" creationId="{541D4F31-0D40-0516-E311-A7732032B18C}"/>
          </ac:inkMkLst>
        </pc:inkChg>
        <pc:inkChg chg="add mod">
          <ac:chgData name="黃昱翰" userId="4f688370-ab27-4ef4-a23b-43c276777261" providerId="ADAL" clId="{1899EFEE-12C9-45AE-AA15-E1C625D431EC}" dt="2022-09-23T11:22:53.636" v="1258"/>
          <ac:inkMkLst>
            <pc:docMk/>
            <pc:sldMk cId="647750396" sldId="332"/>
            <ac:inkMk id="445" creationId="{2F3FA47A-D482-6DEE-0D16-EE6DDDE5191E}"/>
          </ac:inkMkLst>
        </pc:inkChg>
        <pc:inkChg chg="add mod">
          <ac:chgData name="黃昱翰" userId="4f688370-ab27-4ef4-a23b-43c276777261" providerId="ADAL" clId="{1899EFEE-12C9-45AE-AA15-E1C625D431EC}" dt="2022-09-23T11:22:53.636" v="1258"/>
          <ac:inkMkLst>
            <pc:docMk/>
            <pc:sldMk cId="647750396" sldId="332"/>
            <ac:inkMk id="446" creationId="{EB27D2DF-8ADD-5368-A263-94807378DE87}"/>
          </ac:inkMkLst>
        </pc:inkChg>
        <pc:inkChg chg="add mod">
          <ac:chgData name="黃昱翰" userId="4f688370-ab27-4ef4-a23b-43c276777261" providerId="ADAL" clId="{1899EFEE-12C9-45AE-AA15-E1C625D431EC}" dt="2022-09-23T11:22:53.636" v="1258"/>
          <ac:inkMkLst>
            <pc:docMk/>
            <pc:sldMk cId="647750396" sldId="332"/>
            <ac:inkMk id="447" creationId="{5B2F8026-348D-7B4B-8091-56510B8F9D23}"/>
          </ac:inkMkLst>
        </pc:inkChg>
        <pc:inkChg chg="add mod">
          <ac:chgData name="黃昱翰" userId="4f688370-ab27-4ef4-a23b-43c276777261" providerId="ADAL" clId="{1899EFEE-12C9-45AE-AA15-E1C625D431EC}" dt="2022-09-23T11:22:53.636" v="1258"/>
          <ac:inkMkLst>
            <pc:docMk/>
            <pc:sldMk cId="647750396" sldId="332"/>
            <ac:inkMk id="448" creationId="{93CC4146-B9ED-022B-C2D6-D42E5926761D}"/>
          </ac:inkMkLst>
        </pc:inkChg>
        <pc:inkChg chg="add mod">
          <ac:chgData name="黃昱翰" userId="4f688370-ab27-4ef4-a23b-43c276777261" providerId="ADAL" clId="{1899EFEE-12C9-45AE-AA15-E1C625D431EC}" dt="2022-09-23T11:22:53.636" v="1258"/>
          <ac:inkMkLst>
            <pc:docMk/>
            <pc:sldMk cId="647750396" sldId="332"/>
            <ac:inkMk id="449" creationId="{0CFD34E0-D105-1322-103A-25ABB9A4131D}"/>
          </ac:inkMkLst>
        </pc:inkChg>
        <pc:inkChg chg="add mod">
          <ac:chgData name="黃昱翰" userId="4f688370-ab27-4ef4-a23b-43c276777261" providerId="ADAL" clId="{1899EFEE-12C9-45AE-AA15-E1C625D431EC}" dt="2022-09-23T11:22:53.636" v="1258"/>
          <ac:inkMkLst>
            <pc:docMk/>
            <pc:sldMk cId="647750396" sldId="332"/>
            <ac:inkMk id="450" creationId="{831ABB98-6C9F-AD26-8EF1-F6A4E4FA0755}"/>
          </ac:inkMkLst>
        </pc:inkChg>
        <pc:inkChg chg="add mod">
          <ac:chgData name="黃昱翰" userId="4f688370-ab27-4ef4-a23b-43c276777261" providerId="ADAL" clId="{1899EFEE-12C9-45AE-AA15-E1C625D431EC}" dt="2022-09-23T11:22:53.636" v="1258"/>
          <ac:inkMkLst>
            <pc:docMk/>
            <pc:sldMk cId="647750396" sldId="332"/>
            <ac:inkMk id="452" creationId="{7A00DD87-6146-032B-B829-D4E5E3E58D3B}"/>
          </ac:inkMkLst>
        </pc:inkChg>
        <pc:inkChg chg="add mod">
          <ac:chgData name="黃昱翰" userId="4f688370-ab27-4ef4-a23b-43c276777261" providerId="ADAL" clId="{1899EFEE-12C9-45AE-AA15-E1C625D431EC}" dt="2022-09-23T11:22:53.636" v="1258"/>
          <ac:inkMkLst>
            <pc:docMk/>
            <pc:sldMk cId="647750396" sldId="332"/>
            <ac:inkMk id="453" creationId="{ADFE6D65-190E-9501-F294-637E51739A8D}"/>
          </ac:inkMkLst>
        </pc:inkChg>
        <pc:inkChg chg="add mod">
          <ac:chgData name="黃昱翰" userId="4f688370-ab27-4ef4-a23b-43c276777261" providerId="ADAL" clId="{1899EFEE-12C9-45AE-AA15-E1C625D431EC}" dt="2022-09-23T11:23:32.870" v="1272"/>
          <ac:inkMkLst>
            <pc:docMk/>
            <pc:sldMk cId="647750396" sldId="332"/>
            <ac:inkMk id="455" creationId="{0F794875-C017-0BC0-134A-9651250388DF}"/>
          </ac:inkMkLst>
        </pc:inkChg>
        <pc:inkChg chg="add mod">
          <ac:chgData name="黃昱翰" userId="4f688370-ab27-4ef4-a23b-43c276777261" providerId="ADAL" clId="{1899EFEE-12C9-45AE-AA15-E1C625D431EC}" dt="2022-09-23T11:23:32.870" v="1272"/>
          <ac:inkMkLst>
            <pc:docMk/>
            <pc:sldMk cId="647750396" sldId="332"/>
            <ac:inkMk id="456" creationId="{5E1F0304-7A2E-43F3-E130-26C262453706}"/>
          </ac:inkMkLst>
        </pc:inkChg>
        <pc:inkChg chg="add mod">
          <ac:chgData name="黃昱翰" userId="4f688370-ab27-4ef4-a23b-43c276777261" providerId="ADAL" clId="{1899EFEE-12C9-45AE-AA15-E1C625D431EC}" dt="2022-09-23T11:23:32.870" v="1272"/>
          <ac:inkMkLst>
            <pc:docMk/>
            <pc:sldMk cId="647750396" sldId="332"/>
            <ac:inkMk id="457" creationId="{AC9A0D5F-0860-27AC-2606-C7E9E94BF031}"/>
          </ac:inkMkLst>
        </pc:inkChg>
        <pc:inkChg chg="add mod">
          <ac:chgData name="黃昱翰" userId="4f688370-ab27-4ef4-a23b-43c276777261" providerId="ADAL" clId="{1899EFEE-12C9-45AE-AA15-E1C625D431EC}" dt="2022-09-23T14:42:38.988" v="1550" actId="208"/>
          <ac:inkMkLst>
            <pc:docMk/>
            <pc:sldMk cId="647750396" sldId="332"/>
            <ac:inkMk id="459" creationId="{55F06C66-7808-9E75-E914-042478E1138E}"/>
          </ac:inkMkLst>
        </pc:inkChg>
        <pc:inkChg chg="add mod">
          <ac:chgData name="黃昱翰" userId="4f688370-ab27-4ef4-a23b-43c276777261" providerId="ADAL" clId="{1899EFEE-12C9-45AE-AA15-E1C625D431EC}" dt="2022-09-23T14:42:38.988" v="1550" actId="208"/>
          <ac:inkMkLst>
            <pc:docMk/>
            <pc:sldMk cId="647750396" sldId="332"/>
            <ac:inkMk id="460" creationId="{F055A356-8A6A-93ED-DB0B-37FF26EF2089}"/>
          </ac:inkMkLst>
        </pc:inkChg>
        <pc:inkChg chg="add mod">
          <ac:chgData name="黃昱翰" userId="4f688370-ab27-4ef4-a23b-43c276777261" providerId="ADAL" clId="{1899EFEE-12C9-45AE-AA15-E1C625D431EC}" dt="2022-09-23T14:42:38.988" v="1550" actId="208"/>
          <ac:inkMkLst>
            <pc:docMk/>
            <pc:sldMk cId="647750396" sldId="332"/>
            <ac:inkMk id="461" creationId="{29F8DDCC-CE37-B7E1-76C2-2C830C81B96E}"/>
          </ac:inkMkLst>
        </pc:inkChg>
        <pc:inkChg chg="add mod">
          <ac:chgData name="黃昱翰" userId="4f688370-ab27-4ef4-a23b-43c276777261" providerId="ADAL" clId="{1899EFEE-12C9-45AE-AA15-E1C625D431EC}" dt="2022-09-23T14:42:38.988" v="1550" actId="208"/>
          <ac:inkMkLst>
            <pc:docMk/>
            <pc:sldMk cId="647750396" sldId="332"/>
            <ac:inkMk id="462" creationId="{14944194-9181-A0A6-EB9D-E789EEF41FA2}"/>
          </ac:inkMkLst>
        </pc:inkChg>
        <pc:inkChg chg="add mod">
          <ac:chgData name="黃昱翰" userId="4f688370-ab27-4ef4-a23b-43c276777261" providerId="ADAL" clId="{1899EFEE-12C9-45AE-AA15-E1C625D431EC}" dt="2022-09-23T14:42:38.988" v="1550" actId="208"/>
          <ac:inkMkLst>
            <pc:docMk/>
            <pc:sldMk cId="647750396" sldId="332"/>
            <ac:inkMk id="463" creationId="{AADEA438-FB2E-4A4B-F617-9A858955376B}"/>
          </ac:inkMkLst>
        </pc:inkChg>
        <pc:inkChg chg="add mod">
          <ac:chgData name="黃昱翰" userId="4f688370-ab27-4ef4-a23b-43c276777261" providerId="ADAL" clId="{1899EFEE-12C9-45AE-AA15-E1C625D431EC}" dt="2022-09-23T14:42:38.988" v="1550" actId="208"/>
          <ac:inkMkLst>
            <pc:docMk/>
            <pc:sldMk cId="647750396" sldId="332"/>
            <ac:inkMk id="464" creationId="{7C34FBBC-789A-7C29-8D66-3D362750669B}"/>
          </ac:inkMkLst>
        </pc:inkChg>
        <pc:inkChg chg="add mod">
          <ac:chgData name="黃昱翰" userId="4f688370-ab27-4ef4-a23b-43c276777261" providerId="ADAL" clId="{1899EFEE-12C9-45AE-AA15-E1C625D431EC}" dt="2022-09-23T14:42:38.988" v="1550" actId="208"/>
          <ac:inkMkLst>
            <pc:docMk/>
            <pc:sldMk cId="647750396" sldId="332"/>
            <ac:inkMk id="466" creationId="{2301EA0F-9D61-AC2F-9BDE-52A9EF0EAF20}"/>
          </ac:inkMkLst>
        </pc:inkChg>
        <pc:inkChg chg="add mod">
          <ac:chgData name="黃昱翰" userId="4f688370-ab27-4ef4-a23b-43c276777261" providerId="ADAL" clId="{1899EFEE-12C9-45AE-AA15-E1C625D431EC}" dt="2022-09-23T14:42:38.988" v="1550" actId="208"/>
          <ac:inkMkLst>
            <pc:docMk/>
            <pc:sldMk cId="647750396" sldId="332"/>
            <ac:inkMk id="467" creationId="{0F6F19BF-B35C-E71B-5BB1-C15AF217DEA6}"/>
          </ac:inkMkLst>
        </pc:inkChg>
        <pc:inkChg chg="add del mod">
          <ac:chgData name="黃昱翰" userId="4f688370-ab27-4ef4-a23b-43c276777261" providerId="ADAL" clId="{1899EFEE-12C9-45AE-AA15-E1C625D431EC}" dt="2022-09-23T11:23:54.752" v="1304"/>
          <ac:inkMkLst>
            <pc:docMk/>
            <pc:sldMk cId="647750396" sldId="332"/>
            <ac:inkMk id="469" creationId="{B08A02FC-AB69-0E08-81D2-47ED0810A8DB}"/>
          </ac:inkMkLst>
        </pc:inkChg>
        <pc:inkChg chg="add del mod">
          <ac:chgData name="黃昱翰" userId="4f688370-ab27-4ef4-a23b-43c276777261" providerId="ADAL" clId="{1899EFEE-12C9-45AE-AA15-E1C625D431EC}" dt="2022-09-23T11:23:51.148" v="1300"/>
          <ac:inkMkLst>
            <pc:docMk/>
            <pc:sldMk cId="647750396" sldId="332"/>
            <ac:inkMk id="470" creationId="{4E6C5122-6E0C-74DB-1C6B-39D0372542C9}"/>
          </ac:inkMkLst>
        </pc:inkChg>
        <pc:inkChg chg="add del mod">
          <ac:chgData name="黃昱翰" userId="4f688370-ab27-4ef4-a23b-43c276777261" providerId="ADAL" clId="{1899EFEE-12C9-45AE-AA15-E1C625D431EC}" dt="2022-09-23T11:24:11.271" v="1325"/>
          <ac:inkMkLst>
            <pc:docMk/>
            <pc:sldMk cId="647750396" sldId="332"/>
            <ac:inkMk id="471" creationId="{E555893D-C1B2-0D21-52F0-EAA1AD6501E9}"/>
          </ac:inkMkLst>
        </pc:inkChg>
        <pc:inkChg chg="add mod">
          <ac:chgData name="黃昱翰" userId="4f688370-ab27-4ef4-a23b-43c276777261" providerId="ADAL" clId="{1899EFEE-12C9-45AE-AA15-E1C625D431EC}" dt="2022-09-23T14:42:38.988" v="1550" actId="208"/>
          <ac:inkMkLst>
            <pc:docMk/>
            <pc:sldMk cId="647750396" sldId="332"/>
            <ac:inkMk id="473" creationId="{8DEB7518-4007-F096-D9FB-DEA93FF1C2AA}"/>
          </ac:inkMkLst>
        </pc:inkChg>
        <pc:inkChg chg="add mod">
          <ac:chgData name="黃昱翰" userId="4f688370-ab27-4ef4-a23b-43c276777261" providerId="ADAL" clId="{1899EFEE-12C9-45AE-AA15-E1C625D431EC}" dt="2022-09-23T14:42:38.988" v="1550" actId="208"/>
          <ac:inkMkLst>
            <pc:docMk/>
            <pc:sldMk cId="647750396" sldId="332"/>
            <ac:inkMk id="474" creationId="{33B740F2-70B8-6E9D-BE22-F4600E9DADA8}"/>
          </ac:inkMkLst>
        </pc:inkChg>
        <pc:inkChg chg="add mod">
          <ac:chgData name="黃昱翰" userId="4f688370-ab27-4ef4-a23b-43c276777261" providerId="ADAL" clId="{1899EFEE-12C9-45AE-AA15-E1C625D431EC}" dt="2022-09-23T14:42:38.988" v="1550" actId="208"/>
          <ac:inkMkLst>
            <pc:docMk/>
            <pc:sldMk cId="647750396" sldId="332"/>
            <ac:inkMk id="475" creationId="{80734701-0E77-BB4B-7C10-68B6CD40284C}"/>
          </ac:inkMkLst>
        </pc:inkChg>
        <pc:inkChg chg="add del">
          <ac:chgData name="黃昱翰" userId="4f688370-ab27-4ef4-a23b-43c276777261" providerId="ADAL" clId="{1899EFEE-12C9-45AE-AA15-E1C625D431EC}" dt="2022-09-23T11:23:49.477" v="1297"/>
          <ac:inkMkLst>
            <pc:docMk/>
            <pc:sldMk cId="647750396" sldId="332"/>
            <ac:inkMk id="476" creationId="{3363C53D-1B9A-FF83-3B6B-DF2F537A3219}"/>
          </ac:inkMkLst>
        </pc:inkChg>
        <pc:inkChg chg="add del">
          <ac:chgData name="黃昱翰" userId="4f688370-ab27-4ef4-a23b-43c276777261" providerId="ADAL" clId="{1899EFEE-12C9-45AE-AA15-E1C625D431EC}" dt="2022-09-23T11:23:49.476" v="1296"/>
          <ac:inkMkLst>
            <pc:docMk/>
            <pc:sldMk cId="647750396" sldId="332"/>
            <ac:inkMk id="477" creationId="{96A29DC1-6CBF-0F35-4B71-028C8B4D5522}"/>
          </ac:inkMkLst>
        </pc:inkChg>
        <pc:inkChg chg="add del">
          <ac:chgData name="黃昱翰" userId="4f688370-ab27-4ef4-a23b-43c276777261" providerId="ADAL" clId="{1899EFEE-12C9-45AE-AA15-E1C625D431EC}" dt="2022-09-23T11:23:50.182" v="1298"/>
          <ac:inkMkLst>
            <pc:docMk/>
            <pc:sldMk cId="647750396" sldId="332"/>
            <ac:inkMk id="478" creationId="{2E40603A-3390-56FE-7B55-C237F5462EDD}"/>
          </ac:inkMkLst>
        </pc:inkChg>
        <pc:inkChg chg="add del">
          <ac:chgData name="黃昱翰" userId="4f688370-ab27-4ef4-a23b-43c276777261" providerId="ADAL" clId="{1899EFEE-12C9-45AE-AA15-E1C625D431EC}" dt="2022-09-23T11:23:50.184" v="1299"/>
          <ac:inkMkLst>
            <pc:docMk/>
            <pc:sldMk cId="647750396" sldId="332"/>
            <ac:inkMk id="479" creationId="{FBD8234C-BD75-8D7B-4465-E5654F17444D}"/>
          </ac:inkMkLst>
        </pc:inkChg>
        <pc:inkChg chg="add del">
          <ac:chgData name="黃昱翰" userId="4f688370-ab27-4ef4-a23b-43c276777261" providerId="ADAL" clId="{1899EFEE-12C9-45AE-AA15-E1C625D431EC}" dt="2022-09-23T11:23:53.735" v="1301"/>
          <ac:inkMkLst>
            <pc:docMk/>
            <pc:sldMk cId="647750396" sldId="332"/>
            <ac:inkMk id="480" creationId="{EF4AAF1D-9314-BC3E-375D-3DC9F40C1F1D}"/>
          </ac:inkMkLst>
        </pc:inkChg>
        <pc:inkChg chg="add del">
          <ac:chgData name="黃昱翰" userId="4f688370-ab27-4ef4-a23b-43c276777261" providerId="ADAL" clId="{1899EFEE-12C9-45AE-AA15-E1C625D431EC}" dt="2022-09-23T11:23:53.735" v="1302"/>
          <ac:inkMkLst>
            <pc:docMk/>
            <pc:sldMk cId="647750396" sldId="332"/>
            <ac:inkMk id="481" creationId="{E46408CC-DBFA-6AD2-1597-B177CE8B1D34}"/>
          </ac:inkMkLst>
        </pc:inkChg>
        <pc:inkChg chg="add mod">
          <ac:chgData name="黃昱翰" userId="4f688370-ab27-4ef4-a23b-43c276777261" providerId="ADAL" clId="{1899EFEE-12C9-45AE-AA15-E1C625D431EC}" dt="2022-09-23T14:42:38.988" v="1550" actId="208"/>
          <ac:inkMkLst>
            <pc:docMk/>
            <pc:sldMk cId="647750396" sldId="332"/>
            <ac:inkMk id="482" creationId="{A7F65C84-E9C1-E24C-D81D-78E733D9F6A0}"/>
          </ac:inkMkLst>
        </pc:inkChg>
        <pc:inkChg chg="add mod">
          <ac:chgData name="黃昱翰" userId="4f688370-ab27-4ef4-a23b-43c276777261" providerId="ADAL" clId="{1899EFEE-12C9-45AE-AA15-E1C625D431EC}" dt="2022-09-23T14:42:38.988" v="1550" actId="208"/>
          <ac:inkMkLst>
            <pc:docMk/>
            <pc:sldMk cId="647750396" sldId="332"/>
            <ac:inkMk id="483" creationId="{EBA6769D-5F33-142E-16EE-65C066DFAF57}"/>
          </ac:inkMkLst>
        </pc:inkChg>
        <pc:inkChg chg="add mod">
          <ac:chgData name="黃昱翰" userId="4f688370-ab27-4ef4-a23b-43c276777261" providerId="ADAL" clId="{1899EFEE-12C9-45AE-AA15-E1C625D431EC}" dt="2022-09-23T14:42:38.988" v="1550" actId="208"/>
          <ac:inkMkLst>
            <pc:docMk/>
            <pc:sldMk cId="647750396" sldId="332"/>
            <ac:inkMk id="484" creationId="{A10A0034-5C1B-2171-CAD0-F2A0A9ADA939}"/>
          </ac:inkMkLst>
        </pc:inkChg>
        <pc:inkChg chg="add mod">
          <ac:chgData name="黃昱翰" userId="4f688370-ab27-4ef4-a23b-43c276777261" providerId="ADAL" clId="{1899EFEE-12C9-45AE-AA15-E1C625D431EC}" dt="2022-09-23T14:42:38.988" v="1550" actId="208"/>
          <ac:inkMkLst>
            <pc:docMk/>
            <pc:sldMk cId="647750396" sldId="332"/>
            <ac:inkMk id="485" creationId="{6BE6613B-6EE6-0916-ADCA-E1720AEA0921}"/>
          </ac:inkMkLst>
        </pc:inkChg>
        <pc:inkChg chg="add mod">
          <ac:chgData name="黃昱翰" userId="4f688370-ab27-4ef4-a23b-43c276777261" providerId="ADAL" clId="{1899EFEE-12C9-45AE-AA15-E1C625D431EC}" dt="2022-09-23T14:42:38.988" v="1550" actId="208"/>
          <ac:inkMkLst>
            <pc:docMk/>
            <pc:sldMk cId="647750396" sldId="332"/>
            <ac:inkMk id="486" creationId="{C74E036F-2E83-8C43-D620-F0C2E338FCFE}"/>
          </ac:inkMkLst>
        </pc:inkChg>
        <pc:inkChg chg="add mod">
          <ac:chgData name="黃昱翰" userId="4f688370-ab27-4ef4-a23b-43c276777261" providerId="ADAL" clId="{1899EFEE-12C9-45AE-AA15-E1C625D431EC}" dt="2022-09-23T14:42:38.988" v="1550" actId="208"/>
          <ac:inkMkLst>
            <pc:docMk/>
            <pc:sldMk cId="647750396" sldId="332"/>
            <ac:inkMk id="487" creationId="{25C502B1-C4E5-316C-0046-13C421B3CA61}"/>
          </ac:inkMkLst>
        </pc:inkChg>
        <pc:inkChg chg="add mod">
          <ac:chgData name="黃昱翰" userId="4f688370-ab27-4ef4-a23b-43c276777261" providerId="ADAL" clId="{1899EFEE-12C9-45AE-AA15-E1C625D431EC}" dt="2022-09-23T14:42:38.988" v="1550" actId="208"/>
          <ac:inkMkLst>
            <pc:docMk/>
            <pc:sldMk cId="647750396" sldId="332"/>
            <ac:inkMk id="488" creationId="{550E99B3-5FE5-41E0-9A44-40325CE9ABDD}"/>
          </ac:inkMkLst>
        </pc:inkChg>
        <pc:inkChg chg="add mod">
          <ac:chgData name="黃昱翰" userId="4f688370-ab27-4ef4-a23b-43c276777261" providerId="ADAL" clId="{1899EFEE-12C9-45AE-AA15-E1C625D431EC}" dt="2022-09-23T14:42:38.988" v="1550" actId="208"/>
          <ac:inkMkLst>
            <pc:docMk/>
            <pc:sldMk cId="647750396" sldId="332"/>
            <ac:inkMk id="489" creationId="{12687306-7C45-CD3F-324F-8F2A5173EA27}"/>
          </ac:inkMkLst>
        </pc:inkChg>
        <pc:inkChg chg="add mod">
          <ac:chgData name="黃昱翰" userId="4f688370-ab27-4ef4-a23b-43c276777261" providerId="ADAL" clId="{1899EFEE-12C9-45AE-AA15-E1C625D431EC}" dt="2022-09-23T14:42:38.988" v="1550" actId="208"/>
          <ac:inkMkLst>
            <pc:docMk/>
            <pc:sldMk cId="647750396" sldId="332"/>
            <ac:inkMk id="490" creationId="{0A39B86B-7B32-B454-A7EF-9E6043525A88}"/>
          </ac:inkMkLst>
        </pc:inkChg>
        <pc:inkChg chg="add mod">
          <ac:chgData name="黃昱翰" userId="4f688370-ab27-4ef4-a23b-43c276777261" providerId="ADAL" clId="{1899EFEE-12C9-45AE-AA15-E1C625D431EC}" dt="2022-09-23T14:42:38.988" v="1550" actId="208"/>
          <ac:inkMkLst>
            <pc:docMk/>
            <pc:sldMk cId="647750396" sldId="332"/>
            <ac:inkMk id="491" creationId="{B8032F4F-F90F-B0B7-1C33-A925AD1BC463}"/>
          </ac:inkMkLst>
        </pc:inkChg>
        <pc:inkChg chg="add mod">
          <ac:chgData name="黃昱翰" userId="4f688370-ab27-4ef4-a23b-43c276777261" providerId="ADAL" clId="{1899EFEE-12C9-45AE-AA15-E1C625D431EC}" dt="2022-09-23T14:42:38.988" v="1550" actId="208"/>
          <ac:inkMkLst>
            <pc:docMk/>
            <pc:sldMk cId="647750396" sldId="332"/>
            <ac:inkMk id="493" creationId="{E01F0820-0355-1A51-8517-4BD02145C9EC}"/>
          </ac:inkMkLst>
        </pc:inkChg>
        <pc:inkChg chg="add mod">
          <ac:chgData name="黃昱翰" userId="4f688370-ab27-4ef4-a23b-43c276777261" providerId="ADAL" clId="{1899EFEE-12C9-45AE-AA15-E1C625D431EC}" dt="2022-09-23T14:42:38.988" v="1550" actId="208"/>
          <ac:inkMkLst>
            <pc:docMk/>
            <pc:sldMk cId="647750396" sldId="332"/>
            <ac:inkMk id="494" creationId="{E31412CD-BD0C-79A0-0992-D3C47BDE91B7}"/>
          </ac:inkMkLst>
        </pc:inkChg>
        <pc:inkChg chg="add mod">
          <ac:chgData name="黃昱翰" userId="4f688370-ab27-4ef4-a23b-43c276777261" providerId="ADAL" clId="{1899EFEE-12C9-45AE-AA15-E1C625D431EC}" dt="2022-09-23T14:42:38.988" v="1550" actId="208"/>
          <ac:inkMkLst>
            <pc:docMk/>
            <pc:sldMk cId="647750396" sldId="332"/>
            <ac:inkMk id="495" creationId="{FA3F7C12-8E95-C65B-9C8D-2F967BC40266}"/>
          </ac:inkMkLst>
        </pc:inkChg>
        <pc:inkChg chg="add mod">
          <ac:chgData name="黃昱翰" userId="4f688370-ab27-4ef4-a23b-43c276777261" providerId="ADAL" clId="{1899EFEE-12C9-45AE-AA15-E1C625D431EC}" dt="2022-09-23T14:42:38.988" v="1550" actId="208"/>
          <ac:inkMkLst>
            <pc:docMk/>
            <pc:sldMk cId="647750396" sldId="332"/>
            <ac:inkMk id="496" creationId="{2B295FCC-B997-21D2-6F37-B98E2CB476B9}"/>
          </ac:inkMkLst>
        </pc:inkChg>
        <pc:inkChg chg="add mod">
          <ac:chgData name="黃昱翰" userId="4f688370-ab27-4ef4-a23b-43c276777261" providerId="ADAL" clId="{1899EFEE-12C9-45AE-AA15-E1C625D431EC}" dt="2022-09-23T14:42:38.988" v="1550" actId="208"/>
          <ac:inkMkLst>
            <pc:docMk/>
            <pc:sldMk cId="647750396" sldId="332"/>
            <ac:inkMk id="497" creationId="{C13D36E9-1B11-D62A-50BE-56578FC30AA2}"/>
          </ac:inkMkLst>
        </pc:inkChg>
        <pc:inkChg chg="add del mod">
          <ac:chgData name="黃昱翰" userId="4f688370-ab27-4ef4-a23b-43c276777261" providerId="ADAL" clId="{1899EFEE-12C9-45AE-AA15-E1C625D431EC}" dt="2022-09-23T11:24:11.268" v="1322"/>
          <ac:inkMkLst>
            <pc:docMk/>
            <pc:sldMk cId="647750396" sldId="332"/>
            <ac:inkMk id="499" creationId="{4BF86138-04CE-2F93-DE5B-F74710789CD5}"/>
          </ac:inkMkLst>
        </pc:inkChg>
        <pc:inkChg chg="add del mod">
          <ac:chgData name="黃昱翰" userId="4f688370-ab27-4ef4-a23b-43c276777261" providerId="ADAL" clId="{1899EFEE-12C9-45AE-AA15-E1C625D431EC}" dt="2022-09-23T11:24:11.270" v="1324"/>
          <ac:inkMkLst>
            <pc:docMk/>
            <pc:sldMk cId="647750396" sldId="332"/>
            <ac:inkMk id="500" creationId="{81F0BC85-A842-AFFD-87CD-DEA5F983C06B}"/>
          </ac:inkMkLst>
        </pc:inkChg>
        <pc:inkChg chg="add del mod">
          <ac:chgData name="黃昱翰" userId="4f688370-ab27-4ef4-a23b-43c276777261" providerId="ADAL" clId="{1899EFEE-12C9-45AE-AA15-E1C625D431EC}" dt="2022-09-23T11:24:11.270" v="1323"/>
          <ac:inkMkLst>
            <pc:docMk/>
            <pc:sldMk cId="647750396" sldId="332"/>
            <ac:inkMk id="501" creationId="{21CFD946-4775-BBC9-E5BC-9B8B86D99C0E}"/>
          </ac:inkMkLst>
        </pc:inkChg>
        <pc:inkChg chg="add del mod">
          <ac:chgData name="黃昱翰" userId="4f688370-ab27-4ef4-a23b-43c276777261" providerId="ADAL" clId="{1899EFEE-12C9-45AE-AA15-E1C625D431EC}" dt="2022-09-23T11:24:12.476" v="1326"/>
          <ac:inkMkLst>
            <pc:docMk/>
            <pc:sldMk cId="647750396" sldId="332"/>
            <ac:inkMk id="502" creationId="{4F799383-D88E-CFCC-561A-82A9B69CF4B8}"/>
          </ac:inkMkLst>
        </pc:inkChg>
        <pc:inkChg chg="add del mod">
          <ac:chgData name="黃昱翰" userId="4f688370-ab27-4ef4-a23b-43c276777261" providerId="ADAL" clId="{1899EFEE-12C9-45AE-AA15-E1C625D431EC}" dt="2022-09-23T11:24:12.479" v="1328"/>
          <ac:inkMkLst>
            <pc:docMk/>
            <pc:sldMk cId="647750396" sldId="332"/>
            <ac:inkMk id="503" creationId="{5D1DE4E7-6BF1-D7B0-2460-8FDD88C80775}"/>
          </ac:inkMkLst>
        </pc:inkChg>
        <pc:inkChg chg="add del mod">
          <ac:chgData name="黃昱翰" userId="4f688370-ab27-4ef4-a23b-43c276777261" providerId="ADAL" clId="{1899EFEE-12C9-45AE-AA15-E1C625D431EC}" dt="2022-09-23T11:24:12.478" v="1327"/>
          <ac:inkMkLst>
            <pc:docMk/>
            <pc:sldMk cId="647750396" sldId="332"/>
            <ac:inkMk id="504" creationId="{FA0B964B-3688-81EE-4DCD-0A3C09072415}"/>
          </ac:inkMkLst>
        </pc:inkChg>
        <pc:inkChg chg="add mod">
          <ac:chgData name="黃昱翰" userId="4f688370-ab27-4ef4-a23b-43c276777261" providerId="ADAL" clId="{1899EFEE-12C9-45AE-AA15-E1C625D431EC}" dt="2022-09-23T14:42:38.988" v="1550" actId="208"/>
          <ac:inkMkLst>
            <pc:docMk/>
            <pc:sldMk cId="647750396" sldId="332"/>
            <ac:inkMk id="506" creationId="{B710237F-24B9-3774-AA0B-600EF60F237F}"/>
          </ac:inkMkLst>
        </pc:inkChg>
        <pc:inkChg chg="add mod">
          <ac:chgData name="黃昱翰" userId="4f688370-ab27-4ef4-a23b-43c276777261" providerId="ADAL" clId="{1899EFEE-12C9-45AE-AA15-E1C625D431EC}" dt="2022-09-23T14:42:38.988" v="1550" actId="208"/>
          <ac:inkMkLst>
            <pc:docMk/>
            <pc:sldMk cId="647750396" sldId="332"/>
            <ac:inkMk id="507" creationId="{49FBA1DF-7BD5-F506-5630-BA26D8F642F4}"/>
          </ac:inkMkLst>
        </pc:inkChg>
        <pc:inkChg chg="add mod">
          <ac:chgData name="黃昱翰" userId="4f688370-ab27-4ef4-a23b-43c276777261" providerId="ADAL" clId="{1899EFEE-12C9-45AE-AA15-E1C625D431EC}" dt="2022-09-23T14:42:38.988" v="1550" actId="208"/>
          <ac:inkMkLst>
            <pc:docMk/>
            <pc:sldMk cId="647750396" sldId="332"/>
            <ac:inkMk id="508" creationId="{71043EF6-99DB-E530-5F14-B599BAA11960}"/>
          </ac:inkMkLst>
        </pc:inkChg>
        <pc:inkChg chg="add mod">
          <ac:chgData name="黃昱翰" userId="4f688370-ab27-4ef4-a23b-43c276777261" providerId="ADAL" clId="{1899EFEE-12C9-45AE-AA15-E1C625D431EC}" dt="2022-09-23T14:42:38.988" v="1550" actId="208"/>
          <ac:inkMkLst>
            <pc:docMk/>
            <pc:sldMk cId="647750396" sldId="332"/>
            <ac:inkMk id="510" creationId="{CDFDDA01-2725-D224-21C1-2AF79B23BF39}"/>
          </ac:inkMkLst>
        </pc:inkChg>
        <pc:inkChg chg="add mod">
          <ac:chgData name="黃昱翰" userId="4f688370-ab27-4ef4-a23b-43c276777261" providerId="ADAL" clId="{1899EFEE-12C9-45AE-AA15-E1C625D431EC}" dt="2022-09-23T14:42:38.988" v="1550" actId="208"/>
          <ac:inkMkLst>
            <pc:docMk/>
            <pc:sldMk cId="647750396" sldId="332"/>
            <ac:inkMk id="511" creationId="{7A31857A-673B-B200-1CBF-00ED4F8D9871}"/>
          </ac:inkMkLst>
        </pc:inkChg>
        <pc:inkChg chg="add mod">
          <ac:chgData name="黃昱翰" userId="4f688370-ab27-4ef4-a23b-43c276777261" providerId="ADAL" clId="{1899EFEE-12C9-45AE-AA15-E1C625D431EC}" dt="2022-09-23T14:42:38.988" v="1550" actId="208"/>
          <ac:inkMkLst>
            <pc:docMk/>
            <pc:sldMk cId="647750396" sldId="332"/>
            <ac:inkMk id="512" creationId="{76F9108A-E9FC-F406-D924-7600B13C3420}"/>
          </ac:inkMkLst>
        </pc:inkChg>
        <pc:inkChg chg="add mod">
          <ac:chgData name="黃昱翰" userId="4f688370-ab27-4ef4-a23b-43c276777261" providerId="ADAL" clId="{1899EFEE-12C9-45AE-AA15-E1C625D431EC}" dt="2022-09-23T14:42:38.988" v="1550" actId="208"/>
          <ac:inkMkLst>
            <pc:docMk/>
            <pc:sldMk cId="647750396" sldId="332"/>
            <ac:inkMk id="513" creationId="{E720BD30-0373-2B7E-5D3B-7DEE93ED868B}"/>
          </ac:inkMkLst>
        </pc:inkChg>
        <pc:inkChg chg="add mod">
          <ac:chgData name="黃昱翰" userId="4f688370-ab27-4ef4-a23b-43c276777261" providerId="ADAL" clId="{1899EFEE-12C9-45AE-AA15-E1C625D431EC}" dt="2022-09-23T14:42:38.988" v="1550" actId="208"/>
          <ac:inkMkLst>
            <pc:docMk/>
            <pc:sldMk cId="647750396" sldId="332"/>
            <ac:inkMk id="514" creationId="{DBBB274D-6885-B64E-9C91-3D11394EEA99}"/>
          </ac:inkMkLst>
        </pc:inkChg>
        <pc:inkChg chg="add mod">
          <ac:chgData name="黃昱翰" userId="4f688370-ab27-4ef4-a23b-43c276777261" providerId="ADAL" clId="{1899EFEE-12C9-45AE-AA15-E1C625D431EC}" dt="2022-09-23T14:42:38.988" v="1550" actId="208"/>
          <ac:inkMkLst>
            <pc:docMk/>
            <pc:sldMk cId="647750396" sldId="332"/>
            <ac:inkMk id="515" creationId="{4D62B87A-FB2A-3F87-BE89-0050F65D3EFC}"/>
          </ac:inkMkLst>
        </pc:inkChg>
        <pc:inkChg chg="add mod">
          <ac:chgData name="黃昱翰" userId="4f688370-ab27-4ef4-a23b-43c276777261" providerId="ADAL" clId="{1899EFEE-12C9-45AE-AA15-E1C625D431EC}" dt="2022-09-23T14:42:38.988" v="1550" actId="208"/>
          <ac:inkMkLst>
            <pc:docMk/>
            <pc:sldMk cId="647750396" sldId="332"/>
            <ac:inkMk id="516" creationId="{85733E54-5DF7-53B1-3022-C0D3DAF3C413}"/>
          </ac:inkMkLst>
        </pc:inkChg>
        <pc:inkChg chg="add mod">
          <ac:chgData name="黃昱翰" userId="4f688370-ab27-4ef4-a23b-43c276777261" providerId="ADAL" clId="{1899EFEE-12C9-45AE-AA15-E1C625D431EC}" dt="2022-09-23T14:42:38.988" v="1550" actId="208"/>
          <ac:inkMkLst>
            <pc:docMk/>
            <pc:sldMk cId="647750396" sldId="332"/>
            <ac:inkMk id="517" creationId="{E037DA15-56C1-F73A-196B-8586D0379669}"/>
          </ac:inkMkLst>
        </pc:inkChg>
        <pc:inkChg chg="add mod">
          <ac:chgData name="黃昱翰" userId="4f688370-ab27-4ef4-a23b-43c276777261" providerId="ADAL" clId="{1899EFEE-12C9-45AE-AA15-E1C625D431EC}" dt="2022-09-23T14:42:38.988" v="1550" actId="208"/>
          <ac:inkMkLst>
            <pc:docMk/>
            <pc:sldMk cId="647750396" sldId="332"/>
            <ac:inkMk id="518" creationId="{B59C1F5D-70DE-6358-633E-459B9AD95401}"/>
          </ac:inkMkLst>
        </pc:inkChg>
        <pc:inkChg chg="add mod">
          <ac:chgData name="黃昱翰" userId="4f688370-ab27-4ef4-a23b-43c276777261" providerId="ADAL" clId="{1899EFEE-12C9-45AE-AA15-E1C625D431EC}" dt="2022-09-23T14:42:38.988" v="1550" actId="208"/>
          <ac:inkMkLst>
            <pc:docMk/>
            <pc:sldMk cId="647750396" sldId="332"/>
            <ac:inkMk id="519" creationId="{A711C081-6BD8-1DD1-51C7-EC1BB92C8187}"/>
          </ac:inkMkLst>
        </pc:inkChg>
        <pc:inkChg chg="add mod">
          <ac:chgData name="黃昱翰" userId="4f688370-ab27-4ef4-a23b-43c276777261" providerId="ADAL" clId="{1899EFEE-12C9-45AE-AA15-E1C625D431EC}" dt="2022-09-23T14:42:38.988" v="1550" actId="208"/>
          <ac:inkMkLst>
            <pc:docMk/>
            <pc:sldMk cId="647750396" sldId="332"/>
            <ac:inkMk id="520" creationId="{46C0E574-133E-5762-7254-26955F5B3EF4}"/>
          </ac:inkMkLst>
        </pc:inkChg>
        <pc:inkChg chg="add mod">
          <ac:chgData name="黃昱翰" userId="4f688370-ab27-4ef4-a23b-43c276777261" providerId="ADAL" clId="{1899EFEE-12C9-45AE-AA15-E1C625D431EC}" dt="2022-09-23T14:42:38.988" v="1550" actId="208"/>
          <ac:inkMkLst>
            <pc:docMk/>
            <pc:sldMk cId="647750396" sldId="332"/>
            <ac:inkMk id="521" creationId="{BCE19B84-C3AF-E383-9EEF-0C8F54E85BD9}"/>
          </ac:inkMkLst>
        </pc:inkChg>
        <pc:inkChg chg="add mod">
          <ac:chgData name="黃昱翰" userId="4f688370-ab27-4ef4-a23b-43c276777261" providerId="ADAL" clId="{1899EFEE-12C9-45AE-AA15-E1C625D431EC}" dt="2022-09-23T14:42:38.988" v="1550" actId="208"/>
          <ac:inkMkLst>
            <pc:docMk/>
            <pc:sldMk cId="647750396" sldId="332"/>
            <ac:inkMk id="523" creationId="{0B110184-DCC8-4D8C-70A9-71C1F462F785}"/>
          </ac:inkMkLst>
        </pc:inkChg>
        <pc:inkChg chg="add mod">
          <ac:chgData name="黃昱翰" userId="4f688370-ab27-4ef4-a23b-43c276777261" providerId="ADAL" clId="{1899EFEE-12C9-45AE-AA15-E1C625D431EC}" dt="2022-09-23T14:42:38.988" v="1550" actId="208"/>
          <ac:inkMkLst>
            <pc:docMk/>
            <pc:sldMk cId="647750396" sldId="332"/>
            <ac:inkMk id="524" creationId="{B8CD936A-A30A-A7D3-4AAC-5E3E858914F0}"/>
          </ac:inkMkLst>
        </pc:inkChg>
        <pc:inkChg chg="add mod">
          <ac:chgData name="黃昱翰" userId="4f688370-ab27-4ef4-a23b-43c276777261" providerId="ADAL" clId="{1899EFEE-12C9-45AE-AA15-E1C625D431EC}" dt="2022-09-23T14:42:38.988" v="1550" actId="208"/>
          <ac:inkMkLst>
            <pc:docMk/>
            <pc:sldMk cId="647750396" sldId="332"/>
            <ac:inkMk id="525" creationId="{CB910124-B77A-B417-0EEC-A011AB7F9D06}"/>
          </ac:inkMkLst>
        </pc:inkChg>
        <pc:inkChg chg="add mod">
          <ac:chgData name="黃昱翰" userId="4f688370-ab27-4ef4-a23b-43c276777261" providerId="ADAL" clId="{1899EFEE-12C9-45AE-AA15-E1C625D431EC}" dt="2022-09-23T14:42:38.988" v="1550" actId="208"/>
          <ac:inkMkLst>
            <pc:docMk/>
            <pc:sldMk cId="647750396" sldId="332"/>
            <ac:inkMk id="526" creationId="{795A099E-9168-3F24-7FCB-9B4501FEDAA1}"/>
          </ac:inkMkLst>
        </pc:inkChg>
        <pc:inkChg chg="add mod">
          <ac:chgData name="黃昱翰" userId="4f688370-ab27-4ef4-a23b-43c276777261" providerId="ADAL" clId="{1899EFEE-12C9-45AE-AA15-E1C625D431EC}" dt="2022-09-23T14:42:38.988" v="1550" actId="208"/>
          <ac:inkMkLst>
            <pc:docMk/>
            <pc:sldMk cId="647750396" sldId="332"/>
            <ac:inkMk id="527" creationId="{D13017CE-5A61-C1E2-0CB8-05EE86706DC1}"/>
          </ac:inkMkLst>
        </pc:inkChg>
        <pc:inkChg chg="add mod">
          <ac:chgData name="黃昱翰" userId="4f688370-ab27-4ef4-a23b-43c276777261" providerId="ADAL" clId="{1899EFEE-12C9-45AE-AA15-E1C625D431EC}" dt="2022-09-23T14:42:38.988" v="1550" actId="208"/>
          <ac:inkMkLst>
            <pc:docMk/>
            <pc:sldMk cId="647750396" sldId="332"/>
            <ac:inkMk id="528" creationId="{B901B16A-9989-B9BB-6C37-9D59A05A7AA3}"/>
          </ac:inkMkLst>
        </pc:inkChg>
        <pc:inkChg chg="add mod">
          <ac:chgData name="黃昱翰" userId="4f688370-ab27-4ef4-a23b-43c276777261" providerId="ADAL" clId="{1899EFEE-12C9-45AE-AA15-E1C625D431EC}" dt="2022-09-23T14:42:38.988" v="1550" actId="208"/>
          <ac:inkMkLst>
            <pc:docMk/>
            <pc:sldMk cId="647750396" sldId="332"/>
            <ac:inkMk id="529" creationId="{A9C038AE-B0A3-4E01-7955-7E1C03BBC7E1}"/>
          </ac:inkMkLst>
        </pc:inkChg>
        <pc:inkChg chg="add mod">
          <ac:chgData name="黃昱翰" userId="4f688370-ab27-4ef4-a23b-43c276777261" providerId="ADAL" clId="{1899EFEE-12C9-45AE-AA15-E1C625D431EC}" dt="2022-09-23T14:42:38.988" v="1550" actId="208"/>
          <ac:inkMkLst>
            <pc:docMk/>
            <pc:sldMk cId="647750396" sldId="332"/>
            <ac:inkMk id="530" creationId="{35E8FDD0-742B-00AC-D495-37DA69F93650}"/>
          </ac:inkMkLst>
        </pc:inkChg>
        <pc:inkChg chg="add mod">
          <ac:chgData name="黃昱翰" userId="4f688370-ab27-4ef4-a23b-43c276777261" providerId="ADAL" clId="{1899EFEE-12C9-45AE-AA15-E1C625D431EC}" dt="2022-09-23T14:42:38.988" v="1550" actId="208"/>
          <ac:inkMkLst>
            <pc:docMk/>
            <pc:sldMk cId="647750396" sldId="332"/>
            <ac:inkMk id="532" creationId="{C0FD53BF-C0C7-E3D8-0AAE-F6A593E4FBBF}"/>
          </ac:inkMkLst>
        </pc:inkChg>
        <pc:inkChg chg="add mod">
          <ac:chgData name="黃昱翰" userId="4f688370-ab27-4ef4-a23b-43c276777261" providerId="ADAL" clId="{1899EFEE-12C9-45AE-AA15-E1C625D431EC}" dt="2022-09-23T14:42:38.988" v="1550" actId="208"/>
          <ac:inkMkLst>
            <pc:docMk/>
            <pc:sldMk cId="647750396" sldId="332"/>
            <ac:inkMk id="533" creationId="{BC4A828E-DB8A-8BE7-AFCC-94A0C5036FCA}"/>
          </ac:inkMkLst>
        </pc:inkChg>
        <pc:inkChg chg="add mod">
          <ac:chgData name="黃昱翰" userId="4f688370-ab27-4ef4-a23b-43c276777261" providerId="ADAL" clId="{1899EFEE-12C9-45AE-AA15-E1C625D431EC}" dt="2022-09-23T14:42:38.988" v="1550" actId="208"/>
          <ac:inkMkLst>
            <pc:docMk/>
            <pc:sldMk cId="647750396" sldId="332"/>
            <ac:inkMk id="534" creationId="{97BA4D37-A355-2307-EE40-1B58410A7120}"/>
          </ac:inkMkLst>
        </pc:inkChg>
        <pc:inkChg chg="add mod">
          <ac:chgData name="黃昱翰" userId="4f688370-ab27-4ef4-a23b-43c276777261" providerId="ADAL" clId="{1899EFEE-12C9-45AE-AA15-E1C625D431EC}" dt="2022-09-23T14:42:38.988" v="1550" actId="208"/>
          <ac:inkMkLst>
            <pc:docMk/>
            <pc:sldMk cId="647750396" sldId="332"/>
            <ac:inkMk id="535" creationId="{240F0CF6-8CB5-AA2C-9112-82729C38690C}"/>
          </ac:inkMkLst>
        </pc:inkChg>
        <pc:inkChg chg="add mod">
          <ac:chgData name="黃昱翰" userId="4f688370-ab27-4ef4-a23b-43c276777261" providerId="ADAL" clId="{1899EFEE-12C9-45AE-AA15-E1C625D431EC}" dt="2022-09-23T14:42:38.988" v="1550" actId="208"/>
          <ac:inkMkLst>
            <pc:docMk/>
            <pc:sldMk cId="647750396" sldId="332"/>
            <ac:inkMk id="536" creationId="{B8A78DC6-27F1-04EE-B4EB-2DD4D6C3F1DA}"/>
          </ac:inkMkLst>
        </pc:inkChg>
        <pc:inkChg chg="add mod">
          <ac:chgData name="黃昱翰" userId="4f688370-ab27-4ef4-a23b-43c276777261" providerId="ADAL" clId="{1899EFEE-12C9-45AE-AA15-E1C625D431EC}" dt="2022-09-23T14:42:38.988" v="1550" actId="208"/>
          <ac:inkMkLst>
            <pc:docMk/>
            <pc:sldMk cId="647750396" sldId="332"/>
            <ac:inkMk id="537" creationId="{D70C3067-B81B-085F-1B61-AF46CDC490C2}"/>
          </ac:inkMkLst>
        </pc:inkChg>
        <pc:inkChg chg="add mod">
          <ac:chgData name="黃昱翰" userId="4f688370-ab27-4ef4-a23b-43c276777261" providerId="ADAL" clId="{1899EFEE-12C9-45AE-AA15-E1C625D431EC}" dt="2022-09-23T14:42:38.988" v="1550" actId="208"/>
          <ac:inkMkLst>
            <pc:docMk/>
            <pc:sldMk cId="647750396" sldId="332"/>
            <ac:inkMk id="538" creationId="{0075B55C-97D6-26B1-91D6-17F17ADB6C99}"/>
          </ac:inkMkLst>
        </pc:inkChg>
        <pc:inkChg chg="add mod">
          <ac:chgData name="黃昱翰" userId="4f688370-ab27-4ef4-a23b-43c276777261" providerId="ADAL" clId="{1899EFEE-12C9-45AE-AA15-E1C625D431EC}" dt="2022-09-23T14:42:38.988" v="1550" actId="208"/>
          <ac:inkMkLst>
            <pc:docMk/>
            <pc:sldMk cId="647750396" sldId="332"/>
            <ac:inkMk id="539" creationId="{8DDB9167-2E9B-9806-077B-AE21E9ED9C41}"/>
          </ac:inkMkLst>
        </pc:inkChg>
        <pc:inkChg chg="add mod">
          <ac:chgData name="黃昱翰" userId="4f688370-ab27-4ef4-a23b-43c276777261" providerId="ADAL" clId="{1899EFEE-12C9-45AE-AA15-E1C625D431EC}" dt="2022-09-23T14:42:38.988" v="1550" actId="208"/>
          <ac:inkMkLst>
            <pc:docMk/>
            <pc:sldMk cId="647750396" sldId="332"/>
            <ac:inkMk id="540" creationId="{B1883EB6-EF63-920A-B788-22D6C9418B05}"/>
          </ac:inkMkLst>
        </pc:inkChg>
        <pc:inkChg chg="add mod">
          <ac:chgData name="黃昱翰" userId="4f688370-ab27-4ef4-a23b-43c276777261" providerId="ADAL" clId="{1899EFEE-12C9-45AE-AA15-E1C625D431EC}" dt="2022-09-23T14:42:38.988" v="1550" actId="208"/>
          <ac:inkMkLst>
            <pc:docMk/>
            <pc:sldMk cId="647750396" sldId="332"/>
            <ac:inkMk id="541" creationId="{BC7AD8BF-153D-0922-BC46-B08EBB73F812}"/>
          </ac:inkMkLst>
        </pc:inkChg>
        <pc:inkChg chg="add mod">
          <ac:chgData name="黃昱翰" userId="4f688370-ab27-4ef4-a23b-43c276777261" providerId="ADAL" clId="{1899EFEE-12C9-45AE-AA15-E1C625D431EC}" dt="2022-09-23T14:42:38.988" v="1550" actId="208"/>
          <ac:inkMkLst>
            <pc:docMk/>
            <pc:sldMk cId="647750396" sldId="332"/>
            <ac:inkMk id="542" creationId="{48DF27A9-559B-B4BD-C8CB-234F635B9641}"/>
          </ac:inkMkLst>
        </pc:inkChg>
        <pc:inkChg chg="add mod">
          <ac:chgData name="黃昱翰" userId="4f688370-ab27-4ef4-a23b-43c276777261" providerId="ADAL" clId="{1899EFEE-12C9-45AE-AA15-E1C625D431EC}" dt="2022-09-23T14:42:38.988" v="1550" actId="208"/>
          <ac:inkMkLst>
            <pc:docMk/>
            <pc:sldMk cId="647750396" sldId="332"/>
            <ac:inkMk id="543" creationId="{E8227E0C-3BD9-3C41-232D-5E9FDB2BD76F}"/>
          </ac:inkMkLst>
        </pc:inkChg>
        <pc:inkChg chg="add mod">
          <ac:chgData name="黃昱翰" userId="4f688370-ab27-4ef4-a23b-43c276777261" providerId="ADAL" clId="{1899EFEE-12C9-45AE-AA15-E1C625D431EC}" dt="2022-09-23T14:42:38.988" v="1550" actId="208"/>
          <ac:inkMkLst>
            <pc:docMk/>
            <pc:sldMk cId="647750396" sldId="332"/>
            <ac:inkMk id="545" creationId="{170BA822-D8F7-9BBC-BE74-C579B4FE14FD}"/>
          </ac:inkMkLst>
        </pc:inkChg>
        <pc:inkChg chg="add mod">
          <ac:chgData name="黃昱翰" userId="4f688370-ab27-4ef4-a23b-43c276777261" providerId="ADAL" clId="{1899EFEE-12C9-45AE-AA15-E1C625D431EC}" dt="2022-09-23T14:42:38.988" v="1550" actId="208"/>
          <ac:inkMkLst>
            <pc:docMk/>
            <pc:sldMk cId="647750396" sldId="332"/>
            <ac:inkMk id="546" creationId="{A6FD2455-C074-7BAC-FA3A-517712B34910}"/>
          </ac:inkMkLst>
        </pc:inkChg>
        <pc:inkChg chg="add mod">
          <ac:chgData name="黃昱翰" userId="4f688370-ab27-4ef4-a23b-43c276777261" providerId="ADAL" clId="{1899EFEE-12C9-45AE-AA15-E1C625D431EC}" dt="2022-09-23T14:42:38.988" v="1550" actId="208"/>
          <ac:inkMkLst>
            <pc:docMk/>
            <pc:sldMk cId="647750396" sldId="332"/>
            <ac:inkMk id="547" creationId="{ADEC10E1-76A8-AD91-9CEA-7EBF8D7A25E7}"/>
          </ac:inkMkLst>
        </pc:inkChg>
        <pc:inkChg chg="add mod">
          <ac:chgData name="黃昱翰" userId="4f688370-ab27-4ef4-a23b-43c276777261" providerId="ADAL" clId="{1899EFEE-12C9-45AE-AA15-E1C625D431EC}" dt="2022-09-23T14:42:38.988" v="1550" actId="208"/>
          <ac:inkMkLst>
            <pc:docMk/>
            <pc:sldMk cId="647750396" sldId="332"/>
            <ac:inkMk id="548" creationId="{60274871-A036-2098-4553-5EBC5A900A65}"/>
          </ac:inkMkLst>
        </pc:inkChg>
        <pc:inkChg chg="add mod">
          <ac:chgData name="黃昱翰" userId="4f688370-ab27-4ef4-a23b-43c276777261" providerId="ADAL" clId="{1899EFEE-12C9-45AE-AA15-E1C625D431EC}" dt="2022-09-23T14:42:38.988" v="1550" actId="208"/>
          <ac:inkMkLst>
            <pc:docMk/>
            <pc:sldMk cId="647750396" sldId="332"/>
            <ac:inkMk id="549" creationId="{55E3D79A-B56C-A092-6666-3A0690B6539D}"/>
          </ac:inkMkLst>
        </pc:inkChg>
        <pc:inkChg chg="add mod">
          <ac:chgData name="黃昱翰" userId="4f688370-ab27-4ef4-a23b-43c276777261" providerId="ADAL" clId="{1899EFEE-12C9-45AE-AA15-E1C625D431EC}" dt="2022-09-23T14:42:38.988" v="1550" actId="208"/>
          <ac:inkMkLst>
            <pc:docMk/>
            <pc:sldMk cId="647750396" sldId="332"/>
            <ac:inkMk id="551" creationId="{D95BE926-F476-4B64-F646-C3E3EBBC8C47}"/>
          </ac:inkMkLst>
        </pc:inkChg>
        <pc:inkChg chg="add mod">
          <ac:chgData name="黃昱翰" userId="4f688370-ab27-4ef4-a23b-43c276777261" providerId="ADAL" clId="{1899EFEE-12C9-45AE-AA15-E1C625D431EC}" dt="2022-09-23T14:42:38.988" v="1550" actId="208"/>
          <ac:inkMkLst>
            <pc:docMk/>
            <pc:sldMk cId="647750396" sldId="332"/>
            <ac:inkMk id="552" creationId="{154BE0E3-1670-0F9D-C5B7-922A9600667C}"/>
          </ac:inkMkLst>
        </pc:inkChg>
        <pc:inkChg chg="add mod">
          <ac:chgData name="黃昱翰" userId="4f688370-ab27-4ef4-a23b-43c276777261" providerId="ADAL" clId="{1899EFEE-12C9-45AE-AA15-E1C625D431EC}" dt="2022-09-23T14:42:38.988" v="1550" actId="208"/>
          <ac:inkMkLst>
            <pc:docMk/>
            <pc:sldMk cId="647750396" sldId="332"/>
            <ac:inkMk id="553" creationId="{9C94DD4E-A8C7-B537-19D3-02FA7D314904}"/>
          </ac:inkMkLst>
        </pc:inkChg>
        <pc:inkChg chg="add mod">
          <ac:chgData name="黃昱翰" userId="4f688370-ab27-4ef4-a23b-43c276777261" providerId="ADAL" clId="{1899EFEE-12C9-45AE-AA15-E1C625D431EC}" dt="2022-09-23T14:42:38.988" v="1550" actId="208"/>
          <ac:inkMkLst>
            <pc:docMk/>
            <pc:sldMk cId="647750396" sldId="332"/>
            <ac:inkMk id="554" creationId="{C1C908BD-4641-78E3-C3A2-4DFBEFB31893}"/>
          </ac:inkMkLst>
        </pc:inkChg>
        <pc:inkChg chg="add mod">
          <ac:chgData name="黃昱翰" userId="4f688370-ab27-4ef4-a23b-43c276777261" providerId="ADAL" clId="{1899EFEE-12C9-45AE-AA15-E1C625D431EC}" dt="2022-09-23T14:42:38.988" v="1550" actId="208"/>
          <ac:inkMkLst>
            <pc:docMk/>
            <pc:sldMk cId="647750396" sldId="332"/>
            <ac:inkMk id="555" creationId="{4D4E13B3-E7A5-8294-42F2-5C7938527E72}"/>
          </ac:inkMkLst>
        </pc:inkChg>
        <pc:inkChg chg="add mod">
          <ac:chgData name="黃昱翰" userId="4f688370-ab27-4ef4-a23b-43c276777261" providerId="ADAL" clId="{1899EFEE-12C9-45AE-AA15-E1C625D431EC}" dt="2022-09-23T14:42:38.988" v="1550" actId="208"/>
          <ac:inkMkLst>
            <pc:docMk/>
            <pc:sldMk cId="647750396" sldId="332"/>
            <ac:inkMk id="556" creationId="{C50B26CA-EF2C-D9E7-40EA-C87CBEC40672}"/>
          </ac:inkMkLst>
        </pc:inkChg>
        <pc:inkChg chg="add mod">
          <ac:chgData name="黃昱翰" userId="4f688370-ab27-4ef4-a23b-43c276777261" providerId="ADAL" clId="{1899EFEE-12C9-45AE-AA15-E1C625D431EC}" dt="2022-09-23T14:42:38.988" v="1550" actId="208"/>
          <ac:inkMkLst>
            <pc:docMk/>
            <pc:sldMk cId="647750396" sldId="332"/>
            <ac:inkMk id="557" creationId="{A26FD681-BC3F-B44B-8677-CB9F6845672E}"/>
          </ac:inkMkLst>
        </pc:inkChg>
        <pc:inkChg chg="add mod">
          <ac:chgData name="黃昱翰" userId="4f688370-ab27-4ef4-a23b-43c276777261" providerId="ADAL" clId="{1899EFEE-12C9-45AE-AA15-E1C625D431EC}" dt="2022-09-23T14:42:38.988" v="1550" actId="208"/>
          <ac:inkMkLst>
            <pc:docMk/>
            <pc:sldMk cId="647750396" sldId="332"/>
            <ac:inkMk id="558" creationId="{26C836C6-7DD2-5130-71B0-B84328990735}"/>
          </ac:inkMkLst>
        </pc:inkChg>
        <pc:inkChg chg="add mod">
          <ac:chgData name="黃昱翰" userId="4f688370-ab27-4ef4-a23b-43c276777261" providerId="ADAL" clId="{1899EFEE-12C9-45AE-AA15-E1C625D431EC}" dt="2022-09-23T14:42:38.988" v="1550" actId="208"/>
          <ac:inkMkLst>
            <pc:docMk/>
            <pc:sldMk cId="647750396" sldId="332"/>
            <ac:inkMk id="559" creationId="{4A64F70E-80E2-8E68-8E2B-27039B8C8650}"/>
          </ac:inkMkLst>
        </pc:inkChg>
        <pc:inkChg chg="add mod">
          <ac:chgData name="黃昱翰" userId="4f688370-ab27-4ef4-a23b-43c276777261" providerId="ADAL" clId="{1899EFEE-12C9-45AE-AA15-E1C625D431EC}" dt="2022-09-23T11:29:14.985" v="1417"/>
          <ac:inkMkLst>
            <pc:docMk/>
            <pc:sldMk cId="647750396" sldId="332"/>
            <ac:inkMk id="561" creationId="{CEB7DE02-45BE-39E8-C4AA-0555D496BDB6}"/>
          </ac:inkMkLst>
        </pc:inkChg>
        <pc:inkChg chg="add mod">
          <ac:chgData name="黃昱翰" userId="4f688370-ab27-4ef4-a23b-43c276777261" providerId="ADAL" clId="{1899EFEE-12C9-45AE-AA15-E1C625D431EC}" dt="2022-09-23T11:29:14.985" v="1417"/>
          <ac:inkMkLst>
            <pc:docMk/>
            <pc:sldMk cId="647750396" sldId="332"/>
            <ac:inkMk id="562" creationId="{7187811D-1864-819D-B712-02ACEDDAD26C}"/>
          </ac:inkMkLst>
        </pc:inkChg>
        <pc:inkChg chg="add del mod">
          <ac:chgData name="黃昱翰" userId="4f688370-ab27-4ef4-a23b-43c276777261" providerId="ADAL" clId="{1899EFEE-12C9-45AE-AA15-E1C625D431EC}" dt="2022-09-23T11:28:57.463" v="1405" actId="9405"/>
          <ac:inkMkLst>
            <pc:docMk/>
            <pc:sldMk cId="647750396" sldId="332"/>
            <ac:inkMk id="563" creationId="{088BCB47-5F9A-AEC9-0612-318BDBFE0FF1}"/>
          </ac:inkMkLst>
        </pc:inkChg>
        <pc:inkChg chg="add del mod">
          <ac:chgData name="黃昱翰" userId="4f688370-ab27-4ef4-a23b-43c276777261" providerId="ADAL" clId="{1899EFEE-12C9-45AE-AA15-E1C625D431EC}" dt="2022-09-23T11:28:57.055" v="1404" actId="9405"/>
          <ac:inkMkLst>
            <pc:docMk/>
            <pc:sldMk cId="647750396" sldId="332"/>
            <ac:inkMk id="564" creationId="{6663FD5C-EDDD-C9C0-D1C7-1090B7BB0915}"/>
          </ac:inkMkLst>
        </pc:inkChg>
        <pc:inkChg chg="add del mod">
          <ac:chgData name="黃昱翰" userId="4f688370-ab27-4ef4-a23b-43c276777261" providerId="ADAL" clId="{1899EFEE-12C9-45AE-AA15-E1C625D431EC}" dt="2022-09-23T11:28:56.563" v="1403" actId="9405"/>
          <ac:inkMkLst>
            <pc:docMk/>
            <pc:sldMk cId="647750396" sldId="332"/>
            <ac:inkMk id="565" creationId="{F5C316AB-564B-1873-711D-2717F4E1AA10}"/>
          </ac:inkMkLst>
        </pc:inkChg>
        <pc:inkChg chg="add del mod">
          <ac:chgData name="黃昱翰" userId="4f688370-ab27-4ef4-a23b-43c276777261" providerId="ADAL" clId="{1899EFEE-12C9-45AE-AA15-E1C625D431EC}" dt="2022-09-23T11:28:56.383" v="1402" actId="9405"/>
          <ac:inkMkLst>
            <pc:docMk/>
            <pc:sldMk cId="647750396" sldId="332"/>
            <ac:inkMk id="566" creationId="{F7DE4A21-5129-A0FB-2075-0E436CE4FF2C}"/>
          </ac:inkMkLst>
        </pc:inkChg>
        <pc:inkChg chg="add del mod">
          <ac:chgData name="黃昱翰" userId="4f688370-ab27-4ef4-a23b-43c276777261" providerId="ADAL" clId="{1899EFEE-12C9-45AE-AA15-E1C625D431EC}" dt="2022-09-23T11:28:56.205" v="1401" actId="9405"/>
          <ac:inkMkLst>
            <pc:docMk/>
            <pc:sldMk cId="647750396" sldId="332"/>
            <ac:inkMk id="567" creationId="{4073A61D-0122-E797-D415-FA39A8681EC6}"/>
          </ac:inkMkLst>
        </pc:inkChg>
        <pc:inkChg chg="add del mod">
          <ac:chgData name="黃昱翰" userId="4f688370-ab27-4ef4-a23b-43c276777261" providerId="ADAL" clId="{1899EFEE-12C9-45AE-AA15-E1C625D431EC}" dt="2022-09-23T11:28:56.024" v="1400" actId="9405"/>
          <ac:inkMkLst>
            <pc:docMk/>
            <pc:sldMk cId="647750396" sldId="332"/>
            <ac:inkMk id="568" creationId="{474E2874-31DC-8772-76B2-D13509149EB0}"/>
          </ac:inkMkLst>
        </pc:inkChg>
        <pc:inkChg chg="add del mod">
          <ac:chgData name="黃昱翰" userId="4f688370-ab27-4ef4-a23b-43c276777261" providerId="ADAL" clId="{1899EFEE-12C9-45AE-AA15-E1C625D431EC}" dt="2022-09-23T11:28:55.830" v="1399" actId="9405"/>
          <ac:inkMkLst>
            <pc:docMk/>
            <pc:sldMk cId="647750396" sldId="332"/>
            <ac:inkMk id="569" creationId="{52A0A1DF-A510-9077-AE2A-B0AC19930F98}"/>
          </ac:inkMkLst>
        </pc:inkChg>
        <pc:inkChg chg="add del mod">
          <ac:chgData name="黃昱翰" userId="4f688370-ab27-4ef4-a23b-43c276777261" providerId="ADAL" clId="{1899EFEE-12C9-45AE-AA15-E1C625D431EC}" dt="2022-09-23T11:28:55.639" v="1398" actId="9405"/>
          <ac:inkMkLst>
            <pc:docMk/>
            <pc:sldMk cId="647750396" sldId="332"/>
            <ac:inkMk id="570" creationId="{2F171384-F4ED-A025-A010-61E57FFFD49D}"/>
          </ac:inkMkLst>
        </pc:inkChg>
        <pc:inkChg chg="add del mod">
          <ac:chgData name="黃昱翰" userId="4f688370-ab27-4ef4-a23b-43c276777261" providerId="ADAL" clId="{1899EFEE-12C9-45AE-AA15-E1C625D431EC}" dt="2022-09-23T11:28:55.454" v="1397" actId="9405"/>
          <ac:inkMkLst>
            <pc:docMk/>
            <pc:sldMk cId="647750396" sldId="332"/>
            <ac:inkMk id="571" creationId="{B1CFEB50-0061-0D32-2EDA-56EEB1839971}"/>
          </ac:inkMkLst>
        </pc:inkChg>
        <pc:inkChg chg="add del mod">
          <ac:chgData name="黃昱翰" userId="4f688370-ab27-4ef4-a23b-43c276777261" providerId="ADAL" clId="{1899EFEE-12C9-45AE-AA15-E1C625D431EC}" dt="2022-09-23T11:28:55.302" v="1396" actId="9405"/>
          <ac:inkMkLst>
            <pc:docMk/>
            <pc:sldMk cId="647750396" sldId="332"/>
            <ac:inkMk id="572" creationId="{899060AE-AF23-4432-EB11-654A7F3BCEE3}"/>
          </ac:inkMkLst>
        </pc:inkChg>
        <pc:inkChg chg="add del mod">
          <ac:chgData name="黃昱翰" userId="4f688370-ab27-4ef4-a23b-43c276777261" providerId="ADAL" clId="{1899EFEE-12C9-45AE-AA15-E1C625D431EC}" dt="2022-09-23T11:28:55.036" v="1395"/>
          <ac:inkMkLst>
            <pc:docMk/>
            <pc:sldMk cId="647750396" sldId="332"/>
            <ac:inkMk id="573" creationId="{70534262-41C8-9DA5-F485-5E8CBEE295D6}"/>
          </ac:inkMkLst>
        </pc:inkChg>
        <pc:inkChg chg="add del mod">
          <ac:chgData name="黃昱翰" userId="4f688370-ab27-4ef4-a23b-43c276777261" providerId="ADAL" clId="{1899EFEE-12C9-45AE-AA15-E1C625D431EC}" dt="2022-09-23T11:29:08.514" v="1413"/>
          <ac:inkMkLst>
            <pc:docMk/>
            <pc:sldMk cId="647750396" sldId="332"/>
            <ac:inkMk id="575" creationId="{692C6518-7EB6-518A-9713-B090584CDEC1}"/>
          </ac:inkMkLst>
        </pc:inkChg>
        <pc:inkChg chg="add del mod">
          <ac:chgData name="黃昱翰" userId="4f688370-ab27-4ef4-a23b-43c276777261" providerId="ADAL" clId="{1899EFEE-12C9-45AE-AA15-E1C625D431EC}" dt="2022-09-23T11:29:08.303" v="1411"/>
          <ac:inkMkLst>
            <pc:docMk/>
            <pc:sldMk cId="647750396" sldId="332"/>
            <ac:inkMk id="577" creationId="{A2730E14-E7DC-D8B8-0B03-67F480570181}"/>
          </ac:inkMkLst>
        </pc:inkChg>
        <pc:inkChg chg="add mod">
          <ac:chgData name="黃昱翰" userId="4f688370-ab27-4ef4-a23b-43c276777261" providerId="ADAL" clId="{1899EFEE-12C9-45AE-AA15-E1C625D431EC}" dt="2022-09-23T11:29:14.985" v="1417"/>
          <ac:inkMkLst>
            <pc:docMk/>
            <pc:sldMk cId="647750396" sldId="332"/>
            <ac:inkMk id="579" creationId="{C00BF5E3-72DC-7CFB-25F1-8ADDA698D9D5}"/>
          </ac:inkMkLst>
        </pc:inkChg>
        <pc:inkChg chg="add mod">
          <ac:chgData name="黃昱翰" userId="4f688370-ab27-4ef4-a23b-43c276777261" providerId="ADAL" clId="{1899EFEE-12C9-45AE-AA15-E1C625D431EC}" dt="2022-09-23T11:29:14.985" v="1417"/>
          <ac:inkMkLst>
            <pc:docMk/>
            <pc:sldMk cId="647750396" sldId="332"/>
            <ac:inkMk id="580" creationId="{33C19E09-17D3-8622-BF1E-320CEDC3AE51}"/>
          </ac:inkMkLst>
        </pc:inkChg>
        <pc:inkChg chg="add mod">
          <ac:chgData name="黃昱翰" userId="4f688370-ab27-4ef4-a23b-43c276777261" providerId="ADAL" clId="{1899EFEE-12C9-45AE-AA15-E1C625D431EC}" dt="2022-09-23T11:29:14.985" v="1417"/>
          <ac:inkMkLst>
            <pc:docMk/>
            <pc:sldMk cId="647750396" sldId="332"/>
            <ac:inkMk id="581" creationId="{9DB97062-DA20-685C-0CD6-3E1038091BD7}"/>
          </ac:inkMkLst>
        </pc:inkChg>
        <pc:inkChg chg="add mod">
          <ac:chgData name="黃昱翰" userId="4f688370-ab27-4ef4-a23b-43c276777261" providerId="ADAL" clId="{1899EFEE-12C9-45AE-AA15-E1C625D431EC}" dt="2022-09-23T14:42:38.988" v="1550" actId="208"/>
          <ac:inkMkLst>
            <pc:docMk/>
            <pc:sldMk cId="647750396" sldId="332"/>
            <ac:inkMk id="583" creationId="{5A3EA7B0-2217-DC02-0DBF-1E59CC529291}"/>
          </ac:inkMkLst>
        </pc:inkChg>
        <pc:inkChg chg="add">
          <ac:chgData name="黃昱翰" userId="4f688370-ab27-4ef4-a23b-43c276777261" providerId="ADAL" clId="{1899EFEE-12C9-45AE-AA15-E1C625D431EC}" dt="2022-09-23T14:41:23.531" v="1549" actId="9405"/>
          <ac:inkMkLst>
            <pc:docMk/>
            <pc:sldMk cId="647750396" sldId="332"/>
            <ac:inkMk id="584" creationId="{031E4EDC-3C83-CC1F-A12F-0B26E59510E6}"/>
          </ac:inkMkLst>
        </pc:inkChg>
      </pc:sldChg>
      <pc:sldChg chg="addSp delSp modSp new mod">
        <pc:chgData name="黃昱翰" userId="4f688370-ab27-4ef4-a23b-43c276777261" providerId="ADAL" clId="{1899EFEE-12C9-45AE-AA15-E1C625D431EC}" dt="2022-09-23T11:32:54.707" v="1522"/>
        <pc:sldMkLst>
          <pc:docMk/>
          <pc:sldMk cId="4250377448" sldId="333"/>
        </pc:sldMkLst>
        <pc:spChg chg="del">
          <ac:chgData name="黃昱翰" userId="4f688370-ab27-4ef4-a23b-43c276777261" providerId="ADAL" clId="{1899EFEE-12C9-45AE-AA15-E1C625D431EC}" dt="2022-09-23T11:31:16.120" v="1421" actId="478"/>
          <ac:spMkLst>
            <pc:docMk/>
            <pc:sldMk cId="4250377448" sldId="333"/>
            <ac:spMk id="2" creationId="{6B0ADFC4-2AE3-382A-FB67-BD14BC60AC19}"/>
          </ac:spMkLst>
        </pc:spChg>
        <pc:spChg chg="del">
          <ac:chgData name="黃昱翰" userId="4f688370-ab27-4ef4-a23b-43c276777261" providerId="ADAL" clId="{1899EFEE-12C9-45AE-AA15-E1C625D431EC}" dt="2022-09-23T11:31:18.153" v="1422" actId="478"/>
          <ac:spMkLst>
            <pc:docMk/>
            <pc:sldMk cId="4250377448" sldId="333"/>
            <ac:spMk id="3" creationId="{5CC3F946-B86B-7C41-9CC1-CB4B7EBD433B}"/>
          </ac:spMkLst>
        </pc:spChg>
        <pc:grpChg chg="del mod">
          <ac:chgData name="黃昱翰" userId="4f688370-ab27-4ef4-a23b-43c276777261" providerId="ADAL" clId="{1899EFEE-12C9-45AE-AA15-E1C625D431EC}" dt="2022-09-23T11:31:59.155" v="1440"/>
          <ac:grpSpMkLst>
            <pc:docMk/>
            <pc:sldMk cId="4250377448" sldId="333"/>
            <ac:grpSpMk id="237" creationId="{A1E4463A-FFEF-92F7-3CBE-73587EDE0E86}"/>
          </ac:grpSpMkLst>
        </pc:grpChg>
        <pc:grpChg chg="del mod">
          <ac:chgData name="黃昱翰" userId="4f688370-ab27-4ef4-a23b-43c276777261" providerId="ADAL" clId="{1899EFEE-12C9-45AE-AA15-E1C625D431EC}" dt="2022-09-23T11:32:01.112" v="1443"/>
          <ac:grpSpMkLst>
            <pc:docMk/>
            <pc:sldMk cId="4250377448" sldId="333"/>
            <ac:grpSpMk id="241" creationId="{76FA9F4C-F61C-0E6E-B8A9-28C5BEF9D918}"/>
          </ac:grpSpMkLst>
        </pc:grpChg>
        <pc:grpChg chg="add del mod">
          <ac:chgData name="黃昱翰" userId="4f688370-ab27-4ef4-a23b-43c276777261" providerId="ADAL" clId="{1899EFEE-12C9-45AE-AA15-E1C625D431EC}" dt="2022-09-23T11:32:17.809" v="1484"/>
          <ac:grpSpMkLst>
            <pc:docMk/>
            <pc:sldMk cId="4250377448" sldId="333"/>
            <ac:grpSpMk id="244" creationId="{C0268F4F-53B1-BE0C-F40F-D9B960D0DF2B}"/>
          </ac:grpSpMkLst>
        </pc:grpChg>
        <pc:grpChg chg="add del mod">
          <ac:chgData name="黃昱翰" userId="4f688370-ab27-4ef4-a23b-43c276777261" providerId="ADAL" clId="{1899EFEE-12C9-45AE-AA15-E1C625D431EC}" dt="2022-09-23T11:32:17.809" v="1484"/>
          <ac:grpSpMkLst>
            <pc:docMk/>
            <pc:sldMk cId="4250377448" sldId="333"/>
            <ac:grpSpMk id="267" creationId="{C7545DB2-6213-6A10-6549-FFA169BE8A2E}"/>
          </ac:grpSpMkLst>
        </pc:grpChg>
        <pc:grpChg chg="add del mod">
          <ac:chgData name="黃昱翰" userId="4f688370-ab27-4ef4-a23b-43c276777261" providerId="ADAL" clId="{1899EFEE-12C9-45AE-AA15-E1C625D431EC}" dt="2022-09-23T11:32:17.809" v="1484"/>
          <ac:grpSpMkLst>
            <pc:docMk/>
            <pc:sldMk cId="4250377448" sldId="333"/>
            <ac:grpSpMk id="268" creationId="{138B4789-AC01-3D89-CE84-FB91575D193D}"/>
          </ac:grpSpMkLst>
        </pc:grpChg>
        <pc:grpChg chg="mod">
          <ac:chgData name="黃昱翰" userId="4f688370-ab27-4ef4-a23b-43c276777261" providerId="ADAL" clId="{1899EFEE-12C9-45AE-AA15-E1C625D431EC}" dt="2022-09-23T11:32:16.795" v="1476"/>
          <ac:grpSpMkLst>
            <pc:docMk/>
            <pc:sldMk cId="4250377448" sldId="333"/>
            <ac:grpSpMk id="276" creationId="{02246796-D653-C969-ADE6-9BD1A8B22066}"/>
          </ac:grpSpMkLst>
        </pc:grpChg>
        <pc:grpChg chg="del mod">
          <ac:chgData name="黃昱翰" userId="4f688370-ab27-4ef4-a23b-43c276777261" providerId="ADAL" clId="{1899EFEE-12C9-45AE-AA15-E1C625D431EC}" dt="2022-09-23T11:32:54.707" v="1522"/>
          <ac:grpSpMkLst>
            <pc:docMk/>
            <pc:sldMk cId="4250377448" sldId="333"/>
            <ac:grpSpMk id="285" creationId="{638481B7-8F00-DD57-D924-1BBBAD055C25}"/>
          </ac:grpSpMkLst>
        </pc:grpChg>
        <pc:grpChg chg="mod">
          <ac:chgData name="黃昱翰" userId="4f688370-ab27-4ef4-a23b-43c276777261" providerId="ADAL" clId="{1899EFEE-12C9-45AE-AA15-E1C625D431EC}" dt="2022-09-23T11:32:54.707" v="1522"/>
          <ac:grpSpMkLst>
            <pc:docMk/>
            <pc:sldMk cId="4250377448" sldId="333"/>
            <ac:grpSpMk id="294" creationId="{00C9F4F8-36AE-AEBA-5234-0C3BF5F5DB91}"/>
          </ac:grpSpMkLst>
        </pc:grpChg>
        <pc:inkChg chg="add mod">
          <ac:chgData name="黃昱翰" userId="4f688370-ab27-4ef4-a23b-43c276777261" providerId="ADAL" clId="{1899EFEE-12C9-45AE-AA15-E1C625D431EC}" dt="2022-09-23T11:31:03.511" v="1420"/>
          <ac:inkMkLst>
            <pc:docMk/>
            <pc:sldMk cId="4250377448" sldId="333"/>
            <ac:inkMk id="4" creationId="{8C7A161F-40AE-2B21-55DB-84981A6401C3}"/>
          </ac:inkMkLst>
        </pc:inkChg>
        <pc:inkChg chg="add mod">
          <ac:chgData name="黃昱翰" userId="4f688370-ab27-4ef4-a23b-43c276777261" providerId="ADAL" clId="{1899EFEE-12C9-45AE-AA15-E1C625D431EC}" dt="2022-09-23T11:31:03.511" v="1420"/>
          <ac:inkMkLst>
            <pc:docMk/>
            <pc:sldMk cId="4250377448" sldId="333"/>
            <ac:inkMk id="5" creationId="{71BA2F15-7EFC-500A-053C-46928C0B3A05}"/>
          </ac:inkMkLst>
        </pc:inkChg>
        <pc:inkChg chg="add mod">
          <ac:chgData name="黃昱翰" userId="4f688370-ab27-4ef4-a23b-43c276777261" providerId="ADAL" clId="{1899EFEE-12C9-45AE-AA15-E1C625D431EC}" dt="2022-09-23T11:31:03.511" v="1420"/>
          <ac:inkMkLst>
            <pc:docMk/>
            <pc:sldMk cId="4250377448" sldId="333"/>
            <ac:inkMk id="6" creationId="{34B479F9-7098-9C1D-2B99-6F4C6A702569}"/>
          </ac:inkMkLst>
        </pc:inkChg>
        <pc:inkChg chg="add mod">
          <ac:chgData name="黃昱翰" userId="4f688370-ab27-4ef4-a23b-43c276777261" providerId="ADAL" clId="{1899EFEE-12C9-45AE-AA15-E1C625D431EC}" dt="2022-09-23T11:31:03.511" v="1420"/>
          <ac:inkMkLst>
            <pc:docMk/>
            <pc:sldMk cId="4250377448" sldId="333"/>
            <ac:inkMk id="7" creationId="{E89F4D21-1DA1-EBE7-C31F-1D4D871CEE2C}"/>
          </ac:inkMkLst>
        </pc:inkChg>
        <pc:inkChg chg="add mod">
          <ac:chgData name="黃昱翰" userId="4f688370-ab27-4ef4-a23b-43c276777261" providerId="ADAL" clId="{1899EFEE-12C9-45AE-AA15-E1C625D431EC}" dt="2022-09-23T11:31:03.511" v="1420"/>
          <ac:inkMkLst>
            <pc:docMk/>
            <pc:sldMk cId="4250377448" sldId="333"/>
            <ac:inkMk id="8" creationId="{37E60C88-CFE1-C656-A0FA-FA8F9CE14688}"/>
          </ac:inkMkLst>
        </pc:inkChg>
        <pc:inkChg chg="add mod">
          <ac:chgData name="黃昱翰" userId="4f688370-ab27-4ef4-a23b-43c276777261" providerId="ADAL" clId="{1899EFEE-12C9-45AE-AA15-E1C625D431EC}" dt="2022-09-23T11:31:03.511" v="1420"/>
          <ac:inkMkLst>
            <pc:docMk/>
            <pc:sldMk cId="4250377448" sldId="333"/>
            <ac:inkMk id="9" creationId="{DD6F862E-D029-3A70-676E-33BFFD52FFF3}"/>
          </ac:inkMkLst>
        </pc:inkChg>
        <pc:inkChg chg="add mod">
          <ac:chgData name="黃昱翰" userId="4f688370-ab27-4ef4-a23b-43c276777261" providerId="ADAL" clId="{1899EFEE-12C9-45AE-AA15-E1C625D431EC}" dt="2022-09-23T11:31:03.511" v="1420"/>
          <ac:inkMkLst>
            <pc:docMk/>
            <pc:sldMk cId="4250377448" sldId="333"/>
            <ac:inkMk id="10" creationId="{DC0C5FC8-39F1-318E-8905-E59EC8D96869}"/>
          </ac:inkMkLst>
        </pc:inkChg>
        <pc:inkChg chg="add mod">
          <ac:chgData name="黃昱翰" userId="4f688370-ab27-4ef4-a23b-43c276777261" providerId="ADAL" clId="{1899EFEE-12C9-45AE-AA15-E1C625D431EC}" dt="2022-09-23T11:31:03.511" v="1420"/>
          <ac:inkMkLst>
            <pc:docMk/>
            <pc:sldMk cId="4250377448" sldId="333"/>
            <ac:inkMk id="11" creationId="{68A32F04-AB2C-AF5E-E294-79FDDD8BF52D}"/>
          </ac:inkMkLst>
        </pc:inkChg>
        <pc:inkChg chg="add mod">
          <ac:chgData name="黃昱翰" userId="4f688370-ab27-4ef4-a23b-43c276777261" providerId="ADAL" clId="{1899EFEE-12C9-45AE-AA15-E1C625D431EC}" dt="2022-09-23T11:31:03.511" v="1420"/>
          <ac:inkMkLst>
            <pc:docMk/>
            <pc:sldMk cId="4250377448" sldId="333"/>
            <ac:inkMk id="12" creationId="{263A1808-C21E-A03F-D489-3DE12F4DCA1B}"/>
          </ac:inkMkLst>
        </pc:inkChg>
        <pc:inkChg chg="add mod">
          <ac:chgData name="黃昱翰" userId="4f688370-ab27-4ef4-a23b-43c276777261" providerId="ADAL" clId="{1899EFEE-12C9-45AE-AA15-E1C625D431EC}" dt="2022-09-23T11:31:03.511" v="1420"/>
          <ac:inkMkLst>
            <pc:docMk/>
            <pc:sldMk cId="4250377448" sldId="333"/>
            <ac:inkMk id="13" creationId="{A383643A-DEA4-20B8-416B-91E3361097EC}"/>
          </ac:inkMkLst>
        </pc:inkChg>
        <pc:inkChg chg="add mod">
          <ac:chgData name="黃昱翰" userId="4f688370-ab27-4ef4-a23b-43c276777261" providerId="ADAL" clId="{1899EFEE-12C9-45AE-AA15-E1C625D431EC}" dt="2022-09-23T11:31:03.511" v="1420"/>
          <ac:inkMkLst>
            <pc:docMk/>
            <pc:sldMk cId="4250377448" sldId="333"/>
            <ac:inkMk id="14" creationId="{B8DDF45A-162E-D3F2-DABC-550B5EAC04E8}"/>
          </ac:inkMkLst>
        </pc:inkChg>
        <pc:inkChg chg="add mod">
          <ac:chgData name="黃昱翰" userId="4f688370-ab27-4ef4-a23b-43c276777261" providerId="ADAL" clId="{1899EFEE-12C9-45AE-AA15-E1C625D431EC}" dt="2022-09-23T11:31:03.511" v="1420"/>
          <ac:inkMkLst>
            <pc:docMk/>
            <pc:sldMk cId="4250377448" sldId="333"/>
            <ac:inkMk id="15" creationId="{16AC1112-54D4-08A2-2C2F-38EA67EFE5E5}"/>
          </ac:inkMkLst>
        </pc:inkChg>
        <pc:inkChg chg="add mod">
          <ac:chgData name="黃昱翰" userId="4f688370-ab27-4ef4-a23b-43c276777261" providerId="ADAL" clId="{1899EFEE-12C9-45AE-AA15-E1C625D431EC}" dt="2022-09-23T11:31:03.511" v="1420"/>
          <ac:inkMkLst>
            <pc:docMk/>
            <pc:sldMk cId="4250377448" sldId="333"/>
            <ac:inkMk id="16" creationId="{294887CD-59CE-AACC-A560-408EB44DD2C2}"/>
          </ac:inkMkLst>
        </pc:inkChg>
        <pc:inkChg chg="add mod">
          <ac:chgData name="黃昱翰" userId="4f688370-ab27-4ef4-a23b-43c276777261" providerId="ADAL" clId="{1899EFEE-12C9-45AE-AA15-E1C625D431EC}" dt="2022-09-23T11:31:03.511" v="1420"/>
          <ac:inkMkLst>
            <pc:docMk/>
            <pc:sldMk cId="4250377448" sldId="333"/>
            <ac:inkMk id="17" creationId="{7ED0606E-E707-646A-404A-6E530924DBC5}"/>
          </ac:inkMkLst>
        </pc:inkChg>
        <pc:inkChg chg="add mod">
          <ac:chgData name="黃昱翰" userId="4f688370-ab27-4ef4-a23b-43c276777261" providerId="ADAL" clId="{1899EFEE-12C9-45AE-AA15-E1C625D431EC}" dt="2022-09-23T11:31:03.511" v="1420"/>
          <ac:inkMkLst>
            <pc:docMk/>
            <pc:sldMk cId="4250377448" sldId="333"/>
            <ac:inkMk id="18" creationId="{DA4614EC-B72B-A50B-8CE6-28E259359948}"/>
          </ac:inkMkLst>
        </pc:inkChg>
        <pc:inkChg chg="add mod">
          <ac:chgData name="黃昱翰" userId="4f688370-ab27-4ef4-a23b-43c276777261" providerId="ADAL" clId="{1899EFEE-12C9-45AE-AA15-E1C625D431EC}" dt="2022-09-23T11:31:03.511" v="1420"/>
          <ac:inkMkLst>
            <pc:docMk/>
            <pc:sldMk cId="4250377448" sldId="333"/>
            <ac:inkMk id="19" creationId="{A40C0317-40F8-9C91-676E-1532BA13F6FA}"/>
          </ac:inkMkLst>
        </pc:inkChg>
        <pc:inkChg chg="add mod">
          <ac:chgData name="黃昱翰" userId="4f688370-ab27-4ef4-a23b-43c276777261" providerId="ADAL" clId="{1899EFEE-12C9-45AE-AA15-E1C625D431EC}" dt="2022-09-23T11:31:03.511" v="1420"/>
          <ac:inkMkLst>
            <pc:docMk/>
            <pc:sldMk cId="4250377448" sldId="333"/>
            <ac:inkMk id="20" creationId="{7D70DD74-1381-8C5D-6DF7-B25DE1A29474}"/>
          </ac:inkMkLst>
        </pc:inkChg>
        <pc:inkChg chg="add mod">
          <ac:chgData name="黃昱翰" userId="4f688370-ab27-4ef4-a23b-43c276777261" providerId="ADAL" clId="{1899EFEE-12C9-45AE-AA15-E1C625D431EC}" dt="2022-09-23T11:31:03.511" v="1420"/>
          <ac:inkMkLst>
            <pc:docMk/>
            <pc:sldMk cId="4250377448" sldId="333"/>
            <ac:inkMk id="21" creationId="{E03B1412-87FE-D97E-A505-65C2C1CF156B}"/>
          </ac:inkMkLst>
        </pc:inkChg>
        <pc:inkChg chg="add mod">
          <ac:chgData name="黃昱翰" userId="4f688370-ab27-4ef4-a23b-43c276777261" providerId="ADAL" clId="{1899EFEE-12C9-45AE-AA15-E1C625D431EC}" dt="2022-09-23T11:31:03.511" v="1420"/>
          <ac:inkMkLst>
            <pc:docMk/>
            <pc:sldMk cId="4250377448" sldId="333"/>
            <ac:inkMk id="22" creationId="{1ADBAD86-E5BF-9486-72C8-42B90317A39F}"/>
          </ac:inkMkLst>
        </pc:inkChg>
        <pc:inkChg chg="add mod">
          <ac:chgData name="黃昱翰" userId="4f688370-ab27-4ef4-a23b-43c276777261" providerId="ADAL" clId="{1899EFEE-12C9-45AE-AA15-E1C625D431EC}" dt="2022-09-23T11:31:03.511" v="1420"/>
          <ac:inkMkLst>
            <pc:docMk/>
            <pc:sldMk cId="4250377448" sldId="333"/>
            <ac:inkMk id="23" creationId="{44A52815-4763-1C65-FC7C-EADBC975455C}"/>
          </ac:inkMkLst>
        </pc:inkChg>
        <pc:inkChg chg="add mod">
          <ac:chgData name="黃昱翰" userId="4f688370-ab27-4ef4-a23b-43c276777261" providerId="ADAL" clId="{1899EFEE-12C9-45AE-AA15-E1C625D431EC}" dt="2022-09-23T11:31:03.511" v="1420"/>
          <ac:inkMkLst>
            <pc:docMk/>
            <pc:sldMk cId="4250377448" sldId="333"/>
            <ac:inkMk id="24" creationId="{2A7AC115-90E6-B746-713C-3E749D2FCF7D}"/>
          </ac:inkMkLst>
        </pc:inkChg>
        <pc:inkChg chg="add mod">
          <ac:chgData name="黃昱翰" userId="4f688370-ab27-4ef4-a23b-43c276777261" providerId="ADAL" clId="{1899EFEE-12C9-45AE-AA15-E1C625D431EC}" dt="2022-09-23T11:31:03.511" v="1420"/>
          <ac:inkMkLst>
            <pc:docMk/>
            <pc:sldMk cId="4250377448" sldId="333"/>
            <ac:inkMk id="25" creationId="{2B93B2B2-D044-809F-8D38-0E27BF72C6D1}"/>
          </ac:inkMkLst>
        </pc:inkChg>
        <pc:inkChg chg="add mod">
          <ac:chgData name="黃昱翰" userId="4f688370-ab27-4ef4-a23b-43c276777261" providerId="ADAL" clId="{1899EFEE-12C9-45AE-AA15-E1C625D431EC}" dt="2022-09-23T11:31:03.511" v="1420"/>
          <ac:inkMkLst>
            <pc:docMk/>
            <pc:sldMk cId="4250377448" sldId="333"/>
            <ac:inkMk id="26" creationId="{13AADBAB-D874-462D-9CB8-36BE46FC0D41}"/>
          </ac:inkMkLst>
        </pc:inkChg>
        <pc:inkChg chg="add mod">
          <ac:chgData name="黃昱翰" userId="4f688370-ab27-4ef4-a23b-43c276777261" providerId="ADAL" clId="{1899EFEE-12C9-45AE-AA15-E1C625D431EC}" dt="2022-09-23T11:31:03.511" v="1420"/>
          <ac:inkMkLst>
            <pc:docMk/>
            <pc:sldMk cId="4250377448" sldId="333"/>
            <ac:inkMk id="27" creationId="{CE9338A1-FAAC-8BB3-EAB4-055F078F0221}"/>
          </ac:inkMkLst>
        </pc:inkChg>
        <pc:inkChg chg="add mod">
          <ac:chgData name="黃昱翰" userId="4f688370-ab27-4ef4-a23b-43c276777261" providerId="ADAL" clId="{1899EFEE-12C9-45AE-AA15-E1C625D431EC}" dt="2022-09-23T11:31:03.511" v="1420"/>
          <ac:inkMkLst>
            <pc:docMk/>
            <pc:sldMk cId="4250377448" sldId="333"/>
            <ac:inkMk id="28" creationId="{E496A3C0-D5D9-4E8F-284F-9773BDEB9F2A}"/>
          </ac:inkMkLst>
        </pc:inkChg>
        <pc:inkChg chg="add mod">
          <ac:chgData name="黃昱翰" userId="4f688370-ab27-4ef4-a23b-43c276777261" providerId="ADAL" clId="{1899EFEE-12C9-45AE-AA15-E1C625D431EC}" dt="2022-09-23T11:31:03.511" v="1420"/>
          <ac:inkMkLst>
            <pc:docMk/>
            <pc:sldMk cId="4250377448" sldId="333"/>
            <ac:inkMk id="29" creationId="{C3FCB3B4-4D43-D782-CBC3-6F84C397DA3F}"/>
          </ac:inkMkLst>
        </pc:inkChg>
        <pc:inkChg chg="add mod">
          <ac:chgData name="黃昱翰" userId="4f688370-ab27-4ef4-a23b-43c276777261" providerId="ADAL" clId="{1899EFEE-12C9-45AE-AA15-E1C625D431EC}" dt="2022-09-23T11:31:03.511" v="1420"/>
          <ac:inkMkLst>
            <pc:docMk/>
            <pc:sldMk cId="4250377448" sldId="333"/>
            <ac:inkMk id="30" creationId="{E9B1414F-AE22-0472-2C3F-FD9A04AB464B}"/>
          </ac:inkMkLst>
        </pc:inkChg>
        <pc:inkChg chg="add mod">
          <ac:chgData name="黃昱翰" userId="4f688370-ab27-4ef4-a23b-43c276777261" providerId="ADAL" clId="{1899EFEE-12C9-45AE-AA15-E1C625D431EC}" dt="2022-09-23T11:31:03.511" v="1420"/>
          <ac:inkMkLst>
            <pc:docMk/>
            <pc:sldMk cId="4250377448" sldId="333"/>
            <ac:inkMk id="31" creationId="{EDE91787-205A-9057-FF4F-B8D5BEEC0EFC}"/>
          </ac:inkMkLst>
        </pc:inkChg>
        <pc:inkChg chg="add mod">
          <ac:chgData name="黃昱翰" userId="4f688370-ab27-4ef4-a23b-43c276777261" providerId="ADAL" clId="{1899EFEE-12C9-45AE-AA15-E1C625D431EC}" dt="2022-09-23T11:31:03.511" v="1420"/>
          <ac:inkMkLst>
            <pc:docMk/>
            <pc:sldMk cId="4250377448" sldId="333"/>
            <ac:inkMk id="32" creationId="{F757D249-F47F-67DA-6945-982F5F47A87A}"/>
          </ac:inkMkLst>
        </pc:inkChg>
        <pc:inkChg chg="add mod">
          <ac:chgData name="黃昱翰" userId="4f688370-ab27-4ef4-a23b-43c276777261" providerId="ADAL" clId="{1899EFEE-12C9-45AE-AA15-E1C625D431EC}" dt="2022-09-23T11:31:03.511" v="1420"/>
          <ac:inkMkLst>
            <pc:docMk/>
            <pc:sldMk cId="4250377448" sldId="333"/>
            <ac:inkMk id="33" creationId="{690915EE-530A-4591-2294-FAFC1766EC5A}"/>
          </ac:inkMkLst>
        </pc:inkChg>
        <pc:inkChg chg="add mod">
          <ac:chgData name="黃昱翰" userId="4f688370-ab27-4ef4-a23b-43c276777261" providerId="ADAL" clId="{1899EFEE-12C9-45AE-AA15-E1C625D431EC}" dt="2022-09-23T11:31:03.511" v="1420"/>
          <ac:inkMkLst>
            <pc:docMk/>
            <pc:sldMk cId="4250377448" sldId="333"/>
            <ac:inkMk id="34" creationId="{FBC402EA-080B-264D-BC3E-0DA88ADC68C7}"/>
          </ac:inkMkLst>
        </pc:inkChg>
        <pc:inkChg chg="add mod">
          <ac:chgData name="黃昱翰" userId="4f688370-ab27-4ef4-a23b-43c276777261" providerId="ADAL" clId="{1899EFEE-12C9-45AE-AA15-E1C625D431EC}" dt="2022-09-23T11:31:03.511" v="1420"/>
          <ac:inkMkLst>
            <pc:docMk/>
            <pc:sldMk cId="4250377448" sldId="333"/>
            <ac:inkMk id="35" creationId="{ACE50986-93DE-0F57-4726-87B6D4C17415}"/>
          </ac:inkMkLst>
        </pc:inkChg>
        <pc:inkChg chg="add mod">
          <ac:chgData name="黃昱翰" userId="4f688370-ab27-4ef4-a23b-43c276777261" providerId="ADAL" clId="{1899EFEE-12C9-45AE-AA15-E1C625D431EC}" dt="2022-09-23T11:31:03.511" v="1420"/>
          <ac:inkMkLst>
            <pc:docMk/>
            <pc:sldMk cId="4250377448" sldId="333"/>
            <ac:inkMk id="36" creationId="{BD139A42-F491-ADB3-A80B-84720DC7FC90}"/>
          </ac:inkMkLst>
        </pc:inkChg>
        <pc:inkChg chg="add mod">
          <ac:chgData name="黃昱翰" userId="4f688370-ab27-4ef4-a23b-43c276777261" providerId="ADAL" clId="{1899EFEE-12C9-45AE-AA15-E1C625D431EC}" dt="2022-09-23T11:31:03.511" v="1420"/>
          <ac:inkMkLst>
            <pc:docMk/>
            <pc:sldMk cId="4250377448" sldId="333"/>
            <ac:inkMk id="37" creationId="{1C7B60B8-CB2F-F210-8DE5-2A282ADB1B68}"/>
          </ac:inkMkLst>
        </pc:inkChg>
        <pc:inkChg chg="add mod">
          <ac:chgData name="黃昱翰" userId="4f688370-ab27-4ef4-a23b-43c276777261" providerId="ADAL" clId="{1899EFEE-12C9-45AE-AA15-E1C625D431EC}" dt="2022-09-23T11:31:03.511" v="1420"/>
          <ac:inkMkLst>
            <pc:docMk/>
            <pc:sldMk cId="4250377448" sldId="333"/>
            <ac:inkMk id="38" creationId="{0B2D2E34-6A94-7309-C438-75523B74B3FE}"/>
          </ac:inkMkLst>
        </pc:inkChg>
        <pc:inkChg chg="add mod">
          <ac:chgData name="黃昱翰" userId="4f688370-ab27-4ef4-a23b-43c276777261" providerId="ADAL" clId="{1899EFEE-12C9-45AE-AA15-E1C625D431EC}" dt="2022-09-23T11:31:03.511" v="1420"/>
          <ac:inkMkLst>
            <pc:docMk/>
            <pc:sldMk cId="4250377448" sldId="333"/>
            <ac:inkMk id="39" creationId="{BE4E34D7-4D55-DEA9-AC18-8C99B79F5F02}"/>
          </ac:inkMkLst>
        </pc:inkChg>
        <pc:inkChg chg="add mod">
          <ac:chgData name="黃昱翰" userId="4f688370-ab27-4ef4-a23b-43c276777261" providerId="ADAL" clId="{1899EFEE-12C9-45AE-AA15-E1C625D431EC}" dt="2022-09-23T11:31:03.511" v="1420"/>
          <ac:inkMkLst>
            <pc:docMk/>
            <pc:sldMk cId="4250377448" sldId="333"/>
            <ac:inkMk id="40" creationId="{7DC4AB80-678D-A1E4-C6AA-FA995EE2E3D0}"/>
          </ac:inkMkLst>
        </pc:inkChg>
        <pc:inkChg chg="add mod">
          <ac:chgData name="黃昱翰" userId="4f688370-ab27-4ef4-a23b-43c276777261" providerId="ADAL" clId="{1899EFEE-12C9-45AE-AA15-E1C625D431EC}" dt="2022-09-23T11:31:03.511" v="1420"/>
          <ac:inkMkLst>
            <pc:docMk/>
            <pc:sldMk cId="4250377448" sldId="333"/>
            <ac:inkMk id="41" creationId="{40AB7725-5BC4-1321-2EAA-1027C1B9CE9F}"/>
          </ac:inkMkLst>
        </pc:inkChg>
        <pc:inkChg chg="add mod">
          <ac:chgData name="黃昱翰" userId="4f688370-ab27-4ef4-a23b-43c276777261" providerId="ADAL" clId="{1899EFEE-12C9-45AE-AA15-E1C625D431EC}" dt="2022-09-23T11:31:03.511" v="1420"/>
          <ac:inkMkLst>
            <pc:docMk/>
            <pc:sldMk cId="4250377448" sldId="333"/>
            <ac:inkMk id="42" creationId="{78C92981-E29C-8C81-A1E2-ABA447E91EEA}"/>
          </ac:inkMkLst>
        </pc:inkChg>
        <pc:inkChg chg="add mod">
          <ac:chgData name="黃昱翰" userId="4f688370-ab27-4ef4-a23b-43c276777261" providerId="ADAL" clId="{1899EFEE-12C9-45AE-AA15-E1C625D431EC}" dt="2022-09-23T11:31:03.511" v="1420"/>
          <ac:inkMkLst>
            <pc:docMk/>
            <pc:sldMk cId="4250377448" sldId="333"/>
            <ac:inkMk id="43" creationId="{1B8DE0F7-4EF6-D9C6-7CF6-4B19C3EB4323}"/>
          </ac:inkMkLst>
        </pc:inkChg>
        <pc:inkChg chg="add mod">
          <ac:chgData name="黃昱翰" userId="4f688370-ab27-4ef4-a23b-43c276777261" providerId="ADAL" clId="{1899EFEE-12C9-45AE-AA15-E1C625D431EC}" dt="2022-09-23T11:31:03.511" v="1420"/>
          <ac:inkMkLst>
            <pc:docMk/>
            <pc:sldMk cId="4250377448" sldId="333"/>
            <ac:inkMk id="44" creationId="{F8258CC0-A9D9-79F1-57C7-E291A8EAA791}"/>
          </ac:inkMkLst>
        </pc:inkChg>
        <pc:inkChg chg="add mod">
          <ac:chgData name="黃昱翰" userId="4f688370-ab27-4ef4-a23b-43c276777261" providerId="ADAL" clId="{1899EFEE-12C9-45AE-AA15-E1C625D431EC}" dt="2022-09-23T11:31:03.511" v="1420"/>
          <ac:inkMkLst>
            <pc:docMk/>
            <pc:sldMk cId="4250377448" sldId="333"/>
            <ac:inkMk id="45" creationId="{9D485DDC-37D0-2912-8D0C-57C84F02BBA3}"/>
          </ac:inkMkLst>
        </pc:inkChg>
        <pc:inkChg chg="add mod">
          <ac:chgData name="黃昱翰" userId="4f688370-ab27-4ef4-a23b-43c276777261" providerId="ADAL" clId="{1899EFEE-12C9-45AE-AA15-E1C625D431EC}" dt="2022-09-23T11:31:03.511" v="1420"/>
          <ac:inkMkLst>
            <pc:docMk/>
            <pc:sldMk cId="4250377448" sldId="333"/>
            <ac:inkMk id="46" creationId="{7C7F6216-A518-B479-6C81-A5368051D917}"/>
          </ac:inkMkLst>
        </pc:inkChg>
        <pc:inkChg chg="add mod">
          <ac:chgData name="黃昱翰" userId="4f688370-ab27-4ef4-a23b-43c276777261" providerId="ADAL" clId="{1899EFEE-12C9-45AE-AA15-E1C625D431EC}" dt="2022-09-23T11:31:03.511" v="1420"/>
          <ac:inkMkLst>
            <pc:docMk/>
            <pc:sldMk cId="4250377448" sldId="333"/>
            <ac:inkMk id="47" creationId="{E0BAD543-586F-2B1C-C3EC-09191B91871F}"/>
          </ac:inkMkLst>
        </pc:inkChg>
        <pc:inkChg chg="add mod">
          <ac:chgData name="黃昱翰" userId="4f688370-ab27-4ef4-a23b-43c276777261" providerId="ADAL" clId="{1899EFEE-12C9-45AE-AA15-E1C625D431EC}" dt="2022-09-23T11:31:03.511" v="1420"/>
          <ac:inkMkLst>
            <pc:docMk/>
            <pc:sldMk cId="4250377448" sldId="333"/>
            <ac:inkMk id="48" creationId="{2DF21D6D-AE89-DE3B-919B-401032043BC9}"/>
          </ac:inkMkLst>
        </pc:inkChg>
        <pc:inkChg chg="add mod">
          <ac:chgData name="黃昱翰" userId="4f688370-ab27-4ef4-a23b-43c276777261" providerId="ADAL" clId="{1899EFEE-12C9-45AE-AA15-E1C625D431EC}" dt="2022-09-23T11:31:03.511" v="1420"/>
          <ac:inkMkLst>
            <pc:docMk/>
            <pc:sldMk cId="4250377448" sldId="333"/>
            <ac:inkMk id="49" creationId="{E3B585AB-7DED-BAC2-6794-8252875DF470}"/>
          </ac:inkMkLst>
        </pc:inkChg>
        <pc:inkChg chg="add mod">
          <ac:chgData name="黃昱翰" userId="4f688370-ab27-4ef4-a23b-43c276777261" providerId="ADAL" clId="{1899EFEE-12C9-45AE-AA15-E1C625D431EC}" dt="2022-09-23T11:31:03.511" v="1420"/>
          <ac:inkMkLst>
            <pc:docMk/>
            <pc:sldMk cId="4250377448" sldId="333"/>
            <ac:inkMk id="50" creationId="{5A13185F-1899-ED1B-F305-FDD753EBB8B6}"/>
          </ac:inkMkLst>
        </pc:inkChg>
        <pc:inkChg chg="add mod">
          <ac:chgData name="黃昱翰" userId="4f688370-ab27-4ef4-a23b-43c276777261" providerId="ADAL" clId="{1899EFEE-12C9-45AE-AA15-E1C625D431EC}" dt="2022-09-23T11:31:03.511" v="1420"/>
          <ac:inkMkLst>
            <pc:docMk/>
            <pc:sldMk cId="4250377448" sldId="333"/>
            <ac:inkMk id="51" creationId="{BD666A4D-496D-6CBF-EF2B-96B91EAA99A7}"/>
          </ac:inkMkLst>
        </pc:inkChg>
        <pc:inkChg chg="add mod">
          <ac:chgData name="黃昱翰" userId="4f688370-ab27-4ef4-a23b-43c276777261" providerId="ADAL" clId="{1899EFEE-12C9-45AE-AA15-E1C625D431EC}" dt="2022-09-23T11:31:03.511" v="1420"/>
          <ac:inkMkLst>
            <pc:docMk/>
            <pc:sldMk cId="4250377448" sldId="333"/>
            <ac:inkMk id="52" creationId="{F2C608A5-78DE-37D9-9D17-1AB1304A5181}"/>
          </ac:inkMkLst>
        </pc:inkChg>
        <pc:inkChg chg="add mod">
          <ac:chgData name="黃昱翰" userId="4f688370-ab27-4ef4-a23b-43c276777261" providerId="ADAL" clId="{1899EFEE-12C9-45AE-AA15-E1C625D431EC}" dt="2022-09-23T11:31:03.511" v="1420"/>
          <ac:inkMkLst>
            <pc:docMk/>
            <pc:sldMk cId="4250377448" sldId="333"/>
            <ac:inkMk id="53" creationId="{907583CC-313A-2AB7-C1A4-C8CE07A19F17}"/>
          </ac:inkMkLst>
        </pc:inkChg>
        <pc:inkChg chg="add mod">
          <ac:chgData name="黃昱翰" userId="4f688370-ab27-4ef4-a23b-43c276777261" providerId="ADAL" clId="{1899EFEE-12C9-45AE-AA15-E1C625D431EC}" dt="2022-09-23T11:31:03.511" v="1420"/>
          <ac:inkMkLst>
            <pc:docMk/>
            <pc:sldMk cId="4250377448" sldId="333"/>
            <ac:inkMk id="54" creationId="{7B3FC17C-73BC-638A-E223-5DC50BBC9878}"/>
          </ac:inkMkLst>
        </pc:inkChg>
        <pc:inkChg chg="add mod">
          <ac:chgData name="黃昱翰" userId="4f688370-ab27-4ef4-a23b-43c276777261" providerId="ADAL" clId="{1899EFEE-12C9-45AE-AA15-E1C625D431EC}" dt="2022-09-23T11:31:03.511" v="1420"/>
          <ac:inkMkLst>
            <pc:docMk/>
            <pc:sldMk cId="4250377448" sldId="333"/>
            <ac:inkMk id="55" creationId="{70C10C73-788D-DFCE-6E14-281E47AC1001}"/>
          </ac:inkMkLst>
        </pc:inkChg>
        <pc:inkChg chg="add mod">
          <ac:chgData name="黃昱翰" userId="4f688370-ab27-4ef4-a23b-43c276777261" providerId="ADAL" clId="{1899EFEE-12C9-45AE-AA15-E1C625D431EC}" dt="2022-09-23T11:31:03.511" v="1420"/>
          <ac:inkMkLst>
            <pc:docMk/>
            <pc:sldMk cId="4250377448" sldId="333"/>
            <ac:inkMk id="56" creationId="{770710B5-C4C9-8DAE-DC28-22DB459A5B16}"/>
          </ac:inkMkLst>
        </pc:inkChg>
        <pc:inkChg chg="add mod">
          <ac:chgData name="黃昱翰" userId="4f688370-ab27-4ef4-a23b-43c276777261" providerId="ADAL" clId="{1899EFEE-12C9-45AE-AA15-E1C625D431EC}" dt="2022-09-23T11:31:03.511" v="1420"/>
          <ac:inkMkLst>
            <pc:docMk/>
            <pc:sldMk cId="4250377448" sldId="333"/>
            <ac:inkMk id="57" creationId="{C929FB58-4117-BC6B-4087-62F8C82D621F}"/>
          </ac:inkMkLst>
        </pc:inkChg>
        <pc:inkChg chg="add mod">
          <ac:chgData name="黃昱翰" userId="4f688370-ab27-4ef4-a23b-43c276777261" providerId="ADAL" clId="{1899EFEE-12C9-45AE-AA15-E1C625D431EC}" dt="2022-09-23T11:31:03.511" v="1420"/>
          <ac:inkMkLst>
            <pc:docMk/>
            <pc:sldMk cId="4250377448" sldId="333"/>
            <ac:inkMk id="58" creationId="{C0C88F2A-3702-C4BD-79F0-66C7F434FF5E}"/>
          </ac:inkMkLst>
        </pc:inkChg>
        <pc:inkChg chg="add mod">
          <ac:chgData name="黃昱翰" userId="4f688370-ab27-4ef4-a23b-43c276777261" providerId="ADAL" clId="{1899EFEE-12C9-45AE-AA15-E1C625D431EC}" dt="2022-09-23T11:31:03.511" v="1420"/>
          <ac:inkMkLst>
            <pc:docMk/>
            <pc:sldMk cId="4250377448" sldId="333"/>
            <ac:inkMk id="59" creationId="{83AAD4F9-FE3A-298A-BB4C-19EB952CA6FD}"/>
          </ac:inkMkLst>
        </pc:inkChg>
        <pc:inkChg chg="add mod">
          <ac:chgData name="黃昱翰" userId="4f688370-ab27-4ef4-a23b-43c276777261" providerId="ADAL" clId="{1899EFEE-12C9-45AE-AA15-E1C625D431EC}" dt="2022-09-23T11:31:03.511" v="1420"/>
          <ac:inkMkLst>
            <pc:docMk/>
            <pc:sldMk cId="4250377448" sldId="333"/>
            <ac:inkMk id="60" creationId="{22CBAF78-6BD4-6717-DEFC-FA9AD1A87C2D}"/>
          </ac:inkMkLst>
        </pc:inkChg>
        <pc:inkChg chg="add mod">
          <ac:chgData name="黃昱翰" userId="4f688370-ab27-4ef4-a23b-43c276777261" providerId="ADAL" clId="{1899EFEE-12C9-45AE-AA15-E1C625D431EC}" dt="2022-09-23T11:31:03.511" v="1420"/>
          <ac:inkMkLst>
            <pc:docMk/>
            <pc:sldMk cId="4250377448" sldId="333"/>
            <ac:inkMk id="61" creationId="{DCAECB2D-7717-7E23-BAB8-F8C5711E7E9D}"/>
          </ac:inkMkLst>
        </pc:inkChg>
        <pc:inkChg chg="add mod">
          <ac:chgData name="黃昱翰" userId="4f688370-ab27-4ef4-a23b-43c276777261" providerId="ADAL" clId="{1899EFEE-12C9-45AE-AA15-E1C625D431EC}" dt="2022-09-23T11:31:03.511" v="1420"/>
          <ac:inkMkLst>
            <pc:docMk/>
            <pc:sldMk cId="4250377448" sldId="333"/>
            <ac:inkMk id="62" creationId="{22F17411-921F-E07F-22EE-08591D0B94C5}"/>
          </ac:inkMkLst>
        </pc:inkChg>
        <pc:inkChg chg="add mod">
          <ac:chgData name="黃昱翰" userId="4f688370-ab27-4ef4-a23b-43c276777261" providerId="ADAL" clId="{1899EFEE-12C9-45AE-AA15-E1C625D431EC}" dt="2022-09-23T11:31:03.511" v="1420"/>
          <ac:inkMkLst>
            <pc:docMk/>
            <pc:sldMk cId="4250377448" sldId="333"/>
            <ac:inkMk id="63" creationId="{9E52F168-580E-6074-B66F-A7CB3E8A4108}"/>
          </ac:inkMkLst>
        </pc:inkChg>
        <pc:inkChg chg="add mod">
          <ac:chgData name="黃昱翰" userId="4f688370-ab27-4ef4-a23b-43c276777261" providerId="ADAL" clId="{1899EFEE-12C9-45AE-AA15-E1C625D431EC}" dt="2022-09-23T11:31:03.511" v="1420"/>
          <ac:inkMkLst>
            <pc:docMk/>
            <pc:sldMk cId="4250377448" sldId="333"/>
            <ac:inkMk id="64" creationId="{CBAA9B19-3FE1-975A-E30F-B487B91720B1}"/>
          </ac:inkMkLst>
        </pc:inkChg>
        <pc:inkChg chg="add mod">
          <ac:chgData name="黃昱翰" userId="4f688370-ab27-4ef4-a23b-43c276777261" providerId="ADAL" clId="{1899EFEE-12C9-45AE-AA15-E1C625D431EC}" dt="2022-09-23T11:31:03.511" v="1420"/>
          <ac:inkMkLst>
            <pc:docMk/>
            <pc:sldMk cId="4250377448" sldId="333"/>
            <ac:inkMk id="65" creationId="{A80351BA-A0EB-5FDD-019E-A4BD709855EE}"/>
          </ac:inkMkLst>
        </pc:inkChg>
        <pc:inkChg chg="add mod">
          <ac:chgData name="黃昱翰" userId="4f688370-ab27-4ef4-a23b-43c276777261" providerId="ADAL" clId="{1899EFEE-12C9-45AE-AA15-E1C625D431EC}" dt="2022-09-23T11:31:03.511" v="1420"/>
          <ac:inkMkLst>
            <pc:docMk/>
            <pc:sldMk cId="4250377448" sldId="333"/>
            <ac:inkMk id="66" creationId="{E86BAC24-08C1-2065-27E4-649B31BC56CD}"/>
          </ac:inkMkLst>
        </pc:inkChg>
        <pc:inkChg chg="add mod">
          <ac:chgData name="黃昱翰" userId="4f688370-ab27-4ef4-a23b-43c276777261" providerId="ADAL" clId="{1899EFEE-12C9-45AE-AA15-E1C625D431EC}" dt="2022-09-23T11:31:03.511" v="1420"/>
          <ac:inkMkLst>
            <pc:docMk/>
            <pc:sldMk cId="4250377448" sldId="333"/>
            <ac:inkMk id="67" creationId="{0D82E080-F5A9-EE95-2CAC-AE410C701231}"/>
          </ac:inkMkLst>
        </pc:inkChg>
        <pc:inkChg chg="add mod">
          <ac:chgData name="黃昱翰" userId="4f688370-ab27-4ef4-a23b-43c276777261" providerId="ADAL" clId="{1899EFEE-12C9-45AE-AA15-E1C625D431EC}" dt="2022-09-23T11:31:03.511" v="1420"/>
          <ac:inkMkLst>
            <pc:docMk/>
            <pc:sldMk cId="4250377448" sldId="333"/>
            <ac:inkMk id="68" creationId="{D4B902E9-1017-380C-86B2-2C064A39B640}"/>
          </ac:inkMkLst>
        </pc:inkChg>
        <pc:inkChg chg="add mod">
          <ac:chgData name="黃昱翰" userId="4f688370-ab27-4ef4-a23b-43c276777261" providerId="ADAL" clId="{1899EFEE-12C9-45AE-AA15-E1C625D431EC}" dt="2022-09-23T11:31:03.511" v="1420"/>
          <ac:inkMkLst>
            <pc:docMk/>
            <pc:sldMk cId="4250377448" sldId="333"/>
            <ac:inkMk id="69" creationId="{3E015DE2-B2AE-6EFD-F4A4-90C4F4295C54}"/>
          </ac:inkMkLst>
        </pc:inkChg>
        <pc:inkChg chg="add mod">
          <ac:chgData name="黃昱翰" userId="4f688370-ab27-4ef4-a23b-43c276777261" providerId="ADAL" clId="{1899EFEE-12C9-45AE-AA15-E1C625D431EC}" dt="2022-09-23T11:31:03.511" v="1420"/>
          <ac:inkMkLst>
            <pc:docMk/>
            <pc:sldMk cId="4250377448" sldId="333"/>
            <ac:inkMk id="70" creationId="{D9E7C048-E309-9124-BB22-9AADF42138C2}"/>
          </ac:inkMkLst>
        </pc:inkChg>
        <pc:inkChg chg="add mod">
          <ac:chgData name="黃昱翰" userId="4f688370-ab27-4ef4-a23b-43c276777261" providerId="ADAL" clId="{1899EFEE-12C9-45AE-AA15-E1C625D431EC}" dt="2022-09-23T11:31:03.511" v="1420"/>
          <ac:inkMkLst>
            <pc:docMk/>
            <pc:sldMk cId="4250377448" sldId="333"/>
            <ac:inkMk id="71" creationId="{07FFC1FF-0535-90E1-700A-492AFF7D3997}"/>
          </ac:inkMkLst>
        </pc:inkChg>
        <pc:inkChg chg="add mod">
          <ac:chgData name="黃昱翰" userId="4f688370-ab27-4ef4-a23b-43c276777261" providerId="ADAL" clId="{1899EFEE-12C9-45AE-AA15-E1C625D431EC}" dt="2022-09-23T11:31:03.511" v="1420"/>
          <ac:inkMkLst>
            <pc:docMk/>
            <pc:sldMk cId="4250377448" sldId="333"/>
            <ac:inkMk id="72" creationId="{6B7CD5DD-BC79-5886-F5F2-E9A35BA95C60}"/>
          </ac:inkMkLst>
        </pc:inkChg>
        <pc:inkChg chg="add mod">
          <ac:chgData name="黃昱翰" userId="4f688370-ab27-4ef4-a23b-43c276777261" providerId="ADAL" clId="{1899EFEE-12C9-45AE-AA15-E1C625D431EC}" dt="2022-09-23T11:31:03.511" v="1420"/>
          <ac:inkMkLst>
            <pc:docMk/>
            <pc:sldMk cId="4250377448" sldId="333"/>
            <ac:inkMk id="73" creationId="{C69913C9-F776-64FC-8C07-C587497C3549}"/>
          </ac:inkMkLst>
        </pc:inkChg>
        <pc:inkChg chg="add mod">
          <ac:chgData name="黃昱翰" userId="4f688370-ab27-4ef4-a23b-43c276777261" providerId="ADAL" clId="{1899EFEE-12C9-45AE-AA15-E1C625D431EC}" dt="2022-09-23T11:31:03.511" v="1420"/>
          <ac:inkMkLst>
            <pc:docMk/>
            <pc:sldMk cId="4250377448" sldId="333"/>
            <ac:inkMk id="74" creationId="{5601A472-DE68-7BD8-A3DE-EBD86C7FB8CF}"/>
          </ac:inkMkLst>
        </pc:inkChg>
        <pc:inkChg chg="add mod">
          <ac:chgData name="黃昱翰" userId="4f688370-ab27-4ef4-a23b-43c276777261" providerId="ADAL" clId="{1899EFEE-12C9-45AE-AA15-E1C625D431EC}" dt="2022-09-23T11:31:03.511" v="1420"/>
          <ac:inkMkLst>
            <pc:docMk/>
            <pc:sldMk cId="4250377448" sldId="333"/>
            <ac:inkMk id="75" creationId="{BB6F0149-7D7A-CEA8-6477-2590C577BD2E}"/>
          </ac:inkMkLst>
        </pc:inkChg>
        <pc:inkChg chg="add mod">
          <ac:chgData name="黃昱翰" userId="4f688370-ab27-4ef4-a23b-43c276777261" providerId="ADAL" clId="{1899EFEE-12C9-45AE-AA15-E1C625D431EC}" dt="2022-09-23T11:31:03.511" v="1420"/>
          <ac:inkMkLst>
            <pc:docMk/>
            <pc:sldMk cId="4250377448" sldId="333"/>
            <ac:inkMk id="76" creationId="{A2DC50FE-0E2E-64F5-47F2-2DBCAC5F1BFE}"/>
          </ac:inkMkLst>
        </pc:inkChg>
        <pc:inkChg chg="add mod">
          <ac:chgData name="黃昱翰" userId="4f688370-ab27-4ef4-a23b-43c276777261" providerId="ADAL" clId="{1899EFEE-12C9-45AE-AA15-E1C625D431EC}" dt="2022-09-23T11:31:03.511" v="1420"/>
          <ac:inkMkLst>
            <pc:docMk/>
            <pc:sldMk cId="4250377448" sldId="333"/>
            <ac:inkMk id="77" creationId="{1C7AFAE7-2AEF-634D-4B98-2DED4A1F6E87}"/>
          </ac:inkMkLst>
        </pc:inkChg>
        <pc:inkChg chg="add mod">
          <ac:chgData name="黃昱翰" userId="4f688370-ab27-4ef4-a23b-43c276777261" providerId="ADAL" clId="{1899EFEE-12C9-45AE-AA15-E1C625D431EC}" dt="2022-09-23T11:31:03.511" v="1420"/>
          <ac:inkMkLst>
            <pc:docMk/>
            <pc:sldMk cId="4250377448" sldId="333"/>
            <ac:inkMk id="78" creationId="{2325E087-0BC1-EA23-EBB1-07F393C78E75}"/>
          </ac:inkMkLst>
        </pc:inkChg>
        <pc:inkChg chg="add mod">
          <ac:chgData name="黃昱翰" userId="4f688370-ab27-4ef4-a23b-43c276777261" providerId="ADAL" clId="{1899EFEE-12C9-45AE-AA15-E1C625D431EC}" dt="2022-09-23T11:31:03.511" v="1420"/>
          <ac:inkMkLst>
            <pc:docMk/>
            <pc:sldMk cId="4250377448" sldId="333"/>
            <ac:inkMk id="79" creationId="{7D0CF8BF-75E9-5EB2-45B0-FD324171DA75}"/>
          </ac:inkMkLst>
        </pc:inkChg>
        <pc:inkChg chg="add mod">
          <ac:chgData name="黃昱翰" userId="4f688370-ab27-4ef4-a23b-43c276777261" providerId="ADAL" clId="{1899EFEE-12C9-45AE-AA15-E1C625D431EC}" dt="2022-09-23T11:31:03.511" v="1420"/>
          <ac:inkMkLst>
            <pc:docMk/>
            <pc:sldMk cId="4250377448" sldId="333"/>
            <ac:inkMk id="80" creationId="{DC28FB40-C06B-2005-B8EB-CDCB7B32CA93}"/>
          </ac:inkMkLst>
        </pc:inkChg>
        <pc:inkChg chg="add mod">
          <ac:chgData name="黃昱翰" userId="4f688370-ab27-4ef4-a23b-43c276777261" providerId="ADAL" clId="{1899EFEE-12C9-45AE-AA15-E1C625D431EC}" dt="2022-09-23T11:31:03.511" v="1420"/>
          <ac:inkMkLst>
            <pc:docMk/>
            <pc:sldMk cId="4250377448" sldId="333"/>
            <ac:inkMk id="81" creationId="{3BC3C60A-25E2-088B-E3FD-4E26FE3AFA51}"/>
          </ac:inkMkLst>
        </pc:inkChg>
        <pc:inkChg chg="add mod">
          <ac:chgData name="黃昱翰" userId="4f688370-ab27-4ef4-a23b-43c276777261" providerId="ADAL" clId="{1899EFEE-12C9-45AE-AA15-E1C625D431EC}" dt="2022-09-23T11:31:03.511" v="1420"/>
          <ac:inkMkLst>
            <pc:docMk/>
            <pc:sldMk cId="4250377448" sldId="333"/>
            <ac:inkMk id="82" creationId="{D435409F-F486-1B01-771B-3EBB943A3E0D}"/>
          </ac:inkMkLst>
        </pc:inkChg>
        <pc:inkChg chg="add mod">
          <ac:chgData name="黃昱翰" userId="4f688370-ab27-4ef4-a23b-43c276777261" providerId="ADAL" clId="{1899EFEE-12C9-45AE-AA15-E1C625D431EC}" dt="2022-09-23T11:31:03.511" v="1420"/>
          <ac:inkMkLst>
            <pc:docMk/>
            <pc:sldMk cId="4250377448" sldId="333"/>
            <ac:inkMk id="83" creationId="{4F7C2216-210D-BD38-768A-035345C5483B}"/>
          </ac:inkMkLst>
        </pc:inkChg>
        <pc:inkChg chg="add mod">
          <ac:chgData name="黃昱翰" userId="4f688370-ab27-4ef4-a23b-43c276777261" providerId="ADAL" clId="{1899EFEE-12C9-45AE-AA15-E1C625D431EC}" dt="2022-09-23T11:31:03.511" v="1420"/>
          <ac:inkMkLst>
            <pc:docMk/>
            <pc:sldMk cId="4250377448" sldId="333"/>
            <ac:inkMk id="84" creationId="{9F30BF1F-C6C2-C828-E33A-C2B4D4E8A4D9}"/>
          </ac:inkMkLst>
        </pc:inkChg>
        <pc:inkChg chg="add mod">
          <ac:chgData name="黃昱翰" userId="4f688370-ab27-4ef4-a23b-43c276777261" providerId="ADAL" clId="{1899EFEE-12C9-45AE-AA15-E1C625D431EC}" dt="2022-09-23T11:31:03.511" v="1420"/>
          <ac:inkMkLst>
            <pc:docMk/>
            <pc:sldMk cId="4250377448" sldId="333"/>
            <ac:inkMk id="85" creationId="{C55B6110-C45B-88CD-ECA7-FC55500B5CCE}"/>
          </ac:inkMkLst>
        </pc:inkChg>
        <pc:inkChg chg="add mod">
          <ac:chgData name="黃昱翰" userId="4f688370-ab27-4ef4-a23b-43c276777261" providerId="ADAL" clId="{1899EFEE-12C9-45AE-AA15-E1C625D431EC}" dt="2022-09-23T11:31:03.511" v="1420"/>
          <ac:inkMkLst>
            <pc:docMk/>
            <pc:sldMk cId="4250377448" sldId="333"/>
            <ac:inkMk id="86" creationId="{FEDA5268-4539-5042-B834-C4C000CDE500}"/>
          </ac:inkMkLst>
        </pc:inkChg>
        <pc:inkChg chg="add mod">
          <ac:chgData name="黃昱翰" userId="4f688370-ab27-4ef4-a23b-43c276777261" providerId="ADAL" clId="{1899EFEE-12C9-45AE-AA15-E1C625D431EC}" dt="2022-09-23T11:31:03.511" v="1420"/>
          <ac:inkMkLst>
            <pc:docMk/>
            <pc:sldMk cId="4250377448" sldId="333"/>
            <ac:inkMk id="87" creationId="{A75F404F-AA50-1AB8-4D06-511339D990D3}"/>
          </ac:inkMkLst>
        </pc:inkChg>
        <pc:inkChg chg="add mod">
          <ac:chgData name="黃昱翰" userId="4f688370-ab27-4ef4-a23b-43c276777261" providerId="ADAL" clId="{1899EFEE-12C9-45AE-AA15-E1C625D431EC}" dt="2022-09-23T11:31:03.511" v="1420"/>
          <ac:inkMkLst>
            <pc:docMk/>
            <pc:sldMk cId="4250377448" sldId="333"/>
            <ac:inkMk id="88" creationId="{206FEFF7-550F-82E6-1B1E-0880E9960E40}"/>
          </ac:inkMkLst>
        </pc:inkChg>
        <pc:inkChg chg="add mod">
          <ac:chgData name="黃昱翰" userId="4f688370-ab27-4ef4-a23b-43c276777261" providerId="ADAL" clId="{1899EFEE-12C9-45AE-AA15-E1C625D431EC}" dt="2022-09-23T11:31:03.511" v="1420"/>
          <ac:inkMkLst>
            <pc:docMk/>
            <pc:sldMk cId="4250377448" sldId="333"/>
            <ac:inkMk id="89" creationId="{8F712CA5-0815-25A9-609C-84B3A207343D}"/>
          </ac:inkMkLst>
        </pc:inkChg>
        <pc:inkChg chg="add mod">
          <ac:chgData name="黃昱翰" userId="4f688370-ab27-4ef4-a23b-43c276777261" providerId="ADAL" clId="{1899EFEE-12C9-45AE-AA15-E1C625D431EC}" dt="2022-09-23T11:31:03.511" v="1420"/>
          <ac:inkMkLst>
            <pc:docMk/>
            <pc:sldMk cId="4250377448" sldId="333"/>
            <ac:inkMk id="90" creationId="{E78AA0BA-F891-D0B9-6336-E7BF35C4511A}"/>
          </ac:inkMkLst>
        </pc:inkChg>
        <pc:inkChg chg="add mod">
          <ac:chgData name="黃昱翰" userId="4f688370-ab27-4ef4-a23b-43c276777261" providerId="ADAL" clId="{1899EFEE-12C9-45AE-AA15-E1C625D431EC}" dt="2022-09-23T11:31:03.511" v="1420"/>
          <ac:inkMkLst>
            <pc:docMk/>
            <pc:sldMk cId="4250377448" sldId="333"/>
            <ac:inkMk id="91" creationId="{B2F2C483-6D92-4656-84F5-29F1C473F83B}"/>
          </ac:inkMkLst>
        </pc:inkChg>
        <pc:inkChg chg="add mod">
          <ac:chgData name="黃昱翰" userId="4f688370-ab27-4ef4-a23b-43c276777261" providerId="ADAL" clId="{1899EFEE-12C9-45AE-AA15-E1C625D431EC}" dt="2022-09-23T11:31:03.511" v="1420"/>
          <ac:inkMkLst>
            <pc:docMk/>
            <pc:sldMk cId="4250377448" sldId="333"/>
            <ac:inkMk id="92" creationId="{B03E5D8E-419D-4D2D-5593-1BAE4E82980F}"/>
          </ac:inkMkLst>
        </pc:inkChg>
        <pc:inkChg chg="add mod">
          <ac:chgData name="黃昱翰" userId="4f688370-ab27-4ef4-a23b-43c276777261" providerId="ADAL" clId="{1899EFEE-12C9-45AE-AA15-E1C625D431EC}" dt="2022-09-23T11:31:03.511" v="1420"/>
          <ac:inkMkLst>
            <pc:docMk/>
            <pc:sldMk cId="4250377448" sldId="333"/>
            <ac:inkMk id="93" creationId="{D0183676-231E-4B31-05FE-8D2E4EE1D439}"/>
          </ac:inkMkLst>
        </pc:inkChg>
        <pc:inkChg chg="add mod">
          <ac:chgData name="黃昱翰" userId="4f688370-ab27-4ef4-a23b-43c276777261" providerId="ADAL" clId="{1899EFEE-12C9-45AE-AA15-E1C625D431EC}" dt="2022-09-23T11:31:03.511" v="1420"/>
          <ac:inkMkLst>
            <pc:docMk/>
            <pc:sldMk cId="4250377448" sldId="333"/>
            <ac:inkMk id="94" creationId="{4D6A0DC5-8EE0-8953-71C5-C90A13AF832F}"/>
          </ac:inkMkLst>
        </pc:inkChg>
        <pc:inkChg chg="add mod">
          <ac:chgData name="黃昱翰" userId="4f688370-ab27-4ef4-a23b-43c276777261" providerId="ADAL" clId="{1899EFEE-12C9-45AE-AA15-E1C625D431EC}" dt="2022-09-23T11:31:03.511" v="1420"/>
          <ac:inkMkLst>
            <pc:docMk/>
            <pc:sldMk cId="4250377448" sldId="333"/>
            <ac:inkMk id="95" creationId="{B2879B8A-C12B-BF87-8030-9AC56D5237AF}"/>
          </ac:inkMkLst>
        </pc:inkChg>
        <pc:inkChg chg="add mod">
          <ac:chgData name="黃昱翰" userId="4f688370-ab27-4ef4-a23b-43c276777261" providerId="ADAL" clId="{1899EFEE-12C9-45AE-AA15-E1C625D431EC}" dt="2022-09-23T11:31:03.511" v="1420"/>
          <ac:inkMkLst>
            <pc:docMk/>
            <pc:sldMk cId="4250377448" sldId="333"/>
            <ac:inkMk id="96" creationId="{A5F35F5D-C3F2-AEE3-0399-D345E792172F}"/>
          </ac:inkMkLst>
        </pc:inkChg>
        <pc:inkChg chg="add mod">
          <ac:chgData name="黃昱翰" userId="4f688370-ab27-4ef4-a23b-43c276777261" providerId="ADAL" clId="{1899EFEE-12C9-45AE-AA15-E1C625D431EC}" dt="2022-09-23T11:31:03.511" v="1420"/>
          <ac:inkMkLst>
            <pc:docMk/>
            <pc:sldMk cId="4250377448" sldId="333"/>
            <ac:inkMk id="97" creationId="{956CAC87-A5A9-93FB-F2C3-87160FAECFCD}"/>
          </ac:inkMkLst>
        </pc:inkChg>
        <pc:inkChg chg="add mod">
          <ac:chgData name="黃昱翰" userId="4f688370-ab27-4ef4-a23b-43c276777261" providerId="ADAL" clId="{1899EFEE-12C9-45AE-AA15-E1C625D431EC}" dt="2022-09-23T11:31:03.511" v="1420"/>
          <ac:inkMkLst>
            <pc:docMk/>
            <pc:sldMk cId="4250377448" sldId="333"/>
            <ac:inkMk id="98" creationId="{CEE6CDD0-7100-F07A-3AEB-95441760A1E7}"/>
          </ac:inkMkLst>
        </pc:inkChg>
        <pc:inkChg chg="add mod">
          <ac:chgData name="黃昱翰" userId="4f688370-ab27-4ef4-a23b-43c276777261" providerId="ADAL" clId="{1899EFEE-12C9-45AE-AA15-E1C625D431EC}" dt="2022-09-23T11:31:03.511" v="1420"/>
          <ac:inkMkLst>
            <pc:docMk/>
            <pc:sldMk cId="4250377448" sldId="333"/>
            <ac:inkMk id="99" creationId="{14640079-A8DE-EC57-37B0-AAA6BE7519EE}"/>
          </ac:inkMkLst>
        </pc:inkChg>
        <pc:inkChg chg="add mod">
          <ac:chgData name="黃昱翰" userId="4f688370-ab27-4ef4-a23b-43c276777261" providerId="ADAL" clId="{1899EFEE-12C9-45AE-AA15-E1C625D431EC}" dt="2022-09-23T11:31:03.511" v="1420"/>
          <ac:inkMkLst>
            <pc:docMk/>
            <pc:sldMk cId="4250377448" sldId="333"/>
            <ac:inkMk id="100" creationId="{ACCCF416-EBD6-A56C-845A-40E963A94EE4}"/>
          </ac:inkMkLst>
        </pc:inkChg>
        <pc:inkChg chg="add mod">
          <ac:chgData name="黃昱翰" userId="4f688370-ab27-4ef4-a23b-43c276777261" providerId="ADAL" clId="{1899EFEE-12C9-45AE-AA15-E1C625D431EC}" dt="2022-09-23T11:31:03.511" v="1420"/>
          <ac:inkMkLst>
            <pc:docMk/>
            <pc:sldMk cId="4250377448" sldId="333"/>
            <ac:inkMk id="101" creationId="{0571263C-5D1F-00D2-C70E-FA2F8B1B82DA}"/>
          </ac:inkMkLst>
        </pc:inkChg>
        <pc:inkChg chg="add mod">
          <ac:chgData name="黃昱翰" userId="4f688370-ab27-4ef4-a23b-43c276777261" providerId="ADAL" clId="{1899EFEE-12C9-45AE-AA15-E1C625D431EC}" dt="2022-09-23T11:31:03.511" v="1420"/>
          <ac:inkMkLst>
            <pc:docMk/>
            <pc:sldMk cId="4250377448" sldId="333"/>
            <ac:inkMk id="102" creationId="{638BCBA7-9E98-81B1-DF7E-B5455A506006}"/>
          </ac:inkMkLst>
        </pc:inkChg>
        <pc:inkChg chg="add mod">
          <ac:chgData name="黃昱翰" userId="4f688370-ab27-4ef4-a23b-43c276777261" providerId="ADAL" clId="{1899EFEE-12C9-45AE-AA15-E1C625D431EC}" dt="2022-09-23T11:31:03.511" v="1420"/>
          <ac:inkMkLst>
            <pc:docMk/>
            <pc:sldMk cId="4250377448" sldId="333"/>
            <ac:inkMk id="103" creationId="{945C68DA-2CA6-4F56-7DA7-90E950CE3C42}"/>
          </ac:inkMkLst>
        </pc:inkChg>
        <pc:inkChg chg="add mod">
          <ac:chgData name="黃昱翰" userId="4f688370-ab27-4ef4-a23b-43c276777261" providerId="ADAL" clId="{1899EFEE-12C9-45AE-AA15-E1C625D431EC}" dt="2022-09-23T11:31:03.511" v="1420"/>
          <ac:inkMkLst>
            <pc:docMk/>
            <pc:sldMk cId="4250377448" sldId="333"/>
            <ac:inkMk id="104" creationId="{0C4108FE-6052-28C1-7C91-0659A455463F}"/>
          </ac:inkMkLst>
        </pc:inkChg>
        <pc:inkChg chg="add mod">
          <ac:chgData name="黃昱翰" userId="4f688370-ab27-4ef4-a23b-43c276777261" providerId="ADAL" clId="{1899EFEE-12C9-45AE-AA15-E1C625D431EC}" dt="2022-09-23T11:31:03.511" v="1420"/>
          <ac:inkMkLst>
            <pc:docMk/>
            <pc:sldMk cId="4250377448" sldId="333"/>
            <ac:inkMk id="105" creationId="{763B3D2E-925E-4F84-E081-C0AB6F8A0B18}"/>
          </ac:inkMkLst>
        </pc:inkChg>
        <pc:inkChg chg="add mod">
          <ac:chgData name="黃昱翰" userId="4f688370-ab27-4ef4-a23b-43c276777261" providerId="ADAL" clId="{1899EFEE-12C9-45AE-AA15-E1C625D431EC}" dt="2022-09-23T11:31:03.511" v="1420"/>
          <ac:inkMkLst>
            <pc:docMk/>
            <pc:sldMk cId="4250377448" sldId="333"/>
            <ac:inkMk id="106" creationId="{F3A6E43B-BB76-2C20-1D65-8B8EA90AD135}"/>
          </ac:inkMkLst>
        </pc:inkChg>
        <pc:inkChg chg="add mod">
          <ac:chgData name="黃昱翰" userId="4f688370-ab27-4ef4-a23b-43c276777261" providerId="ADAL" clId="{1899EFEE-12C9-45AE-AA15-E1C625D431EC}" dt="2022-09-23T11:31:03.511" v="1420"/>
          <ac:inkMkLst>
            <pc:docMk/>
            <pc:sldMk cId="4250377448" sldId="333"/>
            <ac:inkMk id="107" creationId="{0149243B-98FE-0DF4-B357-9563733D277F}"/>
          </ac:inkMkLst>
        </pc:inkChg>
        <pc:inkChg chg="add mod">
          <ac:chgData name="黃昱翰" userId="4f688370-ab27-4ef4-a23b-43c276777261" providerId="ADAL" clId="{1899EFEE-12C9-45AE-AA15-E1C625D431EC}" dt="2022-09-23T11:31:03.511" v="1420"/>
          <ac:inkMkLst>
            <pc:docMk/>
            <pc:sldMk cId="4250377448" sldId="333"/>
            <ac:inkMk id="108" creationId="{525C0871-0FC9-7EB6-8336-159A98D89087}"/>
          </ac:inkMkLst>
        </pc:inkChg>
        <pc:inkChg chg="add mod">
          <ac:chgData name="黃昱翰" userId="4f688370-ab27-4ef4-a23b-43c276777261" providerId="ADAL" clId="{1899EFEE-12C9-45AE-AA15-E1C625D431EC}" dt="2022-09-23T11:31:03.511" v="1420"/>
          <ac:inkMkLst>
            <pc:docMk/>
            <pc:sldMk cId="4250377448" sldId="333"/>
            <ac:inkMk id="109" creationId="{B6463949-7468-43DC-721B-36F10A5ECFF3}"/>
          </ac:inkMkLst>
        </pc:inkChg>
        <pc:inkChg chg="add mod">
          <ac:chgData name="黃昱翰" userId="4f688370-ab27-4ef4-a23b-43c276777261" providerId="ADAL" clId="{1899EFEE-12C9-45AE-AA15-E1C625D431EC}" dt="2022-09-23T11:31:03.511" v="1420"/>
          <ac:inkMkLst>
            <pc:docMk/>
            <pc:sldMk cId="4250377448" sldId="333"/>
            <ac:inkMk id="110" creationId="{CF758D5D-86EC-3067-A706-F570A75F1B15}"/>
          </ac:inkMkLst>
        </pc:inkChg>
        <pc:inkChg chg="add mod">
          <ac:chgData name="黃昱翰" userId="4f688370-ab27-4ef4-a23b-43c276777261" providerId="ADAL" clId="{1899EFEE-12C9-45AE-AA15-E1C625D431EC}" dt="2022-09-23T11:31:03.511" v="1420"/>
          <ac:inkMkLst>
            <pc:docMk/>
            <pc:sldMk cId="4250377448" sldId="333"/>
            <ac:inkMk id="111" creationId="{EBE446B5-08FD-24F3-B277-831D6809567E}"/>
          </ac:inkMkLst>
        </pc:inkChg>
        <pc:inkChg chg="add mod">
          <ac:chgData name="黃昱翰" userId="4f688370-ab27-4ef4-a23b-43c276777261" providerId="ADAL" clId="{1899EFEE-12C9-45AE-AA15-E1C625D431EC}" dt="2022-09-23T11:31:03.511" v="1420"/>
          <ac:inkMkLst>
            <pc:docMk/>
            <pc:sldMk cId="4250377448" sldId="333"/>
            <ac:inkMk id="112" creationId="{8995A89E-97A8-E138-2D39-3C8310BBBE3A}"/>
          </ac:inkMkLst>
        </pc:inkChg>
        <pc:inkChg chg="add mod">
          <ac:chgData name="黃昱翰" userId="4f688370-ab27-4ef4-a23b-43c276777261" providerId="ADAL" clId="{1899EFEE-12C9-45AE-AA15-E1C625D431EC}" dt="2022-09-23T11:31:03.511" v="1420"/>
          <ac:inkMkLst>
            <pc:docMk/>
            <pc:sldMk cId="4250377448" sldId="333"/>
            <ac:inkMk id="113" creationId="{4DC2DB18-FD79-C0BF-E3D1-2C4181029E51}"/>
          </ac:inkMkLst>
        </pc:inkChg>
        <pc:inkChg chg="add mod">
          <ac:chgData name="黃昱翰" userId="4f688370-ab27-4ef4-a23b-43c276777261" providerId="ADAL" clId="{1899EFEE-12C9-45AE-AA15-E1C625D431EC}" dt="2022-09-23T11:31:03.511" v="1420"/>
          <ac:inkMkLst>
            <pc:docMk/>
            <pc:sldMk cId="4250377448" sldId="333"/>
            <ac:inkMk id="114" creationId="{A16092E7-AE65-259E-37EE-EA286FC07C9D}"/>
          </ac:inkMkLst>
        </pc:inkChg>
        <pc:inkChg chg="add mod">
          <ac:chgData name="黃昱翰" userId="4f688370-ab27-4ef4-a23b-43c276777261" providerId="ADAL" clId="{1899EFEE-12C9-45AE-AA15-E1C625D431EC}" dt="2022-09-23T11:31:03.511" v="1420"/>
          <ac:inkMkLst>
            <pc:docMk/>
            <pc:sldMk cId="4250377448" sldId="333"/>
            <ac:inkMk id="115" creationId="{A67A6753-01F8-E26D-EE3F-AE0014063EB3}"/>
          </ac:inkMkLst>
        </pc:inkChg>
        <pc:inkChg chg="add mod">
          <ac:chgData name="黃昱翰" userId="4f688370-ab27-4ef4-a23b-43c276777261" providerId="ADAL" clId="{1899EFEE-12C9-45AE-AA15-E1C625D431EC}" dt="2022-09-23T11:31:03.511" v="1420"/>
          <ac:inkMkLst>
            <pc:docMk/>
            <pc:sldMk cId="4250377448" sldId="333"/>
            <ac:inkMk id="116" creationId="{3E268891-B168-FDA0-F50F-1544D93D4E53}"/>
          </ac:inkMkLst>
        </pc:inkChg>
        <pc:inkChg chg="add mod">
          <ac:chgData name="黃昱翰" userId="4f688370-ab27-4ef4-a23b-43c276777261" providerId="ADAL" clId="{1899EFEE-12C9-45AE-AA15-E1C625D431EC}" dt="2022-09-23T11:31:03.511" v="1420"/>
          <ac:inkMkLst>
            <pc:docMk/>
            <pc:sldMk cId="4250377448" sldId="333"/>
            <ac:inkMk id="117" creationId="{744AAC63-A478-76B3-B9A3-FB9698929408}"/>
          </ac:inkMkLst>
        </pc:inkChg>
        <pc:inkChg chg="add mod">
          <ac:chgData name="黃昱翰" userId="4f688370-ab27-4ef4-a23b-43c276777261" providerId="ADAL" clId="{1899EFEE-12C9-45AE-AA15-E1C625D431EC}" dt="2022-09-23T11:31:03.511" v="1420"/>
          <ac:inkMkLst>
            <pc:docMk/>
            <pc:sldMk cId="4250377448" sldId="333"/>
            <ac:inkMk id="118" creationId="{44CE61EC-3DC2-465B-D20C-DAC8B85E99C7}"/>
          </ac:inkMkLst>
        </pc:inkChg>
        <pc:inkChg chg="add mod">
          <ac:chgData name="黃昱翰" userId="4f688370-ab27-4ef4-a23b-43c276777261" providerId="ADAL" clId="{1899EFEE-12C9-45AE-AA15-E1C625D431EC}" dt="2022-09-23T11:31:03.511" v="1420"/>
          <ac:inkMkLst>
            <pc:docMk/>
            <pc:sldMk cId="4250377448" sldId="333"/>
            <ac:inkMk id="119" creationId="{0AE0F59C-E383-F3F4-F3EA-458C2F537DC1}"/>
          </ac:inkMkLst>
        </pc:inkChg>
        <pc:inkChg chg="add mod">
          <ac:chgData name="黃昱翰" userId="4f688370-ab27-4ef4-a23b-43c276777261" providerId="ADAL" clId="{1899EFEE-12C9-45AE-AA15-E1C625D431EC}" dt="2022-09-23T11:31:03.511" v="1420"/>
          <ac:inkMkLst>
            <pc:docMk/>
            <pc:sldMk cId="4250377448" sldId="333"/>
            <ac:inkMk id="120" creationId="{3DCB1523-9A25-2BAA-B46A-2C1BC0B929B8}"/>
          </ac:inkMkLst>
        </pc:inkChg>
        <pc:inkChg chg="add mod">
          <ac:chgData name="黃昱翰" userId="4f688370-ab27-4ef4-a23b-43c276777261" providerId="ADAL" clId="{1899EFEE-12C9-45AE-AA15-E1C625D431EC}" dt="2022-09-23T11:31:03.511" v="1420"/>
          <ac:inkMkLst>
            <pc:docMk/>
            <pc:sldMk cId="4250377448" sldId="333"/>
            <ac:inkMk id="121" creationId="{66B6972F-EB6D-C8E2-7457-4EDB2D4074CE}"/>
          </ac:inkMkLst>
        </pc:inkChg>
        <pc:inkChg chg="add mod">
          <ac:chgData name="黃昱翰" userId="4f688370-ab27-4ef4-a23b-43c276777261" providerId="ADAL" clId="{1899EFEE-12C9-45AE-AA15-E1C625D431EC}" dt="2022-09-23T11:31:03.511" v="1420"/>
          <ac:inkMkLst>
            <pc:docMk/>
            <pc:sldMk cId="4250377448" sldId="333"/>
            <ac:inkMk id="122" creationId="{9A2E4C7D-3D85-F33E-4E58-D351E771672E}"/>
          </ac:inkMkLst>
        </pc:inkChg>
        <pc:inkChg chg="add mod">
          <ac:chgData name="黃昱翰" userId="4f688370-ab27-4ef4-a23b-43c276777261" providerId="ADAL" clId="{1899EFEE-12C9-45AE-AA15-E1C625D431EC}" dt="2022-09-23T11:31:03.511" v="1420"/>
          <ac:inkMkLst>
            <pc:docMk/>
            <pc:sldMk cId="4250377448" sldId="333"/>
            <ac:inkMk id="123" creationId="{23A03E18-0A0E-0BB7-EE15-2A2696080709}"/>
          </ac:inkMkLst>
        </pc:inkChg>
        <pc:inkChg chg="add mod">
          <ac:chgData name="黃昱翰" userId="4f688370-ab27-4ef4-a23b-43c276777261" providerId="ADAL" clId="{1899EFEE-12C9-45AE-AA15-E1C625D431EC}" dt="2022-09-23T11:31:03.511" v="1420"/>
          <ac:inkMkLst>
            <pc:docMk/>
            <pc:sldMk cId="4250377448" sldId="333"/>
            <ac:inkMk id="124" creationId="{35E33897-D2D0-D269-C7BF-1B5F408CFE52}"/>
          </ac:inkMkLst>
        </pc:inkChg>
        <pc:inkChg chg="add mod">
          <ac:chgData name="黃昱翰" userId="4f688370-ab27-4ef4-a23b-43c276777261" providerId="ADAL" clId="{1899EFEE-12C9-45AE-AA15-E1C625D431EC}" dt="2022-09-23T11:31:03.511" v="1420"/>
          <ac:inkMkLst>
            <pc:docMk/>
            <pc:sldMk cId="4250377448" sldId="333"/>
            <ac:inkMk id="125" creationId="{084DCFD5-7884-E110-1048-065C5F749306}"/>
          </ac:inkMkLst>
        </pc:inkChg>
        <pc:inkChg chg="add mod">
          <ac:chgData name="黃昱翰" userId="4f688370-ab27-4ef4-a23b-43c276777261" providerId="ADAL" clId="{1899EFEE-12C9-45AE-AA15-E1C625D431EC}" dt="2022-09-23T11:31:03.511" v="1420"/>
          <ac:inkMkLst>
            <pc:docMk/>
            <pc:sldMk cId="4250377448" sldId="333"/>
            <ac:inkMk id="126" creationId="{031292CC-BA37-0297-46A9-E93AA26C8680}"/>
          </ac:inkMkLst>
        </pc:inkChg>
        <pc:inkChg chg="add mod">
          <ac:chgData name="黃昱翰" userId="4f688370-ab27-4ef4-a23b-43c276777261" providerId="ADAL" clId="{1899EFEE-12C9-45AE-AA15-E1C625D431EC}" dt="2022-09-23T11:31:03.511" v="1420"/>
          <ac:inkMkLst>
            <pc:docMk/>
            <pc:sldMk cId="4250377448" sldId="333"/>
            <ac:inkMk id="127" creationId="{ADDF5C9A-6648-10CB-6B6C-82E176D5AF78}"/>
          </ac:inkMkLst>
        </pc:inkChg>
        <pc:inkChg chg="add mod">
          <ac:chgData name="黃昱翰" userId="4f688370-ab27-4ef4-a23b-43c276777261" providerId="ADAL" clId="{1899EFEE-12C9-45AE-AA15-E1C625D431EC}" dt="2022-09-23T11:31:03.511" v="1420"/>
          <ac:inkMkLst>
            <pc:docMk/>
            <pc:sldMk cId="4250377448" sldId="333"/>
            <ac:inkMk id="128" creationId="{D61880BE-709A-B320-9846-55D2DED4E22D}"/>
          </ac:inkMkLst>
        </pc:inkChg>
        <pc:inkChg chg="add mod">
          <ac:chgData name="黃昱翰" userId="4f688370-ab27-4ef4-a23b-43c276777261" providerId="ADAL" clId="{1899EFEE-12C9-45AE-AA15-E1C625D431EC}" dt="2022-09-23T11:31:03.511" v="1420"/>
          <ac:inkMkLst>
            <pc:docMk/>
            <pc:sldMk cId="4250377448" sldId="333"/>
            <ac:inkMk id="129" creationId="{482713F2-FB5B-100A-60A7-EA4F008D1D9F}"/>
          </ac:inkMkLst>
        </pc:inkChg>
        <pc:inkChg chg="add mod">
          <ac:chgData name="黃昱翰" userId="4f688370-ab27-4ef4-a23b-43c276777261" providerId="ADAL" clId="{1899EFEE-12C9-45AE-AA15-E1C625D431EC}" dt="2022-09-23T11:31:03.511" v="1420"/>
          <ac:inkMkLst>
            <pc:docMk/>
            <pc:sldMk cId="4250377448" sldId="333"/>
            <ac:inkMk id="130" creationId="{1972BCD1-B5A3-5A46-62E9-1640A56A2B57}"/>
          </ac:inkMkLst>
        </pc:inkChg>
        <pc:inkChg chg="add mod">
          <ac:chgData name="黃昱翰" userId="4f688370-ab27-4ef4-a23b-43c276777261" providerId="ADAL" clId="{1899EFEE-12C9-45AE-AA15-E1C625D431EC}" dt="2022-09-23T11:31:03.511" v="1420"/>
          <ac:inkMkLst>
            <pc:docMk/>
            <pc:sldMk cId="4250377448" sldId="333"/>
            <ac:inkMk id="131" creationId="{8DC7CF8B-AA58-2C93-BF48-09CD1E9F1173}"/>
          </ac:inkMkLst>
        </pc:inkChg>
        <pc:inkChg chg="add mod">
          <ac:chgData name="黃昱翰" userId="4f688370-ab27-4ef4-a23b-43c276777261" providerId="ADAL" clId="{1899EFEE-12C9-45AE-AA15-E1C625D431EC}" dt="2022-09-23T11:31:03.511" v="1420"/>
          <ac:inkMkLst>
            <pc:docMk/>
            <pc:sldMk cId="4250377448" sldId="333"/>
            <ac:inkMk id="132" creationId="{76114AA9-72B1-81C9-1D38-B3C7A8E759B2}"/>
          </ac:inkMkLst>
        </pc:inkChg>
        <pc:inkChg chg="add mod">
          <ac:chgData name="黃昱翰" userId="4f688370-ab27-4ef4-a23b-43c276777261" providerId="ADAL" clId="{1899EFEE-12C9-45AE-AA15-E1C625D431EC}" dt="2022-09-23T11:31:03.511" v="1420"/>
          <ac:inkMkLst>
            <pc:docMk/>
            <pc:sldMk cId="4250377448" sldId="333"/>
            <ac:inkMk id="133" creationId="{BE4F2065-2305-31EC-C92F-5A118B5BCFFF}"/>
          </ac:inkMkLst>
        </pc:inkChg>
        <pc:inkChg chg="add mod">
          <ac:chgData name="黃昱翰" userId="4f688370-ab27-4ef4-a23b-43c276777261" providerId="ADAL" clId="{1899EFEE-12C9-45AE-AA15-E1C625D431EC}" dt="2022-09-23T11:31:03.511" v="1420"/>
          <ac:inkMkLst>
            <pc:docMk/>
            <pc:sldMk cId="4250377448" sldId="333"/>
            <ac:inkMk id="134" creationId="{31468615-201B-4224-02AE-31CECA2D7354}"/>
          </ac:inkMkLst>
        </pc:inkChg>
        <pc:inkChg chg="add mod">
          <ac:chgData name="黃昱翰" userId="4f688370-ab27-4ef4-a23b-43c276777261" providerId="ADAL" clId="{1899EFEE-12C9-45AE-AA15-E1C625D431EC}" dt="2022-09-23T11:31:03.511" v="1420"/>
          <ac:inkMkLst>
            <pc:docMk/>
            <pc:sldMk cId="4250377448" sldId="333"/>
            <ac:inkMk id="135" creationId="{971E1DA5-46AA-4992-D42B-8E7DC917084D}"/>
          </ac:inkMkLst>
        </pc:inkChg>
        <pc:inkChg chg="add mod">
          <ac:chgData name="黃昱翰" userId="4f688370-ab27-4ef4-a23b-43c276777261" providerId="ADAL" clId="{1899EFEE-12C9-45AE-AA15-E1C625D431EC}" dt="2022-09-23T11:31:03.511" v="1420"/>
          <ac:inkMkLst>
            <pc:docMk/>
            <pc:sldMk cId="4250377448" sldId="333"/>
            <ac:inkMk id="136" creationId="{05963CE1-8232-C22B-5C94-83CC37FAB286}"/>
          </ac:inkMkLst>
        </pc:inkChg>
        <pc:inkChg chg="add mod">
          <ac:chgData name="黃昱翰" userId="4f688370-ab27-4ef4-a23b-43c276777261" providerId="ADAL" clId="{1899EFEE-12C9-45AE-AA15-E1C625D431EC}" dt="2022-09-23T11:31:03.511" v="1420"/>
          <ac:inkMkLst>
            <pc:docMk/>
            <pc:sldMk cId="4250377448" sldId="333"/>
            <ac:inkMk id="137" creationId="{8F465194-A055-87DF-0768-EA814ADC1841}"/>
          </ac:inkMkLst>
        </pc:inkChg>
        <pc:inkChg chg="add mod">
          <ac:chgData name="黃昱翰" userId="4f688370-ab27-4ef4-a23b-43c276777261" providerId="ADAL" clId="{1899EFEE-12C9-45AE-AA15-E1C625D431EC}" dt="2022-09-23T11:31:03.511" v="1420"/>
          <ac:inkMkLst>
            <pc:docMk/>
            <pc:sldMk cId="4250377448" sldId="333"/>
            <ac:inkMk id="138" creationId="{4F0A070C-C39E-391C-13B1-5996DDFB880E}"/>
          </ac:inkMkLst>
        </pc:inkChg>
        <pc:inkChg chg="add mod">
          <ac:chgData name="黃昱翰" userId="4f688370-ab27-4ef4-a23b-43c276777261" providerId="ADAL" clId="{1899EFEE-12C9-45AE-AA15-E1C625D431EC}" dt="2022-09-23T11:31:03.511" v="1420"/>
          <ac:inkMkLst>
            <pc:docMk/>
            <pc:sldMk cId="4250377448" sldId="333"/>
            <ac:inkMk id="139" creationId="{8F6B5AE4-C033-5B6A-7233-B26FB41898B2}"/>
          </ac:inkMkLst>
        </pc:inkChg>
        <pc:inkChg chg="add mod">
          <ac:chgData name="黃昱翰" userId="4f688370-ab27-4ef4-a23b-43c276777261" providerId="ADAL" clId="{1899EFEE-12C9-45AE-AA15-E1C625D431EC}" dt="2022-09-23T11:31:03.511" v="1420"/>
          <ac:inkMkLst>
            <pc:docMk/>
            <pc:sldMk cId="4250377448" sldId="333"/>
            <ac:inkMk id="140" creationId="{6EE00869-7EAE-8A9B-7455-7E2820FF9ECA}"/>
          </ac:inkMkLst>
        </pc:inkChg>
        <pc:inkChg chg="add mod">
          <ac:chgData name="黃昱翰" userId="4f688370-ab27-4ef4-a23b-43c276777261" providerId="ADAL" clId="{1899EFEE-12C9-45AE-AA15-E1C625D431EC}" dt="2022-09-23T11:31:03.511" v="1420"/>
          <ac:inkMkLst>
            <pc:docMk/>
            <pc:sldMk cId="4250377448" sldId="333"/>
            <ac:inkMk id="141" creationId="{938758C0-AFDD-752A-5F5E-DD1A9A650F1F}"/>
          </ac:inkMkLst>
        </pc:inkChg>
        <pc:inkChg chg="add mod">
          <ac:chgData name="黃昱翰" userId="4f688370-ab27-4ef4-a23b-43c276777261" providerId="ADAL" clId="{1899EFEE-12C9-45AE-AA15-E1C625D431EC}" dt="2022-09-23T11:31:03.511" v="1420"/>
          <ac:inkMkLst>
            <pc:docMk/>
            <pc:sldMk cId="4250377448" sldId="333"/>
            <ac:inkMk id="142" creationId="{589DCBEF-CEF0-1EE8-416A-81C7076A7840}"/>
          </ac:inkMkLst>
        </pc:inkChg>
        <pc:inkChg chg="add mod">
          <ac:chgData name="黃昱翰" userId="4f688370-ab27-4ef4-a23b-43c276777261" providerId="ADAL" clId="{1899EFEE-12C9-45AE-AA15-E1C625D431EC}" dt="2022-09-23T11:31:03.511" v="1420"/>
          <ac:inkMkLst>
            <pc:docMk/>
            <pc:sldMk cId="4250377448" sldId="333"/>
            <ac:inkMk id="143" creationId="{9FF24BA0-9741-2329-93DC-3B846963ADF6}"/>
          </ac:inkMkLst>
        </pc:inkChg>
        <pc:inkChg chg="add mod">
          <ac:chgData name="黃昱翰" userId="4f688370-ab27-4ef4-a23b-43c276777261" providerId="ADAL" clId="{1899EFEE-12C9-45AE-AA15-E1C625D431EC}" dt="2022-09-23T11:31:03.511" v="1420"/>
          <ac:inkMkLst>
            <pc:docMk/>
            <pc:sldMk cId="4250377448" sldId="333"/>
            <ac:inkMk id="144" creationId="{F5AAD1D6-6DBE-6B22-4875-A6C0A6154A4C}"/>
          </ac:inkMkLst>
        </pc:inkChg>
        <pc:inkChg chg="add mod">
          <ac:chgData name="黃昱翰" userId="4f688370-ab27-4ef4-a23b-43c276777261" providerId="ADAL" clId="{1899EFEE-12C9-45AE-AA15-E1C625D431EC}" dt="2022-09-23T11:31:03.511" v="1420"/>
          <ac:inkMkLst>
            <pc:docMk/>
            <pc:sldMk cId="4250377448" sldId="333"/>
            <ac:inkMk id="145" creationId="{5A6372C7-9E8D-1BD0-E460-452E819653A4}"/>
          </ac:inkMkLst>
        </pc:inkChg>
        <pc:inkChg chg="add mod">
          <ac:chgData name="黃昱翰" userId="4f688370-ab27-4ef4-a23b-43c276777261" providerId="ADAL" clId="{1899EFEE-12C9-45AE-AA15-E1C625D431EC}" dt="2022-09-23T11:31:03.511" v="1420"/>
          <ac:inkMkLst>
            <pc:docMk/>
            <pc:sldMk cId="4250377448" sldId="333"/>
            <ac:inkMk id="146" creationId="{77973BA8-AFC6-3B64-58B2-83BB25542852}"/>
          </ac:inkMkLst>
        </pc:inkChg>
        <pc:inkChg chg="add mod">
          <ac:chgData name="黃昱翰" userId="4f688370-ab27-4ef4-a23b-43c276777261" providerId="ADAL" clId="{1899EFEE-12C9-45AE-AA15-E1C625D431EC}" dt="2022-09-23T11:31:03.511" v="1420"/>
          <ac:inkMkLst>
            <pc:docMk/>
            <pc:sldMk cId="4250377448" sldId="333"/>
            <ac:inkMk id="147" creationId="{FC7ACBB6-7D62-43DC-DF98-C2B041A23E7F}"/>
          </ac:inkMkLst>
        </pc:inkChg>
        <pc:inkChg chg="add mod">
          <ac:chgData name="黃昱翰" userId="4f688370-ab27-4ef4-a23b-43c276777261" providerId="ADAL" clId="{1899EFEE-12C9-45AE-AA15-E1C625D431EC}" dt="2022-09-23T11:31:03.511" v="1420"/>
          <ac:inkMkLst>
            <pc:docMk/>
            <pc:sldMk cId="4250377448" sldId="333"/>
            <ac:inkMk id="148" creationId="{7EC8D90F-4466-DAFB-252C-24467C7510A1}"/>
          </ac:inkMkLst>
        </pc:inkChg>
        <pc:inkChg chg="add mod">
          <ac:chgData name="黃昱翰" userId="4f688370-ab27-4ef4-a23b-43c276777261" providerId="ADAL" clId="{1899EFEE-12C9-45AE-AA15-E1C625D431EC}" dt="2022-09-23T11:31:03.511" v="1420"/>
          <ac:inkMkLst>
            <pc:docMk/>
            <pc:sldMk cId="4250377448" sldId="333"/>
            <ac:inkMk id="149" creationId="{A87632F9-A085-509F-97BA-64CBC0C2F3E9}"/>
          </ac:inkMkLst>
        </pc:inkChg>
        <pc:inkChg chg="add mod">
          <ac:chgData name="黃昱翰" userId="4f688370-ab27-4ef4-a23b-43c276777261" providerId="ADAL" clId="{1899EFEE-12C9-45AE-AA15-E1C625D431EC}" dt="2022-09-23T11:31:03.511" v="1420"/>
          <ac:inkMkLst>
            <pc:docMk/>
            <pc:sldMk cId="4250377448" sldId="333"/>
            <ac:inkMk id="150" creationId="{794C6F44-4DE9-7F54-8DC9-B64B362F9F7B}"/>
          </ac:inkMkLst>
        </pc:inkChg>
        <pc:inkChg chg="add mod">
          <ac:chgData name="黃昱翰" userId="4f688370-ab27-4ef4-a23b-43c276777261" providerId="ADAL" clId="{1899EFEE-12C9-45AE-AA15-E1C625D431EC}" dt="2022-09-23T11:31:03.511" v="1420"/>
          <ac:inkMkLst>
            <pc:docMk/>
            <pc:sldMk cId="4250377448" sldId="333"/>
            <ac:inkMk id="151" creationId="{208026BF-2F27-091E-C76F-17DA5FE2169E}"/>
          </ac:inkMkLst>
        </pc:inkChg>
        <pc:inkChg chg="add mod">
          <ac:chgData name="黃昱翰" userId="4f688370-ab27-4ef4-a23b-43c276777261" providerId="ADAL" clId="{1899EFEE-12C9-45AE-AA15-E1C625D431EC}" dt="2022-09-23T11:31:03.511" v="1420"/>
          <ac:inkMkLst>
            <pc:docMk/>
            <pc:sldMk cId="4250377448" sldId="333"/>
            <ac:inkMk id="152" creationId="{9A46144C-45B8-AEF5-8806-09F79A681C50}"/>
          </ac:inkMkLst>
        </pc:inkChg>
        <pc:inkChg chg="add mod">
          <ac:chgData name="黃昱翰" userId="4f688370-ab27-4ef4-a23b-43c276777261" providerId="ADAL" clId="{1899EFEE-12C9-45AE-AA15-E1C625D431EC}" dt="2022-09-23T11:31:03.511" v="1420"/>
          <ac:inkMkLst>
            <pc:docMk/>
            <pc:sldMk cId="4250377448" sldId="333"/>
            <ac:inkMk id="153" creationId="{C708E5C7-306A-C1A2-81E5-45A84152F62F}"/>
          </ac:inkMkLst>
        </pc:inkChg>
        <pc:inkChg chg="add mod">
          <ac:chgData name="黃昱翰" userId="4f688370-ab27-4ef4-a23b-43c276777261" providerId="ADAL" clId="{1899EFEE-12C9-45AE-AA15-E1C625D431EC}" dt="2022-09-23T11:31:03.511" v="1420"/>
          <ac:inkMkLst>
            <pc:docMk/>
            <pc:sldMk cId="4250377448" sldId="333"/>
            <ac:inkMk id="154" creationId="{47F45CD1-355D-F0A7-FF17-7673B3B1C47A}"/>
          </ac:inkMkLst>
        </pc:inkChg>
        <pc:inkChg chg="add mod">
          <ac:chgData name="黃昱翰" userId="4f688370-ab27-4ef4-a23b-43c276777261" providerId="ADAL" clId="{1899EFEE-12C9-45AE-AA15-E1C625D431EC}" dt="2022-09-23T11:31:03.511" v="1420"/>
          <ac:inkMkLst>
            <pc:docMk/>
            <pc:sldMk cId="4250377448" sldId="333"/>
            <ac:inkMk id="155" creationId="{547039F2-8B4F-1728-E8D7-6EA0F0958070}"/>
          </ac:inkMkLst>
        </pc:inkChg>
        <pc:inkChg chg="add mod">
          <ac:chgData name="黃昱翰" userId="4f688370-ab27-4ef4-a23b-43c276777261" providerId="ADAL" clId="{1899EFEE-12C9-45AE-AA15-E1C625D431EC}" dt="2022-09-23T11:31:03.511" v="1420"/>
          <ac:inkMkLst>
            <pc:docMk/>
            <pc:sldMk cId="4250377448" sldId="333"/>
            <ac:inkMk id="156" creationId="{A335FF28-D51B-9F10-CDA5-7C3192CACA7B}"/>
          </ac:inkMkLst>
        </pc:inkChg>
        <pc:inkChg chg="add mod">
          <ac:chgData name="黃昱翰" userId="4f688370-ab27-4ef4-a23b-43c276777261" providerId="ADAL" clId="{1899EFEE-12C9-45AE-AA15-E1C625D431EC}" dt="2022-09-23T11:31:03.511" v="1420"/>
          <ac:inkMkLst>
            <pc:docMk/>
            <pc:sldMk cId="4250377448" sldId="333"/>
            <ac:inkMk id="157" creationId="{376986DD-B5FB-324B-B76E-E0E4B6812F88}"/>
          </ac:inkMkLst>
        </pc:inkChg>
        <pc:inkChg chg="add mod">
          <ac:chgData name="黃昱翰" userId="4f688370-ab27-4ef4-a23b-43c276777261" providerId="ADAL" clId="{1899EFEE-12C9-45AE-AA15-E1C625D431EC}" dt="2022-09-23T11:31:03.511" v="1420"/>
          <ac:inkMkLst>
            <pc:docMk/>
            <pc:sldMk cId="4250377448" sldId="333"/>
            <ac:inkMk id="158" creationId="{298C3295-A1FA-1F18-4BEA-E13A436F082C}"/>
          </ac:inkMkLst>
        </pc:inkChg>
        <pc:inkChg chg="add mod">
          <ac:chgData name="黃昱翰" userId="4f688370-ab27-4ef4-a23b-43c276777261" providerId="ADAL" clId="{1899EFEE-12C9-45AE-AA15-E1C625D431EC}" dt="2022-09-23T11:31:03.511" v="1420"/>
          <ac:inkMkLst>
            <pc:docMk/>
            <pc:sldMk cId="4250377448" sldId="333"/>
            <ac:inkMk id="159" creationId="{CA2A068F-3335-6F67-3F22-2F7F780CAC0B}"/>
          </ac:inkMkLst>
        </pc:inkChg>
        <pc:inkChg chg="add mod">
          <ac:chgData name="黃昱翰" userId="4f688370-ab27-4ef4-a23b-43c276777261" providerId="ADAL" clId="{1899EFEE-12C9-45AE-AA15-E1C625D431EC}" dt="2022-09-23T11:31:03.511" v="1420"/>
          <ac:inkMkLst>
            <pc:docMk/>
            <pc:sldMk cId="4250377448" sldId="333"/>
            <ac:inkMk id="160" creationId="{5E724213-7882-CBFD-4C15-5A2ADED86EAC}"/>
          </ac:inkMkLst>
        </pc:inkChg>
        <pc:inkChg chg="add mod">
          <ac:chgData name="黃昱翰" userId="4f688370-ab27-4ef4-a23b-43c276777261" providerId="ADAL" clId="{1899EFEE-12C9-45AE-AA15-E1C625D431EC}" dt="2022-09-23T11:31:03.511" v="1420"/>
          <ac:inkMkLst>
            <pc:docMk/>
            <pc:sldMk cId="4250377448" sldId="333"/>
            <ac:inkMk id="161" creationId="{CE54275D-8A34-903A-4ADB-9D042FC764AE}"/>
          </ac:inkMkLst>
        </pc:inkChg>
        <pc:inkChg chg="add mod">
          <ac:chgData name="黃昱翰" userId="4f688370-ab27-4ef4-a23b-43c276777261" providerId="ADAL" clId="{1899EFEE-12C9-45AE-AA15-E1C625D431EC}" dt="2022-09-23T11:31:03.511" v="1420"/>
          <ac:inkMkLst>
            <pc:docMk/>
            <pc:sldMk cId="4250377448" sldId="333"/>
            <ac:inkMk id="162" creationId="{63925787-3913-C59F-3906-2F4705515F47}"/>
          </ac:inkMkLst>
        </pc:inkChg>
        <pc:inkChg chg="add mod">
          <ac:chgData name="黃昱翰" userId="4f688370-ab27-4ef4-a23b-43c276777261" providerId="ADAL" clId="{1899EFEE-12C9-45AE-AA15-E1C625D431EC}" dt="2022-09-23T11:31:03.511" v="1420"/>
          <ac:inkMkLst>
            <pc:docMk/>
            <pc:sldMk cId="4250377448" sldId="333"/>
            <ac:inkMk id="163" creationId="{D50CF4B2-9B7F-5961-AFAA-1CF42C51221C}"/>
          </ac:inkMkLst>
        </pc:inkChg>
        <pc:inkChg chg="add mod">
          <ac:chgData name="黃昱翰" userId="4f688370-ab27-4ef4-a23b-43c276777261" providerId="ADAL" clId="{1899EFEE-12C9-45AE-AA15-E1C625D431EC}" dt="2022-09-23T11:31:03.511" v="1420"/>
          <ac:inkMkLst>
            <pc:docMk/>
            <pc:sldMk cId="4250377448" sldId="333"/>
            <ac:inkMk id="164" creationId="{29F653CF-E04B-B564-B2C5-6C588DE6648E}"/>
          </ac:inkMkLst>
        </pc:inkChg>
        <pc:inkChg chg="add mod">
          <ac:chgData name="黃昱翰" userId="4f688370-ab27-4ef4-a23b-43c276777261" providerId="ADAL" clId="{1899EFEE-12C9-45AE-AA15-E1C625D431EC}" dt="2022-09-23T11:31:03.511" v="1420"/>
          <ac:inkMkLst>
            <pc:docMk/>
            <pc:sldMk cId="4250377448" sldId="333"/>
            <ac:inkMk id="165" creationId="{B2532845-41FE-8D37-3082-D9BBAEF77955}"/>
          </ac:inkMkLst>
        </pc:inkChg>
        <pc:inkChg chg="add mod">
          <ac:chgData name="黃昱翰" userId="4f688370-ab27-4ef4-a23b-43c276777261" providerId="ADAL" clId="{1899EFEE-12C9-45AE-AA15-E1C625D431EC}" dt="2022-09-23T11:31:03.511" v="1420"/>
          <ac:inkMkLst>
            <pc:docMk/>
            <pc:sldMk cId="4250377448" sldId="333"/>
            <ac:inkMk id="166" creationId="{A4CF9C91-DA2B-0642-B5EF-069F71826D66}"/>
          </ac:inkMkLst>
        </pc:inkChg>
        <pc:inkChg chg="add mod">
          <ac:chgData name="黃昱翰" userId="4f688370-ab27-4ef4-a23b-43c276777261" providerId="ADAL" clId="{1899EFEE-12C9-45AE-AA15-E1C625D431EC}" dt="2022-09-23T11:31:03.511" v="1420"/>
          <ac:inkMkLst>
            <pc:docMk/>
            <pc:sldMk cId="4250377448" sldId="333"/>
            <ac:inkMk id="167" creationId="{85B2A59D-E530-4E2C-4C28-F4117F7829B7}"/>
          </ac:inkMkLst>
        </pc:inkChg>
        <pc:inkChg chg="add mod">
          <ac:chgData name="黃昱翰" userId="4f688370-ab27-4ef4-a23b-43c276777261" providerId="ADAL" clId="{1899EFEE-12C9-45AE-AA15-E1C625D431EC}" dt="2022-09-23T11:31:03.511" v="1420"/>
          <ac:inkMkLst>
            <pc:docMk/>
            <pc:sldMk cId="4250377448" sldId="333"/>
            <ac:inkMk id="168" creationId="{C6690E24-8CC1-DD1A-21FA-EAA8F9BA1F57}"/>
          </ac:inkMkLst>
        </pc:inkChg>
        <pc:inkChg chg="add mod">
          <ac:chgData name="黃昱翰" userId="4f688370-ab27-4ef4-a23b-43c276777261" providerId="ADAL" clId="{1899EFEE-12C9-45AE-AA15-E1C625D431EC}" dt="2022-09-23T11:31:03.511" v="1420"/>
          <ac:inkMkLst>
            <pc:docMk/>
            <pc:sldMk cId="4250377448" sldId="333"/>
            <ac:inkMk id="169" creationId="{E0B99EF4-C363-4BAA-AE75-9D810EF81198}"/>
          </ac:inkMkLst>
        </pc:inkChg>
        <pc:inkChg chg="add mod">
          <ac:chgData name="黃昱翰" userId="4f688370-ab27-4ef4-a23b-43c276777261" providerId="ADAL" clId="{1899EFEE-12C9-45AE-AA15-E1C625D431EC}" dt="2022-09-23T11:31:03.511" v="1420"/>
          <ac:inkMkLst>
            <pc:docMk/>
            <pc:sldMk cId="4250377448" sldId="333"/>
            <ac:inkMk id="170" creationId="{A720526D-DFE3-9B11-18A7-F4C716741D62}"/>
          </ac:inkMkLst>
        </pc:inkChg>
        <pc:inkChg chg="add mod">
          <ac:chgData name="黃昱翰" userId="4f688370-ab27-4ef4-a23b-43c276777261" providerId="ADAL" clId="{1899EFEE-12C9-45AE-AA15-E1C625D431EC}" dt="2022-09-23T11:31:03.511" v="1420"/>
          <ac:inkMkLst>
            <pc:docMk/>
            <pc:sldMk cId="4250377448" sldId="333"/>
            <ac:inkMk id="171" creationId="{92F2BED4-E886-9C6C-186A-C0D7EA5795A7}"/>
          </ac:inkMkLst>
        </pc:inkChg>
        <pc:inkChg chg="add mod">
          <ac:chgData name="黃昱翰" userId="4f688370-ab27-4ef4-a23b-43c276777261" providerId="ADAL" clId="{1899EFEE-12C9-45AE-AA15-E1C625D431EC}" dt="2022-09-23T11:31:03.511" v="1420"/>
          <ac:inkMkLst>
            <pc:docMk/>
            <pc:sldMk cId="4250377448" sldId="333"/>
            <ac:inkMk id="172" creationId="{BCD72AFD-AA8F-8033-7DCE-7BA33A98BC28}"/>
          </ac:inkMkLst>
        </pc:inkChg>
        <pc:inkChg chg="add mod">
          <ac:chgData name="黃昱翰" userId="4f688370-ab27-4ef4-a23b-43c276777261" providerId="ADAL" clId="{1899EFEE-12C9-45AE-AA15-E1C625D431EC}" dt="2022-09-23T11:31:03.511" v="1420"/>
          <ac:inkMkLst>
            <pc:docMk/>
            <pc:sldMk cId="4250377448" sldId="333"/>
            <ac:inkMk id="173" creationId="{81F0C3B3-4A63-CE10-28C0-B2F33D98012C}"/>
          </ac:inkMkLst>
        </pc:inkChg>
        <pc:inkChg chg="add mod">
          <ac:chgData name="黃昱翰" userId="4f688370-ab27-4ef4-a23b-43c276777261" providerId="ADAL" clId="{1899EFEE-12C9-45AE-AA15-E1C625D431EC}" dt="2022-09-23T11:31:03.511" v="1420"/>
          <ac:inkMkLst>
            <pc:docMk/>
            <pc:sldMk cId="4250377448" sldId="333"/>
            <ac:inkMk id="174" creationId="{B993375B-8245-7C0F-5246-C0FF52CD135E}"/>
          </ac:inkMkLst>
        </pc:inkChg>
        <pc:inkChg chg="add mod">
          <ac:chgData name="黃昱翰" userId="4f688370-ab27-4ef4-a23b-43c276777261" providerId="ADAL" clId="{1899EFEE-12C9-45AE-AA15-E1C625D431EC}" dt="2022-09-23T11:31:03.511" v="1420"/>
          <ac:inkMkLst>
            <pc:docMk/>
            <pc:sldMk cId="4250377448" sldId="333"/>
            <ac:inkMk id="175" creationId="{6A145B96-DAF9-A0D7-0A12-F9E3F2B1D972}"/>
          </ac:inkMkLst>
        </pc:inkChg>
        <pc:inkChg chg="add mod">
          <ac:chgData name="黃昱翰" userId="4f688370-ab27-4ef4-a23b-43c276777261" providerId="ADAL" clId="{1899EFEE-12C9-45AE-AA15-E1C625D431EC}" dt="2022-09-23T11:31:03.511" v="1420"/>
          <ac:inkMkLst>
            <pc:docMk/>
            <pc:sldMk cId="4250377448" sldId="333"/>
            <ac:inkMk id="176" creationId="{16BC5418-1BED-9C6A-510A-1DFE08691D7B}"/>
          </ac:inkMkLst>
        </pc:inkChg>
        <pc:inkChg chg="add mod">
          <ac:chgData name="黃昱翰" userId="4f688370-ab27-4ef4-a23b-43c276777261" providerId="ADAL" clId="{1899EFEE-12C9-45AE-AA15-E1C625D431EC}" dt="2022-09-23T11:31:03.511" v="1420"/>
          <ac:inkMkLst>
            <pc:docMk/>
            <pc:sldMk cId="4250377448" sldId="333"/>
            <ac:inkMk id="177" creationId="{A5CC848E-B0D7-7D24-05AB-6BB2BD278C73}"/>
          </ac:inkMkLst>
        </pc:inkChg>
        <pc:inkChg chg="add mod">
          <ac:chgData name="黃昱翰" userId="4f688370-ab27-4ef4-a23b-43c276777261" providerId="ADAL" clId="{1899EFEE-12C9-45AE-AA15-E1C625D431EC}" dt="2022-09-23T11:31:03.511" v="1420"/>
          <ac:inkMkLst>
            <pc:docMk/>
            <pc:sldMk cId="4250377448" sldId="333"/>
            <ac:inkMk id="178" creationId="{A6EF0D4E-E22B-E161-E498-02CBABE268DB}"/>
          </ac:inkMkLst>
        </pc:inkChg>
        <pc:inkChg chg="add mod">
          <ac:chgData name="黃昱翰" userId="4f688370-ab27-4ef4-a23b-43c276777261" providerId="ADAL" clId="{1899EFEE-12C9-45AE-AA15-E1C625D431EC}" dt="2022-09-23T11:31:03.511" v="1420"/>
          <ac:inkMkLst>
            <pc:docMk/>
            <pc:sldMk cId="4250377448" sldId="333"/>
            <ac:inkMk id="179" creationId="{4E72143A-6F4E-0982-8280-B49CB6B9BB73}"/>
          </ac:inkMkLst>
        </pc:inkChg>
        <pc:inkChg chg="add mod">
          <ac:chgData name="黃昱翰" userId="4f688370-ab27-4ef4-a23b-43c276777261" providerId="ADAL" clId="{1899EFEE-12C9-45AE-AA15-E1C625D431EC}" dt="2022-09-23T11:31:03.511" v="1420"/>
          <ac:inkMkLst>
            <pc:docMk/>
            <pc:sldMk cId="4250377448" sldId="333"/>
            <ac:inkMk id="180" creationId="{30E1E874-40B9-D2D1-8921-E5600D4605F4}"/>
          </ac:inkMkLst>
        </pc:inkChg>
        <pc:inkChg chg="add mod">
          <ac:chgData name="黃昱翰" userId="4f688370-ab27-4ef4-a23b-43c276777261" providerId="ADAL" clId="{1899EFEE-12C9-45AE-AA15-E1C625D431EC}" dt="2022-09-23T11:31:03.511" v="1420"/>
          <ac:inkMkLst>
            <pc:docMk/>
            <pc:sldMk cId="4250377448" sldId="333"/>
            <ac:inkMk id="181" creationId="{EB3E935F-6C4E-D4E3-2866-62BB939FE5E4}"/>
          </ac:inkMkLst>
        </pc:inkChg>
        <pc:inkChg chg="add mod">
          <ac:chgData name="黃昱翰" userId="4f688370-ab27-4ef4-a23b-43c276777261" providerId="ADAL" clId="{1899EFEE-12C9-45AE-AA15-E1C625D431EC}" dt="2022-09-23T11:31:03.511" v="1420"/>
          <ac:inkMkLst>
            <pc:docMk/>
            <pc:sldMk cId="4250377448" sldId="333"/>
            <ac:inkMk id="182" creationId="{EF90448E-02F2-18C0-AA6C-36903BBC9905}"/>
          </ac:inkMkLst>
        </pc:inkChg>
        <pc:inkChg chg="add mod">
          <ac:chgData name="黃昱翰" userId="4f688370-ab27-4ef4-a23b-43c276777261" providerId="ADAL" clId="{1899EFEE-12C9-45AE-AA15-E1C625D431EC}" dt="2022-09-23T11:31:03.511" v="1420"/>
          <ac:inkMkLst>
            <pc:docMk/>
            <pc:sldMk cId="4250377448" sldId="333"/>
            <ac:inkMk id="183" creationId="{AA0FF0D4-D705-1CAD-7061-2AAB35CD78E1}"/>
          </ac:inkMkLst>
        </pc:inkChg>
        <pc:inkChg chg="add mod">
          <ac:chgData name="黃昱翰" userId="4f688370-ab27-4ef4-a23b-43c276777261" providerId="ADAL" clId="{1899EFEE-12C9-45AE-AA15-E1C625D431EC}" dt="2022-09-23T11:31:03.511" v="1420"/>
          <ac:inkMkLst>
            <pc:docMk/>
            <pc:sldMk cId="4250377448" sldId="333"/>
            <ac:inkMk id="184" creationId="{33DFFE9F-9B99-BBC0-F079-F086B3EFCE68}"/>
          </ac:inkMkLst>
        </pc:inkChg>
        <pc:inkChg chg="add mod">
          <ac:chgData name="黃昱翰" userId="4f688370-ab27-4ef4-a23b-43c276777261" providerId="ADAL" clId="{1899EFEE-12C9-45AE-AA15-E1C625D431EC}" dt="2022-09-23T11:31:03.511" v="1420"/>
          <ac:inkMkLst>
            <pc:docMk/>
            <pc:sldMk cId="4250377448" sldId="333"/>
            <ac:inkMk id="185" creationId="{CFBF6578-9C0A-38B2-F0C9-757A174A73F2}"/>
          </ac:inkMkLst>
        </pc:inkChg>
        <pc:inkChg chg="add mod">
          <ac:chgData name="黃昱翰" userId="4f688370-ab27-4ef4-a23b-43c276777261" providerId="ADAL" clId="{1899EFEE-12C9-45AE-AA15-E1C625D431EC}" dt="2022-09-23T11:31:03.511" v="1420"/>
          <ac:inkMkLst>
            <pc:docMk/>
            <pc:sldMk cId="4250377448" sldId="333"/>
            <ac:inkMk id="186" creationId="{62AD292D-D94E-8EA1-06EE-8666E4FA3EEE}"/>
          </ac:inkMkLst>
        </pc:inkChg>
        <pc:inkChg chg="add mod">
          <ac:chgData name="黃昱翰" userId="4f688370-ab27-4ef4-a23b-43c276777261" providerId="ADAL" clId="{1899EFEE-12C9-45AE-AA15-E1C625D431EC}" dt="2022-09-23T11:31:03.511" v="1420"/>
          <ac:inkMkLst>
            <pc:docMk/>
            <pc:sldMk cId="4250377448" sldId="333"/>
            <ac:inkMk id="187" creationId="{763F618D-BC26-F0FA-4BBC-6539C5372B5E}"/>
          </ac:inkMkLst>
        </pc:inkChg>
        <pc:inkChg chg="add mod">
          <ac:chgData name="黃昱翰" userId="4f688370-ab27-4ef4-a23b-43c276777261" providerId="ADAL" clId="{1899EFEE-12C9-45AE-AA15-E1C625D431EC}" dt="2022-09-23T11:31:03.511" v="1420"/>
          <ac:inkMkLst>
            <pc:docMk/>
            <pc:sldMk cId="4250377448" sldId="333"/>
            <ac:inkMk id="188" creationId="{E6569AD9-1AE8-EE1A-EEA5-C9C0CDF93981}"/>
          </ac:inkMkLst>
        </pc:inkChg>
        <pc:inkChg chg="add mod">
          <ac:chgData name="黃昱翰" userId="4f688370-ab27-4ef4-a23b-43c276777261" providerId="ADAL" clId="{1899EFEE-12C9-45AE-AA15-E1C625D431EC}" dt="2022-09-23T11:31:03.511" v="1420"/>
          <ac:inkMkLst>
            <pc:docMk/>
            <pc:sldMk cId="4250377448" sldId="333"/>
            <ac:inkMk id="189" creationId="{990E4491-F41B-A4D1-9E28-F2D2423961C3}"/>
          </ac:inkMkLst>
        </pc:inkChg>
        <pc:inkChg chg="add mod">
          <ac:chgData name="黃昱翰" userId="4f688370-ab27-4ef4-a23b-43c276777261" providerId="ADAL" clId="{1899EFEE-12C9-45AE-AA15-E1C625D431EC}" dt="2022-09-23T11:31:03.511" v="1420"/>
          <ac:inkMkLst>
            <pc:docMk/>
            <pc:sldMk cId="4250377448" sldId="333"/>
            <ac:inkMk id="190" creationId="{0D0AE377-9FB2-B845-D144-E7B8A3B8B85E}"/>
          </ac:inkMkLst>
        </pc:inkChg>
        <pc:inkChg chg="add mod">
          <ac:chgData name="黃昱翰" userId="4f688370-ab27-4ef4-a23b-43c276777261" providerId="ADAL" clId="{1899EFEE-12C9-45AE-AA15-E1C625D431EC}" dt="2022-09-23T11:31:03.511" v="1420"/>
          <ac:inkMkLst>
            <pc:docMk/>
            <pc:sldMk cId="4250377448" sldId="333"/>
            <ac:inkMk id="191" creationId="{F06FFD59-14B1-9F9D-66EB-693BEA5D1B79}"/>
          </ac:inkMkLst>
        </pc:inkChg>
        <pc:inkChg chg="add del mod">
          <ac:chgData name="黃昱翰" userId="4f688370-ab27-4ef4-a23b-43c276777261" providerId="ADAL" clId="{1899EFEE-12C9-45AE-AA15-E1C625D431EC}" dt="2022-09-23T11:31:22.542" v="1426"/>
          <ac:inkMkLst>
            <pc:docMk/>
            <pc:sldMk cId="4250377448" sldId="333"/>
            <ac:inkMk id="192" creationId="{12EAD98F-54B8-F11C-93D4-183812B42AA1}"/>
          </ac:inkMkLst>
        </pc:inkChg>
        <pc:inkChg chg="add mod">
          <ac:chgData name="黃昱翰" userId="4f688370-ab27-4ef4-a23b-43c276777261" providerId="ADAL" clId="{1899EFEE-12C9-45AE-AA15-E1C625D431EC}" dt="2022-09-23T11:31:03.511" v="1420"/>
          <ac:inkMkLst>
            <pc:docMk/>
            <pc:sldMk cId="4250377448" sldId="333"/>
            <ac:inkMk id="193" creationId="{7B65FAD7-ECDB-9ED9-5134-1009C8B0162A}"/>
          </ac:inkMkLst>
        </pc:inkChg>
        <pc:inkChg chg="add mod">
          <ac:chgData name="黃昱翰" userId="4f688370-ab27-4ef4-a23b-43c276777261" providerId="ADAL" clId="{1899EFEE-12C9-45AE-AA15-E1C625D431EC}" dt="2022-09-23T11:31:03.511" v="1420"/>
          <ac:inkMkLst>
            <pc:docMk/>
            <pc:sldMk cId="4250377448" sldId="333"/>
            <ac:inkMk id="194" creationId="{55D5B4F2-3214-3709-E476-27A918FFCC57}"/>
          </ac:inkMkLst>
        </pc:inkChg>
        <pc:inkChg chg="add mod">
          <ac:chgData name="黃昱翰" userId="4f688370-ab27-4ef4-a23b-43c276777261" providerId="ADAL" clId="{1899EFEE-12C9-45AE-AA15-E1C625D431EC}" dt="2022-09-23T11:31:03.511" v="1420"/>
          <ac:inkMkLst>
            <pc:docMk/>
            <pc:sldMk cId="4250377448" sldId="333"/>
            <ac:inkMk id="195" creationId="{DC2C7FF8-FE3F-BBAD-153A-0FA031E6123F}"/>
          </ac:inkMkLst>
        </pc:inkChg>
        <pc:inkChg chg="add mod">
          <ac:chgData name="黃昱翰" userId="4f688370-ab27-4ef4-a23b-43c276777261" providerId="ADAL" clId="{1899EFEE-12C9-45AE-AA15-E1C625D431EC}" dt="2022-09-23T11:31:03.511" v="1420"/>
          <ac:inkMkLst>
            <pc:docMk/>
            <pc:sldMk cId="4250377448" sldId="333"/>
            <ac:inkMk id="196" creationId="{754C8E31-5ADA-53AB-0268-39546BC6123E}"/>
          </ac:inkMkLst>
        </pc:inkChg>
        <pc:inkChg chg="add del mod">
          <ac:chgData name="黃昱翰" userId="4f688370-ab27-4ef4-a23b-43c276777261" providerId="ADAL" clId="{1899EFEE-12C9-45AE-AA15-E1C625D431EC}" dt="2022-09-23T11:31:22.534" v="1423"/>
          <ac:inkMkLst>
            <pc:docMk/>
            <pc:sldMk cId="4250377448" sldId="333"/>
            <ac:inkMk id="197" creationId="{C524AC2C-5171-3814-E7F7-80B4CE77720D}"/>
          </ac:inkMkLst>
        </pc:inkChg>
        <pc:inkChg chg="add mod">
          <ac:chgData name="黃昱翰" userId="4f688370-ab27-4ef4-a23b-43c276777261" providerId="ADAL" clId="{1899EFEE-12C9-45AE-AA15-E1C625D431EC}" dt="2022-09-23T11:31:03.511" v="1420"/>
          <ac:inkMkLst>
            <pc:docMk/>
            <pc:sldMk cId="4250377448" sldId="333"/>
            <ac:inkMk id="198" creationId="{A9C41A97-F9FB-2D1B-7983-36D3278D4BAC}"/>
          </ac:inkMkLst>
        </pc:inkChg>
        <pc:inkChg chg="add del mod">
          <ac:chgData name="黃昱翰" userId="4f688370-ab27-4ef4-a23b-43c276777261" providerId="ADAL" clId="{1899EFEE-12C9-45AE-AA15-E1C625D431EC}" dt="2022-09-23T11:31:22.539" v="1424"/>
          <ac:inkMkLst>
            <pc:docMk/>
            <pc:sldMk cId="4250377448" sldId="333"/>
            <ac:inkMk id="199" creationId="{AEA873B8-F040-51C7-82EA-309D8401FF73}"/>
          </ac:inkMkLst>
        </pc:inkChg>
        <pc:inkChg chg="add del mod">
          <ac:chgData name="黃昱翰" userId="4f688370-ab27-4ef4-a23b-43c276777261" providerId="ADAL" clId="{1899EFEE-12C9-45AE-AA15-E1C625D431EC}" dt="2022-09-23T11:31:22.540" v="1425"/>
          <ac:inkMkLst>
            <pc:docMk/>
            <pc:sldMk cId="4250377448" sldId="333"/>
            <ac:inkMk id="200" creationId="{4F7EE6E5-19E5-4412-4A46-B8894B017B4F}"/>
          </ac:inkMkLst>
        </pc:inkChg>
        <pc:inkChg chg="add mod">
          <ac:chgData name="黃昱翰" userId="4f688370-ab27-4ef4-a23b-43c276777261" providerId="ADAL" clId="{1899EFEE-12C9-45AE-AA15-E1C625D431EC}" dt="2022-09-23T11:31:03.511" v="1420"/>
          <ac:inkMkLst>
            <pc:docMk/>
            <pc:sldMk cId="4250377448" sldId="333"/>
            <ac:inkMk id="201" creationId="{69E37148-424D-D932-27F5-2D090FB5E6A4}"/>
          </ac:inkMkLst>
        </pc:inkChg>
        <pc:inkChg chg="add mod">
          <ac:chgData name="黃昱翰" userId="4f688370-ab27-4ef4-a23b-43c276777261" providerId="ADAL" clId="{1899EFEE-12C9-45AE-AA15-E1C625D431EC}" dt="2022-09-23T11:31:03.511" v="1420"/>
          <ac:inkMkLst>
            <pc:docMk/>
            <pc:sldMk cId="4250377448" sldId="333"/>
            <ac:inkMk id="202" creationId="{2C78A5FB-1FA0-D825-7ECF-2B10CC16003B}"/>
          </ac:inkMkLst>
        </pc:inkChg>
        <pc:inkChg chg="add mod">
          <ac:chgData name="黃昱翰" userId="4f688370-ab27-4ef4-a23b-43c276777261" providerId="ADAL" clId="{1899EFEE-12C9-45AE-AA15-E1C625D431EC}" dt="2022-09-23T11:31:03.511" v="1420"/>
          <ac:inkMkLst>
            <pc:docMk/>
            <pc:sldMk cId="4250377448" sldId="333"/>
            <ac:inkMk id="203" creationId="{7FB47A0E-E31F-2020-F421-D23A97D408C5}"/>
          </ac:inkMkLst>
        </pc:inkChg>
        <pc:inkChg chg="add mod">
          <ac:chgData name="黃昱翰" userId="4f688370-ab27-4ef4-a23b-43c276777261" providerId="ADAL" clId="{1899EFEE-12C9-45AE-AA15-E1C625D431EC}" dt="2022-09-23T11:31:03.511" v="1420"/>
          <ac:inkMkLst>
            <pc:docMk/>
            <pc:sldMk cId="4250377448" sldId="333"/>
            <ac:inkMk id="204" creationId="{AC3911B7-B86F-2F6A-E2BF-AB62729F8B15}"/>
          </ac:inkMkLst>
        </pc:inkChg>
        <pc:inkChg chg="add mod">
          <ac:chgData name="黃昱翰" userId="4f688370-ab27-4ef4-a23b-43c276777261" providerId="ADAL" clId="{1899EFEE-12C9-45AE-AA15-E1C625D431EC}" dt="2022-09-23T11:31:03.511" v="1420"/>
          <ac:inkMkLst>
            <pc:docMk/>
            <pc:sldMk cId="4250377448" sldId="333"/>
            <ac:inkMk id="205" creationId="{4DD875CE-AAD0-0D36-356E-BBC77FEC96CA}"/>
          </ac:inkMkLst>
        </pc:inkChg>
        <pc:inkChg chg="add mod">
          <ac:chgData name="黃昱翰" userId="4f688370-ab27-4ef4-a23b-43c276777261" providerId="ADAL" clId="{1899EFEE-12C9-45AE-AA15-E1C625D431EC}" dt="2022-09-23T11:31:03.511" v="1420"/>
          <ac:inkMkLst>
            <pc:docMk/>
            <pc:sldMk cId="4250377448" sldId="333"/>
            <ac:inkMk id="206" creationId="{E2A76A26-FA46-84B6-239F-F00202746301}"/>
          </ac:inkMkLst>
        </pc:inkChg>
        <pc:inkChg chg="add mod">
          <ac:chgData name="黃昱翰" userId="4f688370-ab27-4ef4-a23b-43c276777261" providerId="ADAL" clId="{1899EFEE-12C9-45AE-AA15-E1C625D431EC}" dt="2022-09-23T11:31:03.511" v="1420"/>
          <ac:inkMkLst>
            <pc:docMk/>
            <pc:sldMk cId="4250377448" sldId="333"/>
            <ac:inkMk id="207" creationId="{34F643B5-7834-1ECD-A30D-C66C95235E3E}"/>
          </ac:inkMkLst>
        </pc:inkChg>
        <pc:inkChg chg="add mod">
          <ac:chgData name="黃昱翰" userId="4f688370-ab27-4ef4-a23b-43c276777261" providerId="ADAL" clId="{1899EFEE-12C9-45AE-AA15-E1C625D431EC}" dt="2022-09-23T11:31:03.511" v="1420"/>
          <ac:inkMkLst>
            <pc:docMk/>
            <pc:sldMk cId="4250377448" sldId="333"/>
            <ac:inkMk id="208" creationId="{42F9E99D-F22D-CEE7-7AE4-57D3351FA8F7}"/>
          </ac:inkMkLst>
        </pc:inkChg>
        <pc:inkChg chg="add del mod">
          <ac:chgData name="黃昱翰" userId="4f688370-ab27-4ef4-a23b-43c276777261" providerId="ADAL" clId="{1899EFEE-12C9-45AE-AA15-E1C625D431EC}" dt="2022-09-23T11:31:35.330" v="1430"/>
          <ac:inkMkLst>
            <pc:docMk/>
            <pc:sldMk cId="4250377448" sldId="333"/>
            <ac:inkMk id="209" creationId="{46242155-3E62-43CB-9CC3-4B3E8605223F}"/>
          </ac:inkMkLst>
        </pc:inkChg>
        <pc:inkChg chg="add mod">
          <ac:chgData name="黃昱翰" userId="4f688370-ab27-4ef4-a23b-43c276777261" providerId="ADAL" clId="{1899EFEE-12C9-45AE-AA15-E1C625D431EC}" dt="2022-09-23T11:31:03.511" v="1420"/>
          <ac:inkMkLst>
            <pc:docMk/>
            <pc:sldMk cId="4250377448" sldId="333"/>
            <ac:inkMk id="210" creationId="{B178F710-14B8-DEE3-0721-100CF620FA00}"/>
          </ac:inkMkLst>
        </pc:inkChg>
        <pc:inkChg chg="add mod">
          <ac:chgData name="黃昱翰" userId="4f688370-ab27-4ef4-a23b-43c276777261" providerId="ADAL" clId="{1899EFEE-12C9-45AE-AA15-E1C625D431EC}" dt="2022-09-23T11:31:03.511" v="1420"/>
          <ac:inkMkLst>
            <pc:docMk/>
            <pc:sldMk cId="4250377448" sldId="333"/>
            <ac:inkMk id="211" creationId="{A3F42BD1-CA2B-D4F5-8B23-557BC4428D87}"/>
          </ac:inkMkLst>
        </pc:inkChg>
        <pc:inkChg chg="add mod">
          <ac:chgData name="黃昱翰" userId="4f688370-ab27-4ef4-a23b-43c276777261" providerId="ADAL" clId="{1899EFEE-12C9-45AE-AA15-E1C625D431EC}" dt="2022-09-23T11:31:03.511" v="1420"/>
          <ac:inkMkLst>
            <pc:docMk/>
            <pc:sldMk cId="4250377448" sldId="333"/>
            <ac:inkMk id="212" creationId="{729BBAA2-E1A4-5D53-0BF8-D8B7D66072D6}"/>
          </ac:inkMkLst>
        </pc:inkChg>
        <pc:inkChg chg="add mod">
          <ac:chgData name="黃昱翰" userId="4f688370-ab27-4ef4-a23b-43c276777261" providerId="ADAL" clId="{1899EFEE-12C9-45AE-AA15-E1C625D431EC}" dt="2022-09-23T11:31:03.511" v="1420"/>
          <ac:inkMkLst>
            <pc:docMk/>
            <pc:sldMk cId="4250377448" sldId="333"/>
            <ac:inkMk id="213" creationId="{BC0917C6-9394-980C-89BB-170EF3CBCBF1}"/>
          </ac:inkMkLst>
        </pc:inkChg>
        <pc:inkChg chg="add mod">
          <ac:chgData name="黃昱翰" userId="4f688370-ab27-4ef4-a23b-43c276777261" providerId="ADAL" clId="{1899EFEE-12C9-45AE-AA15-E1C625D431EC}" dt="2022-09-23T11:31:03.511" v="1420"/>
          <ac:inkMkLst>
            <pc:docMk/>
            <pc:sldMk cId="4250377448" sldId="333"/>
            <ac:inkMk id="214" creationId="{095C2165-8824-4073-510C-257053D86361}"/>
          </ac:inkMkLst>
        </pc:inkChg>
        <pc:inkChg chg="add mod">
          <ac:chgData name="黃昱翰" userId="4f688370-ab27-4ef4-a23b-43c276777261" providerId="ADAL" clId="{1899EFEE-12C9-45AE-AA15-E1C625D431EC}" dt="2022-09-23T11:31:03.511" v="1420"/>
          <ac:inkMkLst>
            <pc:docMk/>
            <pc:sldMk cId="4250377448" sldId="333"/>
            <ac:inkMk id="215" creationId="{E328D5F6-3B96-5402-C077-A36DB12811E2}"/>
          </ac:inkMkLst>
        </pc:inkChg>
        <pc:inkChg chg="add mod">
          <ac:chgData name="黃昱翰" userId="4f688370-ab27-4ef4-a23b-43c276777261" providerId="ADAL" clId="{1899EFEE-12C9-45AE-AA15-E1C625D431EC}" dt="2022-09-23T11:31:03.511" v="1420"/>
          <ac:inkMkLst>
            <pc:docMk/>
            <pc:sldMk cId="4250377448" sldId="333"/>
            <ac:inkMk id="216" creationId="{4011259D-F2CC-11DD-03A3-24BA6536A45E}"/>
          </ac:inkMkLst>
        </pc:inkChg>
        <pc:inkChg chg="add mod">
          <ac:chgData name="黃昱翰" userId="4f688370-ab27-4ef4-a23b-43c276777261" providerId="ADAL" clId="{1899EFEE-12C9-45AE-AA15-E1C625D431EC}" dt="2022-09-23T11:31:03.511" v="1420"/>
          <ac:inkMkLst>
            <pc:docMk/>
            <pc:sldMk cId="4250377448" sldId="333"/>
            <ac:inkMk id="217" creationId="{3306924F-FE6B-152C-6825-3745796FC95F}"/>
          </ac:inkMkLst>
        </pc:inkChg>
        <pc:inkChg chg="add mod">
          <ac:chgData name="黃昱翰" userId="4f688370-ab27-4ef4-a23b-43c276777261" providerId="ADAL" clId="{1899EFEE-12C9-45AE-AA15-E1C625D431EC}" dt="2022-09-23T11:31:03.511" v="1420"/>
          <ac:inkMkLst>
            <pc:docMk/>
            <pc:sldMk cId="4250377448" sldId="333"/>
            <ac:inkMk id="218" creationId="{6A5F62EE-6A24-95B0-516B-F78A15897031}"/>
          </ac:inkMkLst>
        </pc:inkChg>
        <pc:inkChg chg="add mod">
          <ac:chgData name="黃昱翰" userId="4f688370-ab27-4ef4-a23b-43c276777261" providerId="ADAL" clId="{1899EFEE-12C9-45AE-AA15-E1C625D431EC}" dt="2022-09-23T11:31:03.511" v="1420"/>
          <ac:inkMkLst>
            <pc:docMk/>
            <pc:sldMk cId="4250377448" sldId="333"/>
            <ac:inkMk id="219" creationId="{38D7A82C-1ACB-14AD-A766-35DAAFAB731E}"/>
          </ac:inkMkLst>
        </pc:inkChg>
        <pc:inkChg chg="add mod">
          <ac:chgData name="黃昱翰" userId="4f688370-ab27-4ef4-a23b-43c276777261" providerId="ADAL" clId="{1899EFEE-12C9-45AE-AA15-E1C625D431EC}" dt="2022-09-23T11:31:03.511" v="1420"/>
          <ac:inkMkLst>
            <pc:docMk/>
            <pc:sldMk cId="4250377448" sldId="333"/>
            <ac:inkMk id="220" creationId="{8E08A959-9DE4-FC9A-11B6-53E3F941AD35}"/>
          </ac:inkMkLst>
        </pc:inkChg>
        <pc:inkChg chg="add mod">
          <ac:chgData name="黃昱翰" userId="4f688370-ab27-4ef4-a23b-43c276777261" providerId="ADAL" clId="{1899EFEE-12C9-45AE-AA15-E1C625D431EC}" dt="2022-09-23T11:31:03.511" v="1420"/>
          <ac:inkMkLst>
            <pc:docMk/>
            <pc:sldMk cId="4250377448" sldId="333"/>
            <ac:inkMk id="221" creationId="{C252D424-4A36-A211-3AC9-04098BB135CA}"/>
          </ac:inkMkLst>
        </pc:inkChg>
        <pc:inkChg chg="add mod">
          <ac:chgData name="黃昱翰" userId="4f688370-ab27-4ef4-a23b-43c276777261" providerId="ADAL" clId="{1899EFEE-12C9-45AE-AA15-E1C625D431EC}" dt="2022-09-23T11:31:03.511" v="1420"/>
          <ac:inkMkLst>
            <pc:docMk/>
            <pc:sldMk cId="4250377448" sldId="333"/>
            <ac:inkMk id="222" creationId="{789594FC-3F2F-E1D3-943D-D081892E1BFC}"/>
          </ac:inkMkLst>
        </pc:inkChg>
        <pc:inkChg chg="add mod">
          <ac:chgData name="黃昱翰" userId="4f688370-ab27-4ef4-a23b-43c276777261" providerId="ADAL" clId="{1899EFEE-12C9-45AE-AA15-E1C625D431EC}" dt="2022-09-23T11:31:03.511" v="1420"/>
          <ac:inkMkLst>
            <pc:docMk/>
            <pc:sldMk cId="4250377448" sldId="333"/>
            <ac:inkMk id="223" creationId="{DDB21801-D92C-D6DE-845C-C6C14B208A1D}"/>
          </ac:inkMkLst>
        </pc:inkChg>
        <pc:inkChg chg="add mod">
          <ac:chgData name="黃昱翰" userId="4f688370-ab27-4ef4-a23b-43c276777261" providerId="ADAL" clId="{1899EFEE-12C9-45AE-AA15-E1C625D431EC}" dt="2022-09-23T11:31:03.511" v="1420"/>
          <ac:inkMkLst>
            <pc:docMk/>
            <pc:sldMk cId="4250377448" sldId="333"/>
            <ac:inkMk id="224" creationId="{E60CAE3B-22B6-E109-1111-1297E36F1E09}"/>
          </ac:inkMkLst>
        </pc:inkChg>
        <pc:inkChg chg="add mod">
          <ac:chgData name="黃昱翰" userId="4f688370-ab27-4ef4-a23b-43c276777261" providerId="ADAL" clId="{1899EFEE-12C9-45AE-AA15-E1C625D431EC}" dt="2022-09-23T11:31:03.511" v="1420"/>
          <ac:inkMkLst>
            <pc:docMk/>
            <pc:sldMk cId="4250377448" sldId="333"/>
            <ac:inkMk id="225" creationId="{02B2B1C3-40E4-2968-6936-B3D9479C0D3A}"/>
          </ac:inkMkLst>
        </pc:inkChg>
        <pc:inkChg chg="add del mod">
          <ac:chgData name="黃昱翰" userId="4f688370-ab27-4ef4-a23b-43c276777261" providerId="ADAL" clId="{1899EFEE-12C9-45AE-AA15-E1C625D431EC}" dt="2022-09-23T11:31:37.255" v="1431"/>
          <ac:inkMkLst>
            <pc:docMk/>
            <pc:sldMk cId="4250377448" sldId="333"/>
            <ac:inkMk id="226" creationId="{F97B3942-A56D-E103-17DB-B7584B885C9A}"/>
          </ac:inkMkLst>
        </pc:inkChg>
        <pc:inkChg chg="add mod">
          <ac:chgData name="黃昱翰" userId="4f688370-ab27-4ef4-a23b-43c276777261" providerId="ADAL" clId="{1899EFEE-12C9-45AE-AA15-E1C625D431EC}" dt="2022-09-23T11:31:03.511" v="1420"/>
          <ac:inkMkLst>
            <pc:docMk/>
            <pc:sldMk cId="4250377448" sldId="333"/>
            <ac:inkMk id="227" creationId="{BB4455D4-8B00-639C-1A68-7C1555F07EBA}"/>
          </ac:inkMkLst>
        </pc:inkChg>
        <pc:inkChg chg="add mod">
          <ac:chgData name="黃昱翰" userId="4f688370-ab27-4ef4-a23b-43c276777261" providerId="ADAL" clId="{1899EFEE-12C9-45AE-AA15-E1C625D431EC}" dt="2022-09-23T11:31:03.511" v="1420"/>
          <ac:inkMkLst>
            <pc:docMk/>
            <pc:sldMk cId="4250377448" sldId="333"/>
            <ac:inkMk id="228" creationId="{2F1D20A7-6E52-6D2E-2FFC-537AEB815C5A}"/>
          </ac:inkMkLst>
        </pc:inkChg>
        <pc:inkChg chg="add mod">
          <ac:chgData name="黃昱翰" userId="4f688370-ab27-4ef4-a23b-43c276777261" providerId="ADAL" clId="{1899EFEE-12C9-45AE-AA15-E1C625D431EC}" dt="2022-09-23T11:31:03.511" v="1420"/>
          <ac:inkMkLst>
            <pc:docMk/>
            <pc:sldMk cId="4250377448" sldId="333"/>
            <ac:inkMk id="229" creationId="{752A2A59-3882-5908-0BDA-71CDD5FFBD46}"/>
          </ac:inkMkLst>
        </pc:inkChg>
        <pc:inkChg chg="add">
          <ac:chgData name="黃昱翰" userId="4f688370-ab27-4ef4-a23b-43c276777261" providerId="ADAL" clId="{1899EFEE-12C9-45AE-AA15-E1C625D431EC}" dt="2022-09-23T11:31:24.947" v="1427" actId="9405"/>
          <ac:inkMkLst>
            <pc:docMk/>
            <pc:sldMk cId="4250377448" sldId="333"/>
            <ac:inkMk id="230" creationId="{5CDADA4D-F524-FFD5-C699-9B03AC124DEB}"/>
          </ac:inkMkLst>
        </pc:inkChg>
        <pc:inkChg chg="add">
          <ac:chgData name="黃昱翰" userId="4f688370-ab27-4ef4-a23b-43c276777261" providerId="ADAL" clId="{1899EFEE-12C9-45AE-AA15-E1C625D431EC}" dt="2022-09-23T11:31:27.797" v="1428" actId="9405"/>
          <ac:inkMkLst>
            <pc:docMk/>
            <pc:sldMk cId="4250377448" sldId="333"/>
            <ac:inkMk id="231" creationId="{05625FC3-DD86-C380-AABC-51B13426EEE4}"/>
          </ac:inkMkLst>
        </pc:inkChg>
        <pc:inkChg chg="add">
          <ac:chgData name="黃昱翰" userId="4f688370-ab27-4ef4-a23b-43c276777261" providerId="ADAL" clId="{1899EFEE-12C9-45AE-AA15-E1C625D431EC}" dt="2022-09-23T11:31:28.567" v="1429" actId="9405"/>
          <ac:inkMkLst>
            <pc:docMk/>
            <pc:sldMk cId="4250377448" sldId="333"/>
            <ac:inkMk id="232" creationId="{B450F3A8-3412-578A-D11E-6F905A2E3B91}"/>
          </ac:inkMkLst>
        </pc:inkChg>
        <pc:inkChg chg="add">
          <ac:chgData name="黃昱翰" userId="4f688370-ab27-4ef4-a23b-43c276777261" providerId="ADAL" clId="{1899EFEE-12C9-45AE-AA15-E1C625D431EC}" dt="2022-09-23T11:31:41.157" v="1432" actId="9405"/>
          <ac:inkMkLst>
            <pc:docMk/>
            <pc:sldMk cId="4250377448" sldId="333"/>
            <ac:inkMk id="233" creationId="{1CE41CFF-FD2F-027F-8838-300ABBCECF56}"/>
          </ac:inkMkLst>
        </pc:inkChg>
        <pc:inkChg chg="add">
          <ac:chgData name="黃昱翰" userId="4f688370-ab27-4ef4-a23b-43c276777261" providerId="ADAL" clId="{1899EFEE-12C9-45AE-AA15-E1C625D431EC}" dt="2022-09-23T11:31:44.183" v="1433" actId="9405"/>
          <ac:inkMkLst>
            <pc:docMk/>
            <pc:sldMk cId="4250377448" sldId="333"/>
            <ac:inkMk id="234" creationId="{C0A80B2B-AEA4-7658-AB3B-C92FFD83A2B4}"/>
          </ac:inkMkLst>
        </pc:inkChg>
        <pc:inkChg chg="add mod">
          <ac:chgData name="黃昱翰" userId="4f688370-ab27-4ef4-a23b-43c276777261" providerId="ADAL" clId="{1899EFEE-12C9-45AE-AA15-E1C625D431EC}" dt="2022-09-23T11:32:17.809" v="1484"/>
          <ac:inkMkLst>
            <pc:docMk/>
            <pc:sldMk cId="4250377448" sldId="333"/>
            <ac:inkMk id="235" creationId="{0DD14241-5133-74FE-0CF4-AC1EF3D90991}"/>
          </ac:inkMkLst>
        </pc:inkChg>
        <pc:inkChg chg="add mod">
          <ac:chgData name="黃昱翰" userId="4f688370-ab27-4ef4-a23b-43c276777261" providerId="ADAL" clId="{1899EFEE-12C9-45AE-AA15-E1C625D431EC}" dt="2022-09-23T11:32:17.809" v="1484"/>
          <ac:inkMkLst>
            <pc:docMk/>
            <pc:sldMk cId="4250377448" sldId="333"/>
            <ac:inkMk id="236" creationId="{9197A9FC-5C77-55FE-9C8B-CC839A15FC2E}"/>
          </ac:inkMkLst>
        </pc:inkChg>
        <pc:inkChg chg="add mod">
          <ac:chgData name="黃昱翰" userId="4f688370-ab27-4ef4-a23b-43c276777261" providerId="ADAL" clId="{1899EFEE-12C9-45AE-AA15-E1C625D431EC}" dt="2022-09-23T11:32:17.809" v="1484"/>
          <ac:inkMkLst>
            <pc:docMk/>
            <pc:sldMk cId="4250377448" sldId="333"/>
            <ac:inkMk id="238" creationId="{996856AF-47BC-B10F-A84F-2E17B1AD51B8}"/>
          </ac:inkMkLst>
        </pc:inkChg>
        <pc:inkChg chg="add mod">
          <ac:chgData name="黃昱翰" userId="4f688370-ab27-4ef4-a23b-43c276777261" providerId="ADAL" clId="{1899EFEE-12C9-45AE-AA15-E1C625D431EC}" dt="2022-09-23T11:32:17.809" v="1484"/>
          <ac:inkMkLst>
            <pc:docMk/>
            <pc:sldMk cId="4250377448" sldId="333"/>
            <ac:inkMk id="239" creationId="{D4068A83-4994-D083-3588-84C3974D4D67}"/>
          </ac:inkMkLst>
        </pc:inkChg>
        <pc:inkChg chg="add mod">
          <ac:chgData name="黃昱翰" userId="4f688370-ab27-4ef4-a23b-43c276777261" providerId="ADAL" clId="{1899EFEE-12C9-45AE-AA15-E1C625D431EC}" dt="2022-09-23T11:32:17.809" v="1484"/>
          <ac:inkMkLst>
            <pc:docMk/>
            <pc:sldMk cId="4250377448" sldId="333"/>
            <ac:inkMk id="240" creationId="{022C3B68-7337-62BC-229C-070856073BF9}"/>
          </ac:inkMkLst>
        </pc:inkChg>
        <pc:inkChg chg="add mod">
          <ac:chgData name="黃昱翰" userId="4f688370-ab27-4ef4-a23b-43c276777261" providerId="ADAL" clId="{1899EFEE-12C9-45AE-AA15-E1C625D431EC}" dt="2022-09-23T11:32:17.809" v="1484"/>
          <ac:inkMkLst>
            <pc:docMk/>
            <pc:sldMk cId="4250377448" sldId="333"/>
            <ac:inkMk id="242" creationId="{BC27427D-9D26-98F0-1F85-BE6866FB83DE}"/>
          </ac:inkMkLst>
        </pc:inkChg>
        <pc:inkChg chg="add mod">
          <ac:chgData name="黃昱翰" userId="4f688370-ab27-4ef4-a23b-43c276777261" providerId="ADAL" clId="{1899EFEE-12C9-45AE-AA15-E1C625D431EC}" dt="2022-09-23T11:32:17.809" v="1484"/>
          <ac:inkMkLst>
            <pc:docMk/>
            <pc:sldMk cId="4250377448" sldId="333"/>
            <ac:inkMk id="243" creationId="{0265CD27-EF17-EF07-1D8C-A96958AA08D7}"/>
          </ac:inkMkLst>
        </pc:inkChg>
        <pc:inkChg chg="add mod">
          <ac:chgData name="黃昱翰" userId="4f688370-ab27-4ef4-a23b-43c276777261" providerId="ADAL" clId="{1899EFEE-12C9-45AE-AA15-E1C625D431EC}" dt="2022-09-23T11:32:17.809" v="1484"/>
          <ac:inkMkLst>
            <pc:docMk/>
            <pc:sldMk cId="4250377448" sldId="333"/>
            <ac:inkMk id="245" creationId="{9E6CEFDE-6464-BCF6-8BBE-E71A5E773A31}"/>
          </ac:inkMkLst>
        </pc:inkChg>
        <pc:inkChg chg="add del mod">
          <ac:chgData name="黃昱翰" userId="4f688370-ab27-4ef4-a23b-43c276777261" providerId="ADAL" clId="{1899EFEE-12C9-45AE-AA15-E1C625D431EC}" dt="2022-09-23T11:32:29.092" v="1503"/>
          <ac:inkMkLst>
            <pc:docMk/>
            <pc:sldMk cId="4250377448" sldId="333"/>
            <ac:inkMk id="246" creationId="{12E80F5F-E2B0-19F8-325C-C0479E3C70A0}"/>
          </ac:inkMkLst>
        </pc:inkChg>
        <pc:inkChg chg="add mod">
          <ac:chgData name="黃昱翰" userId="4f688370-ab27-4ef4-a23b-43c276777261" providerId="ADAL" clId="{1899EFEE-12C9-45AE-AA15-E1C625D431EC}" dt="2022-09-23T11:32:17.809" v="1484"/>
          <ac:inkMkLst>
            <pc:docMk/>
            <pc:sldMk cId="4250377448" sldId="333"/>
            <ac:inkMk id="247" creationId="{84FEB5C3-E8E5-EF15-FD06-69E1C67D3CC9}"/>
          </ac:inkMkLst>
        </pc:inkChg>
        <pc:inkChg chg="add mod">
          <ac:chgData name="黃昱翰" userId="4f688370-ab27-4ef4-a23b-43c276777261" providerId="ADAL" clId="{1899EFEE-12C9-45AE-AA15-E1C625D431EC}" dt="2022-09-23T11:32:25.999" v="1499"/>
          <ac:inkMkLst>
            <pc:docMk/>
            <pc:sldMk cId="4250377448" sldId="333"/>
            <ac:inkMk id="248" creationId="{42E4F12A-652D-F482-9AB6-A3CC278C1C14}"/>
          </ac:inkMkLst>
        </pc:inkChg>
        <pc:inkChg chg="add del mod">
          <ac:chgData name="黃昱翰" userId="4f688370-ab27-4ef4-a23b-43c276777261" providerId="ADAL" clId="{1899EFEE-12C9-45AE-AA15-E1C625D431EC}" dt="2022-09-23T11:32:27.936" v="1502"/>
          <ac:inkMkLst>
            <pc:docMk/>
            <pc:sldMk cId="4250377448" sldId="333"/>
            <ac:inkMk id="249" creationId="{054100FF-349D-DFD4-0440-560F86D399CA}"/>
          </ac:inkMkLst>
        </pc:inkChg>
        <pc:inkChg chg="add mod">
          <ac:chgData name="黃昱翰" userId="4f688370-ab27-4ef4-a23b-43c276777261" providerId="ADAL" clId="{1899EFEE-12C9-45AE-AA15-E1C625D431EC}" dt="2022-09-23T11:32:27.934" v="1501"/>
          <ac:inkMkLst>
            <pc:docMk/>
            <pc:sldMk cId="4250377448" sldId="333"/>
            <ac:inkMk id="250" creationId="{84BA369C-C27B-0AC5-E700-13B5D28D4406}"/>
          </ac:inkMkLst>
        </pc:inkChg>
        <pc:inkChg chg="add del mod">
          <ac:chgData name="黃昱翰" userId="4f688370-ab27-4ef4-a23b-43c276777261" providerId="ADAL" clId="{1899EFEE-12C9-45AE-AA15-E1C625D431EC}" dt="2022-09-23T11:32:24.542" v="1498"/>
          <ac:inkMkLst>
            <pc:docMk/>
            <pc:sldMk cId="4250377448" sldId="333"/>
            <ac:inkMk id="251" creationId="{2B3C50AA-04D3-9378-190A-35DBB04F52F2}"/>
          </ac:inkMkLst>
        </pc:inkChg>
        <pc:inkChg chg="add del mod">
          <ac:chgData name="黃昱翰" userId="4f688370-ab27-4ef4-a23b-43c276777261" providerId="ADAL" clId="{1899EFEE-12C9-45AE-AA15-E1C625D431EC}" dt="2022-09-23T11:32:23.370" v="1497"/>
          <ac:inkMkLst>
            <pc:docMk/>
            <pc:sldMk cId="4250377448" sldId="333"/>
            <ac:inkMk id="252" creationId="{A6071ADE-E264-8472-46DE-D5DED0C0D869}"/>
          </ac:inkMkLst>
        </pc:inkChg>
        <pc:inkChg chg="add del mod">
          <ac:chgData name="黃昱翰" userId="4f688370-ab27-4ef4-a23b-43c276777261" providerId="ADAL" clId="{1899EFEE-12C9-45AE-AA15-E1C625D431EC}" dt="2022-09-23T11:32:29.094" v="1504"/>
          <ac:inkMkLst>
            <pc:docMk/>
            <pc:sldMk cId="4250377448" sldId="333"/>
            <ac:inkMk id="253" creationId="{64752D66-E37C-EF50-0568-6671FA3DFF9D}"/>
          </ac:inkMkLst>
        </pc:inkChg>
        <pc:inkChg chg="add del mod">
          <ac:chgData name="黃昱翰" userId="4f688370-ab27-4ef4-a23b-43c276777261" providerId="ADAL" clId="{1899EFEE-12C9-45AE-AA15-E1C625D431EC}" dt="2022-09-23T11:32:18.645" v="1496" actId="9405"/>
          <ac:inkMkLst>
            <pc:docMk/>
            <pc:sldMk cId="4250377448" sldId="333"/>
            <ac:inkMk id="254" creationId="{4C5BC3ED-BBC4-C988-C974-33705A8DE13C}"/>
          </ac:inkMkLst>
        </pc:inkChg>
        <pc:inkChg chg="add del mod">
          <ac:chgData name="黃昱翰" userId="4f688370-ab27-4ef4-a23b-43c276777261" providerId="ADAL" clId="{1899EFEE-12C9-45AE-AA15-E1C625D431EC}" dt="2022-09-23T11:32:18.432" v="1495" actId="9405"/>
          <ac:inkMkLst>
            <pc:docMk/>
            <pc:sldMk cId="4250377448" sldId="333"/>
            <ac:inkMk id="255" creationId="{B4F20A0C-26A3-9874-C912-84D22DDD0FD9}"/>
          </ac:inkMkLst>
        </pc:inkChg>
        <pc:inkChg chg="add del mod">
          <ac:chgData name="黃昱翰" userId="4f688370-ab27-4ef4-a23b-43c276777261" providerId="ADAL" clId="{1899EFEE-12C9-45AE-AA15-E1C625D431EC}" dt="2022-09-23T11:32:18.150" v="1494" actId="9405"/>
          <ac:inkMkLst>
            <pc:docMk/>
            <pc:sldMk cId="4250377448" sldId="333"/>
            <ac:inkMk id="256" creationId="{DBCEC2BF-47E0-FDB5-FE90-3FF2EE4E05CA}"/>
          </ac:inkMkLst>
        </pc:inkChg>
        <pc:inkChg chg="add del mod">
          <ac:chgData name="黃昱翰" userId="4f688370-ab27-4ef4-a23b-43c276777261" providerId="ADAL" clId="{1899EFEE-12C9-45AE-AA15-E1C625D431EC}" dt="2022-09-23T11:32:18.102" v="1493" actId="9405"/>
          <ac:inkMkLst>
            <pc:docMk/>
            <pc:sldMk cId="4250377448" sldId="333"/>
            <ac:inkMk id="257" creationId="{BE81DABF-B4CD-674B-BF80-9D3D848CEDE4}"/>
          </ac:inkMkLst>
        </pc:inkChg>
        <pc:inkChg chg="add del mod">
          <ac:chgData name="黃昱翰" userId="4f688370-ab27-4ef4-a23b-43c276777261" providerId="ADAL" clId="{1899EFEE-12C9-45AE-AA15-E1C625D431EC}" dt="2022-09-23T11:32:18.076" v="1492" actId="9405"/>
          <ac:inkMkLst>
            <pc:docMk/>
            <pc:sldMk cId="4250377448" sldId="333"/>
            <ac:inkMk id="258" creationId="{BF30EDC3-98BA-5DD9-9A4D-35E68E2831F7}"/>
          </ac:inkMkLst>
        </pc:inkChg>
        <pc:inkChg chg="add del mod">
          <ac:chgData name="黃昱翰" userId="4f688370-ab27-4ef4-a23b-43c276777261" providerId="ADAL" clId="{1899EFEE-12C9-45AE-AA15-E1C625D431EC}" dt="2022-09-23T11:32:18.040" v="1491" actId="9405"/>
          <ac:inkMkLst>
            <pc:docMk/>
            <pc:sldMk cId="4250377448" sldId="333"/>
            <ac:inkMk id="259" creationId="{6D836075-86EC-6DEB-F2D2-447036D354C9}"/>
          </ac:inkMkLst>
        </pc:inkChg>
        <pc:inkChg chg="add del mod">
          <ac:chgData name="黃昱翰" userId="4f688370-ab27-4ef4-a23b-43c276777261" providerId="ADAL" clId="{1899EFEE-12C9-45AE-AA15-E1C625D431EC}" dt="2022-09-23T11:32:18.010" v="1490" actId="9405"/>
          <ac:inkMkLst>
            <pc:docMk/>
            <pc:sldMk cId="4250377448" sldId="333"/>
            <ac:inkMk id="260" creationId="{594C096A-1352-797A-5A66-DE19BA52CFC0}"/>
          </ac:inkMkLst>
        </pc:inkChg>
        <pc:inkChg chg="add del mod">
          <ac:chgData name="黃昱翰" userId="4f688370-ab27-4ef4-a23b-43c276777261" providerId="ADAL" clId="{1899EFEE-12C9-45AE-AA15-E1C625D431EC}" dt="2022-09-23T11:32:17.977" v="1489" actId="9405"/>
          <ac:inkMkLst>
            <pc:docMk/>
            <pc:sldMk cId="4250377448" sldId="333"/>
            <ac:inkMk id="261" creationId="{7AFB2DEB-9538-7B35-B3BA-6653CE9401E5}"/>
          </ac:inkMkLst>
        </pc:inkChg>
        <pc:inkChg chg="add del mod">
          <ac:chgData name="黃昱翰" userId="4f688370-ab27-4ef4-a23b-43c276777261" providerId="ADAL" clId="{1899EFEE-12C9-45AE-AA15-E1C625D431EC}" dt="2022-09-23T11:32:17.948" v="1488" actId="9405"/>
          <ac:inkMkLst>
            <pc:docMk/>
            <pc:sldMk cId="4250377448" sldId="333"/>
            <ac:inkMk id="262" creationId="{36477E01-D86F-80D8-C994-A5FE22969056}"/>
          </ac:inkMkLst>
        </pc:inkChg>
        <pc:inkChg chg="add del mod">
          <ac:chgData name="黃昱翰" userId="4f688370-ab27-4ef4-a23b-43c276777261" providerId="ADAL" clId="{1899EFEE-12C9-45AE-AA15-E1C625D431EC}" dt="2022-09-23T11:32:17.913" v="1487" actId="9405"/>
          <ac:inkMkLst>
            <pc:docMk/>
            <pc:sldMk cId="4250377448" sldId="333"/>
            <ac:inkMk id="263" creationId="{B247474B-E3AB-E3FF-7265-AF46D59F8423}"/>
          </ac:inkMkLst>
        </pc:inkChg>
        <pc:inkChg chg="add del mod">
          <ac:chgData name="黃昱翰" userId="4f688370-ab27-4ef4-a23b-43c276777261" providerId="ADAL" clId="{1899EFEE-12C9-45AE-AA15-E1C625D431EC}" dt="2022-09-23T11:32:17.885" v="1486" actId="9405"/>
          <ac:inkMkLst>
            <pc:docMk/>
            <pc:sldMk cId="4250377448" sldId="333"/>
            <ac:inkMk id="264" creationId="{60C7DCE9-7609-29D6-DCCF-68B1E7C172AD}"/>
          </ac:inkMkLst>
        </pc:inkChg>
        <pc:inkChg chg="add del mod">
          <ac:chgData name="黃昱翰" userId="4f688370-ab27-4ef4-a23b-43c276777261" providerId="ADAL" clId="{1899EFEE-12C9-45AE-AA15-E1C625D431EC}" dt="2022-09-23T11:32:17.857" v="1485" actId="9405"/>
          <ac:inkMkLst>
            <pc:docMk/>
            <pc:sldMk cId="4250377448" sldId="333"/>
            <ac:inkMk id="265" creationId="{3B95F5B2-3483-04C5-0607-2D5840F4BC26}"/>
          </ac:inkMkLst>
        </pc:inkChg>
        <pc:inkChg chg="add del mod">
          <ac:chgData name="黃昱翰" userId="4f688370-ab27-4ef4-a23b-43c276777261" providerId="ADAL" clId="{1899EFEE-12C9-45AE-AA15-E1C625D431EC}" dt="2022-09-23T11:32:17.809" v="1484"/>
          <ac:inkMkLst>
            <pc:docMk/>
            <pc:sldMk cId="4250377448" sldId="333"/>
            <ac:inkMk id="266" creationId="{D404E0E4-43FF-8F76-A482-E0EB7F99FCA1}"/>
          </ac:inkMkLst>
        </pc:inkChg>
        <pc:inkChg chg="add del mod">
          <ac:chgData name="黃昱翰" userId="4f688370-ab27-4ef4-a23b-43c276777261" providerId="ADAL" clId="{1899EFEE-12C9-45AE-AA15-E1C625D431EC}" dt="2022-09-23T11:32:17.782" v="1482" actId="9405"/>
          <ac:inkMkLst>
            <pc:docMk/>
            <pc:sldMk cId="4250377448" sldId="333"/>
            <ac:inkMk id="269" creationId="{08B38EA8-CEA0-E6B8-80D2-3EB04E125FA9}"/>
          </ac:inkMkLst>
        </pc:inkChg>
        <pc:inkChg chg="add del mod">
          <ac:chgData name="黃昱翰" userId="4f688370-ab27-4ef4-a23b-43c276777261" providerId="ADAL" clId="{1899EFEE-12C9-45AE-AA15-E1C625D431EC}" dt="2022-09-23T11:32:17.751" v="1481" actId="9405"/>
          <ac:inkMkLst>
            <pc:docMk/>
            <pc:sldMk cId="4250377448" sldId="333"/>
            <ac:inkMk id="270" creationId="{A504E0D2-8A16-7C06-826D-501CEA8F6B6C}"/>
          </ac:inkMkLst>
        </pc:inkChg>
        <pc:inkChg chg="add del mod">
          <ac:chgData name="黃昱翰" userId="4f688370-ab27-4ef4-a23b-43c276777261" providerId="ADAL" clId="{1899EFEE-12C9-45AE-AA15-E1C625D431EC}" dt="2022-09-23T11:32:17.729" v="1480" actId="9405"/>
          <ac:inkMkLst>
            <pc:docMk/>
            <pc:sldMk cId="4250377448" sldId="333"/>
            <ac:inkMk id="271" creationId="{4088C3D2-AA2F-6FA1-E17B-D0D1D2C59F7F}"/>
          </ac:inkMkLst>
        </pc:inkChg>
        <pc:inkChg chg="add del mod">
          <ac:chgData name="黃昱翰" userId="4f688370-ab27-4ef4-a23b-43c276777261" providerId="ADAL" clId="{1899EFEE-12C9-45AE-AA15-E1C625D431EC}" dt="2022-09-23T11:32:17.717" v="1479" actId="9405"/>
          <ac:inkMkLst>
            <pc:docMk/>
            <pc:sldMk cId="4250377448" sldId="333"/>
            <ac:inkMk id="272" creationId="{E2E67E18-896A-ECDD-98EE-EA9C37FD96A5}"/>
          </ac:inkMkLst>
        </pc:inkChg>
        <pc:inkChg chg="add del mod">
          <ac:chgData name="黃昱翰" userId="4f688370-ab27-4ef4-a23b-43c276777261" providerId="ADAL" clId="{1899EFEE-12C9-45AE-AA15-E1C625D431EC}" dt="2022-09-23T11:32:17.178" v="1478" actId="9405"/>
          <ac:inkMkLst>
            <pc:docMk/>
            <pc:sldMk cId="4250377448" sldId="333"/>
            <ac:inkMk id="273" creationId="{928F62B5-A3BE-DA67-D2A3-816DFEC2CE9A}"/>
          </ac:inkMkLst>
        </pc:inkChg>
        <pc:inkChg chg="add del mod">
          <ac:chgData name="黃昱翰" userId="4f688370-ab27-4ef4-a23b-43c276777261" providerId="ADAL" clId="{1899EFEE-12C9-45AE-AA15-E1C625D431EC}" dt="2022-09-23T11:32:17.014" v="1477" actId="9405"/>
          <ac:inkMkLst>
            <pc:docMk/>
            <pc:sldMk cId="4250377448" sldId="333"/>
            <ac:inkMk id="274" creationId="{6165689B-7CB4-B567-2FCA-C245F7B99AEA}"/>
          </ac:inkMkLst>
        </pc:inkChg>
        <pc:inkChg chg="add del mod">
          <ac:chgData name="黃昱翰" userId="4f688370-ab27-4ef4-a23b-43c276777261" providerId="ADAL" clId="{1899EFEE-12C9-45AE-AA15-E1C625D431EC}" dt="2022-09-23T11:32:16.795" v="1476"/>
          <ac:inkMkLst>
            <pc:docMk/>
            <pc:sldMk cId="4250377448" sldId="333"/>
            <ac:inkMk id="275" creationId="{CBDB5650-8D27-D06B-1709-369734449708}"/>
          </ac:inkMkLst>
        </pc:inkChg>
        <pc:inkChg chg="add mod">
          <ac:chgData name="黃昱翰" userId="4f688370-ab27-4ef4-a23b-43c276777261" providerId="ADAL" clId="{1899EFEE-12C9-45AE-AA15-E1C625D431EC}" dt="2022-09-23T11:32:54.707" v="1522"/>
          <ac:inkMkLst>
            <pc:docMk/>
            <pc:sldMk cId="4250377448" sldId="333"/>
            <ac:inkMk id="277" creationId="{2ADB8DEB-C38C-F892-F11A-35CFF958E35E}"/>
          </ac:inkMkLst>
        </pc:inkChg>
        <pc:inkChg chg="add mod">
          <ac:chgData name="黃昱翰" userId="4f688370-ab27-4ef4-a23b-43c276777261" providerId="ADAL" clId="{1899EFEE-12C9-45AE-AA15-E1C625D431EC}" dt="2022-09-23T11:32:54.707" v="1522"/>
          <ac:inkMkLst>
            <pc:docMk/>
            <pc:sldMk cId="4250377448" sldId="333"/>
            <ac:inkMk id="278" creationId="{D8B5B161-A468-AD79-71F7-A6156408F383}"/>
          </ac:inkMkLst>
        </pc:inkChg>
        <pc:inkChg chg="add mod">
          <ac:chgData name="黃昱翰" userId="4f688370-ab27-4ef4-a23b-43c276777261" providerId="ADAL" clId="{1899EFEE-12C9-45AE-AA15-E1C625D431EC}" dt="2022-09-23T11:32:54.707" v="1522"/>
          <ac:inkMkLst>
            <pc:docMk/>
            <pc:sldMk cId="4250377448" sldId="333"/>
            <ac:inkMk id="279" creationId="{8A7884F3-BFDE-B781-FB08-EF2D26C7044B}"/>
          </ac:inkMkLst>
        </pc:inkChg>
        <pc:inkChg chg="add mod">
          <ac:chgData name="黃昱翰" userId="4f688370-ab27-4ef4-a23b-43c276777261" providerId="ADAL" clId="{1899EFEE-12C9-45AE-AA15-E1C625D431EC}" dt="2022-09-23T11:32:54.707" v="1522"/>
          <ac:inkMkLst>
            <pc:docMk/>
            <pc:sldMk cId="4250377448" sldId="333"/>
            <ac:inkMk id="280" creationId="{FE0BA625-BA1F-43CA-41B0-4A5B48CA43C4}"/>
          </ac:inkMkLst>
        </pc:inkChg>
        <pc:inkChg chg="add mod">
          <ac:chgData name="黃昱翰" userId="4f688370-ab27-4ef4-a23b-43c276777261" providerId="ADAL" clId="{1899EFEE-12C9-45AE-AA15-E1C625D431EC}" dt="2022-09-23T11:32:54.707" v="1522"/>
          <ac:inkMkLst>
            <pc:docMk/>
            <pc:sldMk cId="4250377448" sldId="333"/>
            <ac:inkMk id="281" creationId="{C0ACBE9C-6FC4-8C3E-FCC3-503A261F8657}"/>
          </ac:inkMkLst>
        </pc:inkChg>
        <pc:inkChg chg="add mod">
          <ac:chgData name="黃昱翰" userId="4f688370-ab27-4ef4-a23b-43c276777261" providerId="ADAL" clId="{1899EFEE-12C9-45AE-AA15-E1C625D431EC}" dt="2022-09-23T11:32:54.707" v="1522"/>
          <ac:inkMkLst>
            <pc:docMk/>
            <pc:sldMk cId="4250377448" sldId="333"/>
            <ac:inkMk id="282" creationId="{6ABE951B-CB5A-D7AE-FFD8-733E61659D6E}"/>
          </ac:inkMkLst>
        </pc:inkChg>
        <pc:inkChg chg="add mod">
          <ac:chgData name="黃昱翰" userId="4f688370-ab27-4ef4-a23b-43c276777261" providerId="ADAL" clId="{1899EFEE-12C9-45AE-AA15-E1C625D431EC}" dt="2022-09-23T11:32:54.707" v="1522"/>
          <ac:inkMkLst>
            <pc:docMk/>
            <pc:sldMk cId="4250377448" sldId="333"/>
            <ac:inkMk id="283" creationId="{D25DFB31-9612-903C-2457-2735F82435CB}"/>
          </ac:inkMkLst>
        </pc:inkChg>
        <pc:inkChg chg="add mod">
          <ac:chgData name="黃昱翰" userId="4f688370-ab27-4ef4-a23b-43c276777261" providerId="ADAL" clId="{1899EFEE-12C9-45AE-AA15-E1C625D431EC}" dt="2022-09-23T11:32:54.707" v="1522"/>
          <ac:inkMkLst>
            <pc:docMk/>
            <pc:sldMk cId="4250377448" sldId="333"/>
            <ac:inkMk id="284" creationId="{8CFFBFCE-F746-7849-D816-4B12BC4085E5}"/>
          </ac:inkMkLst>
        </pc:inkChg>
        <pc:inkChg chg="add mod">
          <ac:chgData name="黃昱翰" userId="4f688370-ab27-4ef4-a23b-43c276777261" providerId="ADAL" clId="{1899EFEE-12C9-45AE-AA15-E1C625D431EC}" dt="2022-09-23T11:32:54.707" v="1522"/>
          <ac:inkMkLst>
            <pc:docMk/>
            <pc:sldMk cId="4250377448" sldId="333"/>
            <ac:inkMk id="286" creationId="{E596F655-7EB8-AFB1-6D66-E78824EF7910}"/>
          </ac:inkMkLst>
        </pc:inkChg>
        <pc:inkChg chg="add mod">
          <ac:chgData name="黃昱翰" userId="4f688370-ab27-4ef4-a23b-43c276777261" providerId="ADAL" clId="{1899EFEE-12C9-45AE-AA15-E1C625D431EC}" dt="2022-09-23T11:32:54.707" v="1522"/>
          <ac:inkMkLst>
            <pc:docMk/>
            <pc:sldMk cId="4250377448" sldId="333"/>
            <ac:inkMk id="287" creationId="{4BCB5A10-1633-337B-6DE0-7C231579BB22}"/>
          </ac:inkMkLst>
        </pc:inkChg>
        <pc:inkChg chg="add mod">
          <ac:chgData name="黃昱翰" userId="4f688370-ab27-4ef4-a23b-43c276777261" providerId="ADAL" clId="{1899EFEE-12C9-45AE-AA15-E1C625D431EC}" dt="2022-09-23T11:32:54.707" v="1522"/>
          <ac:inkMkLst>
            <pc:docMk/>
            <pc:sldMk cId="4250377448" sldId="333"/>
            <ac:inkMk id="288" creationId="{ECF92B7C-10E3-C98C-F7D9-6ABFC79A059E}"/>
          </ac:inkMkLst>
        </pc:inkChg>
        <pc:inkChg chg="add mod">
          <ac:chgData name="黃昱翰" userId="4f688370-ab27-4ef4-a23b-43c276777261" providerId="ADAL" clId="{1899EFEE-12C9-45AE-AA15-E1C625D431EC}" dt="2022-09-23T11:32:54.707" v="1522"/>
          <ac:inkMkLst>
            <pc:docMk/>
            <pc:sldMk cId="4250377448" sldId="333"/>
            <ac:inkMk id="289" creationId="{A84D4850-8DF3-B621-5D98-6D83FB12EAB1}"/>
          </ac:inkMkLst>
        </pc:inkChg>
        <pc:inkChg chg="add mod">
          <ac:chgData name="黃昱翰" userId="4f688370-ab27-4ef4-a23b-43c276777261" providerId="ADAL" clId="{1899EFEE-12C9-45AE-AA15-E1C625D431EC}" dt="2022-09-23T11:32:54.707" v="1522"/>
          <ac:inkMkLst>
            <pc:docMk/>
            <pc:sldMk cId="4250377448" sldId="333"/>
            <ac:inkMk id="290" creationId="{5C6F9D67-F780-1424-8845-CBDFC66882A9}"/>
          </ac:inkMkLst>
        </pc:inkChg>
        <pc:inkChg chg="add mod">
          <ac:chgData name="黃昱翰" userId="4f688370-ab27-4ef4-a23b-43c276777261" providerId="ADAL" clId="{1899EFEE-12C9-45AE-AA15-E1C625D431EC}" dt="2022-09-23T11:32:54.707" v="1522"/>
          <ac:inkMkLst>
            <pc:docMk/>
            <pc:sldMk cId="4250377448" sldId="333"/>
            <ac:inkMk id="291" creationId="{99AC6B5B-1080-7F08-EE79-D737346F0E27}"/>
          </ac:inkMkLst>
        </pc:inkChg>
        <pc:inkChg chg="add mod">
          <ac:chgData name="黃昱翰" userId="4f688370-ab27-4ef4-a23b-43c276777261" providerId="ADAL" clId="{1899EFEE-12C9-45AE-AA15-E1C625D431EC}" dt="2022-09-23T11:32:54.707" v="1522"/>
          <ac:inkMkLst>
            <pc:docMk/>
            <pc:sldMk cId="4250377448" sldId="333"/>
            <ac:inkMk id="292" creationId="{80F0F79C-D64D-3419-F924-B891F0A87D61}"/>
          </ac:inkMkLst>
        </pc:inkChg>
        <pc:inkChg chg="add mod">
          <ac:chgData name="黃昱翰" userId="4f688370-ab27-4ef4-a23b-43c276777261" providerId="ADAL" clId="{1899EFEE-12C9-45AE-AA15-E1C625D431EC}" dt="2022-09-23T11:32:54.707" v="1522"/>
          <ac:inkMkLst>
            <pc:docMk/>
            <pc:sldMk cId="4250377448" sldId="333"/>
            <ac:inkMk id="293" creationId="{155C49B1-295C-B887-082F-0F0BECC78259}"/>
          </ac:inkMkLst>
        </pc:ink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08:50:54.1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6479 0 0,'0'0'756'0'0,"3"2"-380"0"0,12 8 111 0 0,-15-10-471 0 0,0 0 1 0 0,0 0-1 0 0,1 1 1 0 0,-1-1-1 0 0,0 0 1 0 0,0 0-1 0 0,0 0 0 0 0,0 0 1 0 0,1 0-1 0 0,-1 0 1 0 0,0 0-1 0 0,0 1 1 0 0,0-1-1 0 0,0 0 0 0 0,0 0 1 0 0,1 0-1 0 0,-1 0 1 0 0,0 1-1 0 0,0-1 1 0 0,0 0-1 0 0,0 0 1 0 0,0 0-1 0 0,0 0 0 0 0,0 1 1 0 0,0-1-1 0 0,0 0 1 0 0,0 0-1 0 0,0 1 1 0 0,0-1-1 0 0,0 0 0 0 0,0 34 1048 0 0,-1-5-35 0 0,5 41 1 0 0,19 138 578 0 0,-3 321 0 0 0,-29 106-5316 0 0,9-600 2949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08:50:58.0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 0 8751 0 0,'-4'3'230'0'0,"1"0"-1"0"0,-1 0 0 0 0,1 0 0 0 0,-1 0 0 0 0,1 0 0 0 0,0 0 1 0 0,-5 9 2047 0 0,8-10-1291 0 0,0 3-751 0 0,1 0-1 0 0,0 1 0 0 0,1-1 1 0 0,-1 0-1 0 0,1 0 0 0 0,0 0 1 0 0,0-1-1 0 0,0 1 1 0 0,1 0-1 0 0,-1-1 0 0 0,8 9 1 0 0,-1-1 73 0 0,1-1-1 0 0,0 0 1 0 0,13 11 0 0 0,30 18 328 0 0,84 49 0 0 0,-82-55-453 0 0,10 4-96 0 0,-2 3 1 0 0,71 60 0 0 0,34 56-40 0 0,-23-21-22 0 0,3-19-299 0 0,-116-94 217 0 0,86 63-2012 0 0,-117-85 1527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08:52:22.2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1 1839 0 0,'1'2'8924'0'0,"31"80"-1200"0"0,7-2-4597 0 0,-16-33-2090 0 0,35 98 0 0 0,-40-80-817 0 0,-3 0-1 0 0,-3 0 0 0 0,5 92 1 0 0,-15-101-168 0 0,-3 0 1 0 0,-2 1-1 0 0,-3-1 1 0 0,-16 74-1 0 0,3-54-291 0 0,-4-1-1 0 0,-3-1 0 0 0,-61 123 1 0 0,72-169-909 0 0,-2-2-4567 0 0,2-5-1605 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08:52:23.1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94 1 2303 0 0,'1'1'2211'0'0,"0"15"146"0"0,0-1 0 0 0,-1 0 0 0 0,-2 18 0 0 0,1-16-1518 0 0,-12 82 2151 0 0,3-29-1798 0 0,-8 74 299 0 0,-16 168 411 0 0,29-249-1569 0 0,-8 161 330 0 0,13-182-620 0 0,1-1-1 0 0,3 1 1 0 0,12 56 0 0 0,-14-89-47 0 0,1 1 0 0 0,0-1 0 0 0,0 0 0 0 0,1 0 0 0 0,0 0 0 0 0,0-1 0 0 0,1 0-1 0 0,9 12 1 0 0,-11-17-75 0 0,-1 0 0 0 0,1 0 0 0 0,0 0 0 0 0,-1-1 0 0 0,1 1-1 0 0,0-1 1 0 0,1 0 0 0 0,-1 0 0 0 0,0 0 0 0 0,1 0 0 0 0,-1-1-1 0 0,1 1 1 0 0,0-1 0 0 0,-1 0 0 0 0,1 0 0 0 0,0-1 0 0 0,-1 1-1 0 0,1-1 1 0 0,0 1 0 0 0,0-1 0 0 0,0 0 0 0 0,0-1 0 0 0,-1 1-1 0 0,7-2 1 0 0,20-7-1597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14:31.7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6911 0 0,'1'1'2443'0'0,"5"4"-822"0"0,0 0 0 0 0,-1 0 0 0 0,8 11 0 0 0,-9-11-1424 0 0,-1 0-1 0 0,1 0 0 0 0,-1 1 0 0 0,-1 0 1 0 0,1 0-1 0 0,-1 0 0 0 0,0 0 0 0 0,2 9 1 0 0,9 64 397 0 0,-4 1 1 0 0,-2 106 0 0 0,-9 4-215 0 0,-48 350 0 0 0,18-347-396 0 0,32-191-112 0 0,1-34-199 0 0,2 1 134 0 0,1 0-1 0 0,8-32 1 0 0,29-89 1014 0 0,-40 149-799 0 0,5-19 307 0 0,1 1 1 0 0,1 1 0 0 0,0-1 0 0 0,16-25 0 0 0,-23 44-277 0 0,1-1 0 0 0,0 1 0 0 0,-1 0 1 0 0,1 0-1 0 0,0 0 0 0 0,0 0 0 0 0,0 0 0 0 0,0 0 0 0 0,1 0 1 0 0,-1 1-1 0 0,0-1 0 0 0,1 1 0 0 0,-1 0 0 0 0,1 0 0 0 0,-1 0 0 0 0,1 0 1 0 0,0 0-1 0 0,-1 0 0 0 0,1 1 0 0 0,0-1 0 0 0,0 1 0 0 0,0 0 1 0 0,-1 0-1 0 0,6 0 0 0 0,-3 1 28 0 0,0 0 0 0 0,0 1 0 0 0,-1-1 1 0 0,1 1-1 0 0,-1 0 0 0 0,1 0 0 0 0,-1 0 0 0 0,0 1 0 0 0,0 0 1 0 0,0 0-1 0 0,0 0 0 0 0,0 0 0 0 0,4 5 0 0 0,8 11 412 0 0,-1 0-1 0 0,24 43 0 0 0,6 8 279 0 0,-29-49-611 0 0,0-1 1 0 0,1-1-1 0 0,1-1 1 0 0,1 0-1 0 0,0-1 0 0 0,27 17 1 0 0,-40-30-172 0 0,0-1 0 0 0,0 0 1 0 0,1 0-1 0 0,0 0 0 0 0,-1-1 1 0 0,1 0-1 0 0,0 0 0 0 0,0 0 1 0 0,0-1-1 0 0,0 0 0 0 0,1-1 1 0 0,-1 0-1 0 0,0 0 1 0 0,0 0-1 0 0,0-1 0 0 0,0 0 1 0 0,8-2-1 0 0,-8 1-328 0 0,1-1-1 0 0,0 0 1 0 0,0 0 0 0 0,-1-1-1 0 0,0 0 1 0 0,0 0-1 0 0,0-1 1 0 0,0 0 0 0 0,7-7-1 0 0,18-21-8317 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14:37.0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240 255 9415 0 0,'0'0'1016'0'0,"3"10"-1168"0"0,-1 1-48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12:33.5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3679 0 0,'0'0'167'0'0,"2"0"-7"0"0,50 14 8743 0 0,4-5-4695 0 0,57-1-2534 0 0,-68-5-867 0 0,447-2 2694 0 0,-332-5-2865 0 0,799 46 1252 0 0,63 20-937 0 0,-751-47-852 0 0,108 3 155 0 0,-41-10 39 0 0,127 1-39 0 0,621 41 671 0 0,-981-41-818 0 0,176 21 13 0 0,115 20-28 0 0,41 7-3 0 0,-253-31-46 0 0,216 40 119 0 0,-336-52-130 0 0,141 37 83 0 0,-136-30-111 0 0,66 19 7 0 0,152 25-1 0 0,-281-64-79 0 0,15 3-22 0 0,0-2 0 0 0,28 1 0 0 0,-43-3-60 0 0,-1-1 0 0 0,1 1-1 0 0,-1-1 1 0 0,0 0 0 0 0,1 0-1 0 0,-1-1 1 0 0,0 1 0 0 0,0-1-1 0 0,0 0 1 0 0,0-1 0 0 0,0 1-1 0 0,0-1 1 0 0,0 0 0 0 0,5-4-1 0 0,6-11-1629 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12:34.8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 3943 0 0,'0'0'7540'0'0,"12"2"-5264"0"0,60-4 2092 0 0,-29 0-2789 0 0,64 6 1 0 0,126 17 293 0 0,143 11-656 0 0,-8-4-938 0 0,-367-28-266 0 0,10 1-119 0 0,0-1 0 0 0,0 0 0 0 0,0-1 0 0 0,14-2 0 0 0,-22 2-179 0 0,1 0 0 0 0,-1 0 0 0 0,0 0 0 0 0,1-1 0 0 0,-1 1 0 0 0,0-1 0 0 0,0 0 0 0 0,0 0 0 0 0,0 0 0 0 0,0 0 0 0 0,0-1 0 0 0,-1 1 0 0 0,1-1 0 0 0,-1 0 0 0 0,1 0 0 0 0,2-5 0 0 0,2-3-1265 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12:35.3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0 13359 0 0,'-5'6'5387'0'0,"11"-1"-5182"0"0,0-1 1 0 0,1 0-1 0 0,0 0 0 0 0,-1-1 1 0 0,1 0-1 0 0,8 2 1 0 0,49 13 303 0 0,-47-13-363 0 0,49 11 241 0 0,-15-5 27 0 0,64 25 1 0 0,-84-24-302 0 0,-1 2 1 0 0,0 1-1 0 0,-1 2 0 0 0,46 34 0 0 0,-57-37-47 0 0,-1 1 0 0 0,-1 0 0 0 0,-1 2 0 0 0,0 0 0 0 0,-1 0 0 0 0,-1 2 0 0 0,22 37-1 0 0,-28-42 69 0 0,-1 1-1 0 0,0 0 0 0 0,-1 0 0 0 0,-1 0 1 0 0,0 0-1 0 0,-1 1 0 0 0,0-1 0 0 0,-1 1 0 0 0,-1 0 1 0 0,-1 0-1 0 0,0 0 0 0 0,-1 0 0 0 0,-1-1 0 0 0,0 1 1 0 0,-1 0-1 0 0,-1-1 0 0 0,0 0 0 0 0,-2 0 0 0 0,1 0 1 0 0,-2 0-1 0 0,-7 13 0 0 0,-2-1-30 0 0,-1-1 0 0 0,-1 0 1 0 0,-1-2-1 0 0,-1 0 0 0 0,-1-1 0 0 0,-2-1 0 0 0,0-1 1 0 0,-1-1-1 0 0,0-2 0 0 0,-2 0 0 0 0,0-1 0 0 0,-2-2 1 0 0,1 0-1 0 0,-52 17 0 0 0,45-20-651 0 0,-2-2-1 0 0,1-2 1 0 0,-71 8 0 0 0,41-12-639 0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16:17.6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28 5527 0 0,'0'0'498'0'0,"5"-16"1574"0"0,-4 15-1861 0 0,0 0 1 0 0,-1 0-1 0 0,1 1 0 0 0,0-1 1 0 0,-1 0-1 0 0,1 0 1 0 0,0 1-1 0 0,0-1 0 0 0,0 0 1 0 0,0 1-1 0 0,0-1 1 0 0,0 1-1 0 0,0-1 0 0 0,0 1 1 0 0,0 0-1 0 0,0-1 1 0 0,0 1-1 0 0,0 0 0 0 0,0 0 1 0 0,0-1-1 0 0,0 1 1 0 0,2 0-1 0 0,-2 1-41 0 0,1-1-1 0 0,0 1 1 0 0,0-1-1 0 0,0 1 1 0 0,-1-1 0 0 0,1 1-1 0 0,0 0 1 0 0,-1 0-1 0 0,1 0 1 0 0,-1 0 0 0 0,1 0-1 0 0,1 2 1 0 0,1 1 85 0 0,1 1 0 0 0,-1 0 1 0 0,0 0-1 0 0,0 0 1 0 0,-1 0-1 0 0,6 12 0 0 0,7 24 435 0 0,-3 1-1 0 0,12 57 0 0 0,-6-21-494 0 0,4 14-1104 0 0,17 135-1 0 0,-38-214-62 0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16:52.9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270 1 16183 0 0,'-2'-1'87'0'0,"0"1"-1"0"0,0 0 0 0 0,0 0 1 0 0,0 0-1 0 0,0 0 1 0 0,0 1-1 0 0,0-1 0 0 0,0 0 1 0 0,0 1-1 0 0,0 0 1 0 0,0-1-1 0 0,0 1 0 0 0,0 0 1 0 0,0 0-1 0 0,1 0 1 0 0,-1 0-1 0 0,0 0 0 0 0,1 0 1 0 0,-1 1-1 0 0,1-1 1 0 0,-1 1-1 0 0,-1 2 0 0 0,-4 4-28 0 0,1 0 0 0 0,0 1 0 0 0,-5 12 0 0 0,3-8 315 0 0,-21 39 785 0 0,2 1 0 0 0,-31 91 1 0 0,40-87-1050 0 0,2 0 0 0 0,3 1 1 0 0,3 1-1 0 0,-6 114 0 0 0,16-146-103 0 0,1-1-1 0 0,0 0 0 0 0,3 1 0 0 0,11 47 0 0 0,-11-61-32 0 0,0 1 0 0 0,1-2 0 0 0,0 1 0 0 0,1-1-1 0 0,0 0 1 0 0,1 0 0 0 0,1 0 0 0 0,0-1 0 0 0,0 0 0 0 0,1-1 0 0 0,12 12-1 0 0,-16-18-46 0 0,0 0-1 0 0,0-1 0 0 0,1 1 0 0 0,-1-1 0 0 0,1 0 1 0 0,0 0-1 0 0,0-1 0 0 0,0 0 0 0 0,0 0 0 0 0,1 0 0 0 0,-1-1 1 0 0,12 1-1 0 0,-7-1-527 0 0,0-1 1 0 0,0-1-1 0 0,0 0 1 0 0,0-1 0 0 0,0 0-1 0 0,17-5 1 0 0,6-4-5826 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16:53.3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54 223 16903 0 0,'-4'7'1528'0'0,"3"-6"-1510"0"0,1 0 0 0 0,-1 0 0 0 0,0 0 0 0 0,1 0 0 0 0,-1 0 0 0 0,1 0 0 0 0,-1 0 0 0 0,1 1 0 0 0,-1-1 0 0 0,1 0 0 0 0,0 0-1 0 0,0 1 1 0 0,0-1 0 0 0,0 0 0 0 0,0 1 0 0 0,0-1 0 0 0,0 0 0 0 0,0 0 0 0 0,0 1 0 0 0,0-1 0 0 0,1 0 0 0 0,-1 0 0 0 0,0 1 0 0 0,1-1 0 0 0,-1 0 0 0 0,1 0 0 0 0,0 0 0 0 0,-1 0-1 0 0,1 0 1 0 0,0 0 0 0 0,0 0 0 0 0,0 0 0 0 0,-1 0 0 0 0,1 0 0 0 0,0 0 0 0 0,0 0 0 0 0,0-1 0 0 0,2 2 0 0 0,0 0 34 0 0,0-1 0 0 0,1 1 0 0 0,-1-1 0 0 0,0 0 0 0 0,1 0 0 0 0,-1 0 0 0 0,1-1 0 0 0,-1 1 0 0 0,1-1 0 0 0,4 0 0 0 0,2-1-11 0 0,-1-1-1 0 0,1 0 1 0 0,0 0-1 0 0,-1-1 1 0 0,0 0-1 0 0,18-9 1 0 0,-13 4-66 0 0,0 0 1 0 0,-1 0-1 0 0,20-17 1 0 0,-24 17-92 0 0,0 0 0 0 0,-1 0 1 0 0,0-1-1 0 0,0 0 1 0 0,-1 0-1 0 0,-1-1 1 0 0,1 0-1 0 0,-1 0 1 0 0,-1-1-1 0 0,0 1 0 0 0,6-19 1 0 0,-10 27 66 0 0,-1-1 0 0 0,1 1 0 0 0,-1 0 0 0 0,1-1 0 0 0,-1 1 0 0 0,0-1 0 0 0,0 1 0 0 0,0-1-1 0 0,0 1 1 0 0,-1-1 0 0 0,1 1 0 0 0,-1 0 0 0 0,1-1 0 0 0,-1 1 0 0 0,0 0 0 0 0,0-1 0 0 0,0 1 0 0 0,-3-4 0 0 0,2 3 31 0 0,0 1 1 0 0,0 0-1 0 0,0 0 0 0 0,0 0 1 0 0,-1 0-1 0 0,1 1 0 0 0,-1-1 0 0 0,0 1 1 0 0,1-1-1 0 0,-1 1 0 0 0,0 0 1 0 0,0 0-1 0 0,-4-1 0 0 0,-5 0 99 0 0,0 1 0 0 0,0-1 1 0 0,0 2-1 0 0,0 0 0 0 0,0 0 0 0 0,-17 3 0 0 0,16-1 98 0 0,1 1 1 0 0,-1 0 0 0 0,1 1-1 0 0,0 0 1 0 0,0 0-1 0 0,0 2 1 0 0,1-1 0 0 0,-20 14-1 0 0,25-15-65 0 0,1 0-1 0 0,-1 1 0 0 0,1-1 1 0 0,0 1-1 0 0,0 1 1 0 0,1-1-1 0 0,-1 1 0 0 0,1-1 1 0 0,0 1-1 0 0,1 1 0 0 0,0-1 1 0 0,0 0-1 0 0,0 1 1 0 0,0 0-1 0 0,1-1 0 0 0,0 1 1 0 0,-1 10-1 0 0,2-1-9 0 0,1 0 1 0 0,0 1-1 0 0,1-1 0 0 0,1 0 0 0 0,0 1 0 0 0,2-1 1 0 0,-1 0-1 0 0,2-1 0 0 0,0 1 0 0 0,1-1 1 0 0,14 27-1 0 0,-16-36-100 0 0,0 0-1 0 0,0 0 1 0 0,0 0 0 0 0,1 0-1 0 0,0-1 1 0 0,0 0 0 0 0,1 0-1 0 0,-1 0 1 0 0,1-1 0 0 0,0 0 0 0 0,0 0-1 0 0,0 0 1 0 0,1-1 0 0 0,-1 0-1 0 0,1 0 1 0 0,0 0 0 0 0,0-1 0 0 0,13 3-1 0 0,-10-4-356 0 0,0 0 0 0 0,1 0 0 0 0,-1-1 0 0 0,1 0-1 0 0,12-2 1 0 0,-11 0-1062 0 0,1 0-1 0 0,-1-1 0 0 0,0-1 1 0 0,13-5-1 0 0,-1-2-4496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08:50:58.4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7367 0 0,'0'0'932'0'0,"1"1"-165"0"0,22 20 1752 0 0,31 21 0 0 0,-16-13-1266 0 0,33 22 38 0 0,2-3 1 0 0,94 47-1 0 0,-55-29-851 0 0,-98-56-768 0 0,0 1 0 0 0,-1 0 0 0 0,0 0-1 0 0,-1 1 1 0 0,16 22 0 0 0,-14-15-6047 0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16:53.9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8 3679 0 0,'0'2'12746'0'0,"-2"116"-10825"0"0,0 70 1020 0 0,3-104-3453 0 0,-1-87 489 0 0,1-1-1 0 0,0 1 1 0 0,0 0-1 0 0,0-1 1 0 0,1 1-1 0 0,-1 0 0 0 0,1 0 1 0 0,2-3-1 0 0,2-6 4 0 0,20-56-119 0 0,-19 46 103 0 0,1 1-1 0 0,20-36 1 0 0,-17 38 62 0 0,17-19 0 0 0,-24 32 110 0 0,1 1 0 0 0,-1 0 0 0 0,1 0 1 0 0,1 0-1 0 0,-1 0 0 0 0,1 1 0 0 0,8-5 1 0 0,-13 8-98 0 0,0 1 1 0 0,0 0 0 0 0,0 0-1 0 0,0 0 1 0 0,0 0 0 0 0,-1 0 0 0 0,1 0-1 0 0,0 0 1 0 0,0 0 0 0 0,0 0 0 0 0,0 0-1 0 0,-1 1 1 0 0,1-1 0 0 0,0 0-1 0 0,0 0 1 0 0,0 1 0 0 0,-1-1 0 0 0,1 1-1 0 0,0-1 1 0 0,0 1 0 0 0,-1-1 0 0 0,1 1-1 0 0,0-1 1 0 0,-1 1 0 0 0,1 0 0 0 0,14 17 449 0 0,-15-18-489 0 0,5 7 136 0 0,-1 1 0 0 0,1 0 1 0 0,-2 1-1 0 0,1-1 0 0 0,2 12 0 0 0,10 45 25 0 0,-15-60-147 0 0,4 25-9 0 0,0-1 1 0 0,-1 55-1 0 0,-1-99-4 0 0,9-24-1 0 0,-5 13-12 0 0,5-15-98 0 0,29-68-1 0 0,-34 94 114 0 0,1 0 0 0 0,0 0 0 0 0,1 1 0 0 0,0 0 0 0 0,2 0 0 0 0,-1 1 0 0 0,19-17 0 0 0,-26 27 52 0 0,0 1-1 0 0,0 0 1 0 0,1-1 0 0 0,-1 1-1 0 0,0 0 1 0 0,1 1-1 0 0,0-1 1 0 0,-1 0 0 0 0,1 1-1 0 0,6-2 1 0 0,-8 3-17 0 0,0 0 0 0 0,0 0 0 0 0,-1 0 1 0 0,1 0-1 0 0,0 0 0 0 0,-1 0 0 0 0,1 1 0 0 0,0-1 1 0 0,-1 0-1 0 0,1 1 0 0 0,0 0 0 0 0,-1-1 1 0 0,1 1-1 0 0,-1 0 0 0 0,1 0 0 0 0,-1 0 0 0 0,1 0 1 0 0,-1 0-1 0 0,0 0 0 0 0,1 0 0 0 0,-1 0 1 0 0,0 0-1 0 0,0 1 0 0 0,0-1 0 0 0,0 1 0 0 0,0-1 1 0 0,1 2-1 0 0,9 20 113 0 0,-1-1 0 0 0,-1 2 0 0 0,-2-1 0 0 0,0 1 0 0 0,5 28 0 0 0,11 42-376 0 0,-17-73-47 0 0,-3-11-250 0 0,0 0 0 0 0,1 0 1 0 0,0 0-1 0 0,0 0 0 0 0,9 14 0 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16:54.4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 0 17735 0 0,'-5'10'321'0'0,"-1"-1"-1"0"0,1 1 1 0 0,1-1-1 0 0,0 2 1 0 0,0-1 0 0 0,1 0-1 0 0,0 1 1 0 0,1-1-1 0 0,0 1 1 0 0,1 0-1 0 0,0 0 1 0 0,1 14-1 0 0,2 13 471 0 0,2 0 0 0 0,10 43-1 0 0,-10-61-832 0 0,4 22 196 0 0,48 223 267 0 0,16 98-2229 0 0,-60-267 1214 0 0,-11-81 803 0 0,0 0-1 0 0,-1 0 0 0 0,-1 0 1 0 0,-4 21-1 0 0,4-34-112 0 0,1 1-1 0 0,-1 0 0 0 0,0 0 1 0 0,0-1-1 0 0,0 1 1 0 0,-3 3-1 0 0,3-6-76 0 0,0-1 0 0 0,0 1 0 0 0,0 0 0 0 0,1-1 0 0 0,-1 1 0 0 0,0-1 0 0 0,0 1 0 0 0,0-1 0 0 0,0 1-1 0 0,1-1 1 0 0,-1 0 0 0 0,0 1 0 0 0,1-1 0 0 0,-2-1 0 0 0,0-2-39 0 0,0 0 0 0 0,0 1 0 0 0,0-1 0 0 0,0 0 0 0 0,1 0 0 0 0,0 0 1 0 0,0 0-1 0 0,0-1 0 0 0,0 1 0 0 0,0 0 0 0 0,1-7 0 0 0,0-5-104 0 0,3-26-1 0 0,1 16 33 0 0,0 1-1 0 0,2 0 1 0 0,16-47-1 0 0,-17 60 83 0 0,0 0 0 0 0,1 1-1 0 0,0 0 1 0 0,1 0 0 0 0,0 0 0 0 0,0 0 0 0 0,1 1 0 0 0,1 1-1 0 0,16-16 1 0 0,-23 24 29 0 0,0-1 1 0 0,0 0-1 0 0,0 1 0 0 0,1-1 0 0 0,-1 1 0 0 0,0 0 1 0 0,1 0-1 0 0,-1 0 0 0 0,1 0 0 0 0,-1 0 0 0 0,1 1 1 0 0,-1-1-1 0 0,1 1 0 0 0,4-1 0 0 0,-5 1 0 0 0,0 1-1 0 0,-1-1 1 0 0,1 1-1 0 0,-1-1 1 0 0,1 1-1 0 0,-1-1 0 0 0,1 1 1 0 0,-1 0-1 0 0,0 0 1 0 0,1 0-1 0 0,-1 0 1 0 0,0 0-1 0 0,1 0 1 0 0,-1 0-1 0 0,0 0 0 0 0,0 0 1 0 0,0 1-1 0 0,0-1 1 0 0,0 0-1 0 0,0 1 1 0 0,-1-1-1 0 0,1 1 1 0 0,0-1-1 0 0,0 3 0 0 0,1 2 22 0 0,-1-1-1 0 0,1 0 1 0 0,-1 1-1 0 0,-1-1 1 0 0,1 1-1 0 0,-1 0 1 0 0,0 8-1 0 0,-6 40 140 0 0,4-42-151 0 0,-2 10-7 0 0,-1-1 1 0 0,0 1-1 0 0,-2-1 0 0 0,0 0 1 0 0,-2-1-1 0 0,0 1 0 0 0,-1-2 1 0 0,-1 1-1 0 0,-1-2 0 0 0,0 1 1 0 0,-23 24-1 0 0,13-19-1654 0 0,-49 40 1 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16:54.8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72 115 8287 0 0,'0'0'639'0'0,"1"1"-415"0"0,7 0 521 0 0,-1 0-1 0 0,1 0 1 0 0,-1-1-1 0 0,0 0 1 0 0,1 0-1 0 0,-1-1 1 0 0,1 0-1 0 0,-1 0 1 0 0,0-1-1 0 0,0 0 1 0 0,8-2 0 0 0,-11 2-602 0 0,0 0 1 0 0,-1 0-1 0 0,1-1 1 0 0,0 1-1 0 0,-1-1 1 0 0,1 0 0 0 0,-1 0-1 0 0,0 0 1 0 0,0 0-1 0 0,0 0 1 0 0,-1-1 0 0 0,4-4-1 0 0,-6 7-107 0 0,1 0 0 0 0,-1 0 0 0 0,0 0 0 0 0,1 0-1 0 0,-1 0 1 0 0,0 0 0 0 0,0 0 0 0 0,0 0 0 0 0,0 0 0 0 0,0 0-1 0 0,0 0 1 0 0,0 0 0 0 0,0 0 0 0 0,0 0 0 0 0,-1 0 0 0 0,1 0-1 0 0,0 0 1 0 0,-1 0 0 0 0,1 0 0 0 0,0 0 0 0 0,-2-1 0 0 0,-12-16 895 0 0,10 15-785 0 0,0 0-1 0 0,0 1 1 0 0,0-1-1 0 0,0 1 1 0 0,-1 0-1 0 0,1 0 1 0 0,-1 0-1 0 0,0 0 1 0 0,0 1-1 0 0,1 0 1 0 0,-1 0-1 0 0,0 0 1 0 0,0 1-1 0 0,0 0 1 0 0,0 0 0 0 0,0 0-1 0 0,0 0 1 0 0,0 1-1 0 0,-8 1 1 0 0,9-1-100 0 0,-1 0 0 0 0,1 1 0 0 0,-1-1 1 0 0,1 1-1 0 0,0 0 0 0 0,0 0 0 0 0,0 0 1 0 0,0 1-1 0 0,0-1 0 0 0,1 1 0 0 0,-1 0 1 0 0,1 0-1 0 0,-1 1 0 0 0,1-1 0 0 0,0 0 1 0 0,1 1-1 0 0,-1 0 0 0 0,0 0 0 0 0,1 0 1 0 0,0 0-1 0 0,-2 6 0 0 0,-1 7 32 0 0,0 0 0 0 0,2 0 1 0 0,0 1-1 0 0,1-1 0 0 0,1 1 0 0 0,0 0 0 0 0,1-1 0 0 0,1 1 0 0 0,1 0 1 0 0,1-1-1 0 0,0 1 0 0 0,11 32 0 0 0,-12-46-90 0 0,0 0 1 0 0,0 0-1 0 0,0 0 0 0 0,0 0 0 0 0,1 0 1 0 0,-1-1-1 0 0,1 1 0 0 0,0-1 0 0 0,0 1 1 0 0,0-1-1 0 0,1 0 0 0 0,-1 0 0 0 0,1-1 1 0 0,0 1-1 0 0,0-1 0 0 0,0 1 0 0 0,0-1 1 0 0,7 2-1 0 0,-6-2-25 0 0,0-1 1 0 0,0 0-1 0 0,0-1 1 0 0,1 1 0 0 0,-1-1-1 0 0,0 0 1 0 0,0 0-1 0 0,0-1 1 0 0,0 1-1 0 0,0-1 1 0 0,0-1 0 0 0,0 1-1 0 0,0 0 1 0 0,0-1-1 0 0,0 0 1 0 0,6-4-1 0 0,20-14-1219 0 0,0-4-381 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16:55.5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225 110 1375 0 0,'36'-36'2153'0'0,"-33"34"-1519"0"0,-1 1 0 0 0,0-1 0 0 0,0 0 0 0 0,0 1 0 0 0,0-1 0 0 0,-1 0 0 0 0,1-1 0 0 0,0 1 0 0 0,-1 0 0 0 0,1 0 0 0 0,-1-1 0 0 0,0 1 0 0 0,0 0 0 0 0,0-1 0 0 0,0 0 0 0 0,0 1 0 0 0,-1-1 0 0 0,2-5 0 0 0,-2 7-452 0 0,0 0 0 0 0,0 1 1 0 0,0-1-1 0 0,0 0 0 0 0,0 0 0 0 0,0 0 0 0 0,0 0 1 0 0,0 0-1 0 0,0 0 0 0 0,-1 0 0 0 0,1 1 1 0 0,0-1-1 0 0,-1 0 0 0 0,1 0 0 0 0,0 0 0 0 0,-1 0 1 0 0,1 1-1 0 0,-1-1 0 0 0,1 0 0 0 0,-1 0 0 0 0,0 1 1 0 0,1-1-1 0 0,-1 1 0 0 0,0-1 0 0 0,1 0 1 0 0,-2 0-1 0 0,0 0-26 0 0,0 0 0 0 0,0 1 0 0 0,-1-1 0 0 0,1 1 0 0 0,0-1 0 0 0,0 1 0 0 0,0 0 0 0 0,0-1 0 0 0,-1 1 0 0 0,-3 1 0 0 0,-3 0 21 0 0,1 1-1 0 0,-1-1 1 0 0,1 2 0 0 0,-16 5 0 0 0,10-1-41 0 0,0 0 0 0 0,0 1 0 0 0,1 0 0 0 0,0 1 1 0 0,0 0-1 0 0,-15 16 0 0 0,19-16-101 0 0,1 1-1 0 0,0 0 1 0 0,1 0 0 0 0,0 0-1 0 0,0 1 1 0 0,1 0 0 0 0,1 0-1 0 0,-7 19 1 0 0,9-20-25 0 0,-1 1 0 0 0,2 0 0 0 0,0 0-1 0 0,0 0 1 0 0,1 0 0 0 0,0 1 0 0 0,1-1 0 0 0,1 13-1 0 0,-1-20-31 0 0,1 0-1 0 0,0 0 1 0 0,-1 0-1 0 0,1 0 1 0 0,1-1-1 0 0,-1 1 1 0 0,0 0-1 0 0,1-1 1 0 0,0 0-1 0 0,0 1 1 0 0,0-1 0 0 0,0 0-1 0 0,0 0 1 0 0,1 0-1 0 0,-1 0 1 0 0,1 0-1 0 0,0 0 1 0 0,0-1-1 0 0,0 1 1 0 0,0-1-1 0 0,0 0 1 0 0,1 0-1 0 0,-1 0 1 0 0,1-1-1 0 0,-1 1 1 0 0,1-1-1 0 0,4 2 1 0 0,-2-2-58 0 0,0 0 1 0 0,-1-1-1 0 0,1 0 1 0 0,-1 0-1 0 0,1 0 1 0 0,0 0-1 0 0,-1-1 1 0 0,1 0-1 0 0,-1 0 1 0 0,1-1-1 0 0,-1 1 1 0 0,1-1-1 0 0,-1 0 1 0 0,0-1-1 0 0,0 1 1 0 0,0-1-1 0 0,0 0 1 0 0,-1 0-1 0 0,6-5 1 0 0,2-2-519 0 0,0-2 1 0 0,0 1-1 0 0,-1-2 1 0 0,0 1 0 0 0,11-20-1 0 0,-4 3-1510 0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16:56.1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1 9671 0 0,'0'0'9940'0'0,"-1"3"-9025"0"0,-2 8-414 0 0,-1 0 0 0 0,2 0-1 0 0,-1 0 1 0 0,0 19 0 0 0,0 52 596 0 0,3-53-852 0 0,7 299 1010 0 0,0-90-1084 0 0,-6-200-177 0 0,-1 58-1026 0 0,18 127 0 0 0,-16-209 660 0 0,7 35-247 0 0,-8-45 309 0 0,0 0 0 0 0,0 0 0 0 0,0-1 0 0 0,1 1 0 0 0,-1-1 0 0 0,1 1 0 0 0,0-1 0 0 0,0 1 0 0 0,4 4 0 0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16:56.5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381 503 12439 0 0,'0'0'1126'0'0,"-1"1"-708"0"0,-2 2 113 0 0,0-1 0 0 0,1 1 0 0 0,-1-1 0 0 0,0 0 0 0 0,0 0-1 0 0,0 0 1 0 0,-1 0 0 0 0,1-1 0 0 0,0 1 0 0 0,-5 1 0 0 0,-41 10 1957 0 0,30-9-1815 0 0,-5 2-275 0 0,-5 1 130 0 0,-50 18 1 0 0,69-21-483 0 0,1 1-1 0 0,0-1 1 0 0,1 1 0 0 0,-1 1-1 0 0,1 0 1 0 0,0 0-1 0 0,0 1 1 0 0,0 0 0 0 0,-6 9-1 0 0,8-9-33 0 0,0 1-1 0 0,1 0 1 0 0,0 0-1 0 0,0 0 1 0 0,1 1-1 0 0,0-1 1 0 0,1 1-1 0 0,0 0 1 0 0,0 0-1 0 0,1 0 1 0 0,0 1-1 0 0,1-1 1 0 0,0 0-1 0 0,0 1 1 0 0,1-1-1 0 0,0 1 1 0 0,1-1-1 0 0,0 1 1 0 0,1-1-1 0 0,-1 0 1 0 0,2 0-1 0 0,-1 0 1 0 0,1 0-1 0 0,1 0 1 0 0,0 0-1 0 0,9 16 1 0 0,-11-22-79 0 0,0-1 1 0 0,0 1 0 0 0,1 0-1 0 0,-1 0 1 0 0,1-1 0 0 0,-1 0-1 0 0,1 1 1 0 0,0-1 0 0 0,0 0-1 0 0,0 0 1 0 0,0-1 0 0 0,0 1-1 0 0,0 0 1 0 0,1-1 0 0 0,-1 0-1 0 0,0 0 1 0 0,1 0-1 0 0,-1 0 1 0 0,1-1 0 0 0,-1 1-1 0 0,1-1 1 0 0,-1 0 0 0 0,1 0-1 0 0,-1 0 1 0 0,1 0 0 0 0,-1-1-1 0 0,1 0 1 0 0,4-1 0 0 0,0 0-196 0 0,1-1 1 0 0,-1-1-1 0 0,0 1 1 0 0,0-2-1 0 0,0 1 1 0 0,-1-1 0 0 0,1 0-1 0 0,-1 0 1 0 0,0-1-1 0 0,7-8 1 0 0,-4 3-384 0 0,-1 0 1 0 0,0 0-1 0 0,8-16 0 0 0,5-11-775 0 0</inkml:trace>
  <inkml:trace contextRef="#ctx0" brushRef="#br0" timeOffset="1">355 99 1839 0 0,'-8'-20'354'0'0,"-22"-58"15267"0"0,24 96-14447 0 0,1 0 1 0 0,0 0-1 0 0,2 1 1 0 0,0 0-1 0 0,0 31 1 0 0,10 100-382 0 0,-1-74-456 0 0,31 371-2285 0 0,-37-443 1811 0 0,3 16-754 0 0,6 27 1 0 0,-7-43 711 0 0,-1 0 0 0 0,0 1 1 0 0,1-1-1 0 0,0 0 0 0 0,0 0 0 0 0,0 0 0 0 0,1 0 0 0 0,-1 0 1 0 0,1 0-1 0 0,0 0 0 0 0,6 5 0 0 0,-9-9 84 0 0,1 0 0 0 0,-1 1 0 0 0,0-1 1 0 0,1 0-1 0 0,-1 0 0 0 0,1 0 0 0 0,-1 0 0 0 0,0 0 0 0 0,1 0 0 0 0,-1 0 0 0 0,1 0 0 0 0,-1 0 0 0 0,0 0 0 0 0,1 0 0 0 0,-1 0 0 0 0,1 0 1 0 0,-1 0-1 0 0,0 0 0 0 0,1-1 0 0 0,-1 1 0 0 0,1 0 0 0 0,-1 0 0 0 0,0 0 0 0 0,1-1 0 0 0,8-5-1720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16:56.9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 0 7831 0 0,'0'0'706'0'0,"1"2"-578"0"0,1 3 319 0 0,-1 0 0 0 0,1 0 0 0 0,-2 1 0 0 0,1-1 0 0 0,0 0 1 0 0,-1 0-1 0 0,0 1 0 0 0,0-1 0 0 0,-2 9 0 0 0,-12 53 6084 0 0,8-43-5631 0 0,-7 36-2522 0 0,10-47-116 0 0</inkml:trace>
  <inkml:trace contextRef="#ctx0" brushRef="#br0" timeOffset="1">138 360 11055 0 0,'0'0'852'0'0,"2"2"-560"0"0,1 2 206 0 0,0 1 0 0 0,-1-1-1 0 0,1 1 1 0 0,-1 0 0 0 0,0 0 0 0 0,0 0-1 0 0,0 0 1 0 0,-1 1 0 0 0,1-1-1 0 0,-1 0 1 0 0,-1 1 0 0 0,1-1-1 0 0,-1 10 1 0 0,-1 6 268 0 0,-1 1 1 0 0,-7 26-1 0 0,2-10-393 0 0,-40 181-475 0 0,29-149-1764 0 0,15-55 236 0 0,3-4-68 0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16:57.3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69 1 3223 0 0,'2'-1'143'0'0,"38"6"13345"0"0,-38-3-12690 0 0,-1-1-333 0 0,0 1-1 0 0,0 0 1 0 0,0 0-1 0 0,0 0 1 0 0,-1 0-1 0 0,1 0 1 0 0,0 3-1 0 0,0 1-299 0 0,-1 1 0 0 0,1-1 0 0 0,-1 0 0 0 0,-1 9-1 0 0,-11 54 732 0 0,-31 106 0 0 0,33-138-838 0 0,-45 165-77 0 0,55-199-57 0 0,11-11-208 0 0,-4 1 194 0 0,-1 0 0 0 0,0-1 1 0 0,0 1-1 0 0,-1-1 0 0 0,0 0 0 0 0,6-16 0 0 0,-1 4-57 0 0,20-37-148 0 0,36-64-478 0 0,-54 101 944 0 0,1 1 0 0 0,2 0 0 0 0,31-32 0 0 0,-43 48-72 0 0,0 1 1 0 0,-1-1-1 0 0,1 1 0 0 0,0 0 0 0 0,1 0 0 0 0,-1 0 0 0 0,0 1 1 0 0,0-1-1 0 0,1 1 0 0 0,6-3 0 0 0,-8 4-50 0 0,-1 0 0 0 0,1 0 0 0 0,0 0 0 0 0,0 0 0 0 0,0 0 0 0 0,-1 0 0 0 0,1 0 0 0 0,0 1 0 0 0,0-1 0 0 0,0 1 1 0 0,-1-1-1 0 0,1 1 0 0 0,0 0 0 0 0,-1 0 0 0 0,1 0 0 0 0,-1 0 0 0 0,1 0 0 0 0,-1 0 0 0 0,1 0 0 0 0,-1 0 0 0 0,0 0 0 0 0,1 1 0 0 0,0 1 0 0 0,7 10 90 0 0,0 0 0 0 0,-1 1 0 0 0,-1-1 0 0 0,0 1-1 0 0,-1 1 1 0 0,6 24 0 0 0,8 15-290 0 0,-19-50 119 0 0,8 18-682 0 0,13 23 0 0 0,-19-39 103 0 0,1-1-1 0 0,-1 0 1 0 0,1 1-1 0 0,0-1 1 0 0,0 0 0 0 0,1-1-1 0 0,0 1 1 0 0,-1-1-1 0 0,10 6 1 0 0,0-3-1320 0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16:57.7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299 221 1839 0 0,'15'-25'-1002'0'0,"-12"20"2311"0"0,-1-1 1 0 0,1 0-1 0 0,-1 0 0 0 0,2-7 1 0 0,-3 9-202 0 0,-1 0 0 0 0,1 0-1 0 0,-1 0 1 0 0,0 0 0 0 0,0-1 0 0 0,0 1 0 0 0,-1-5 0 0 0,-8-19 2008 0 0,5 20-2555 0 0,0 0 0 0 0,0-1-1 0 0,-1 2 1 0 0,0-1 0 0 0,0 1-1 0 0,-1-1 1 0 0,0 2 0 0 0,-12-12-1 0 0,16 16-468 0 0,0 1-1 0 0,-1-1 0 0 0,1 1 1 0 0,0 0-1 0 0,-1 0 0 0 0,1-1 0 0 0,0 1 1 0 0,-1 1-1 0 0,1-1 0 0 0,-1 0 1 0 0,0 1-1 0 0,1-1 0 0 0,-1 1 0 0 0,-3 0 1 0 0,3 0-41 0 0,1 1 1 0 0,-1-1 0 0 0,1 1 0 0 0,-1 0-1 0 0,1 0 1 0 0,-1 0 0 0 0,1 0 0 0 0,0 0-1 0 0,0 0 1 0 0,0 1 0 0 0,-1-1-1 0 0,1 1 1 0 0,1 0 0 0 0,-1-1 0 0 0,0 1-1 0 0,0 0 1 0 0,-2 4 0 0 0,-3 3 8 0 0,1 1 0 0 0,0 0 0 0 0,1 0 1 0 0,0 0-1 0 0,1 1 0 0 0,0-1 0 0 0,0 1 1 0 0,1 0-1 0 0,-2 19 0 0 0,3-15-116 0 0,0 0 0 0 0,2 0 0 0 0,0 0 0 0 0,1 0-1 0 0,0 0 1 0 0,7 28 0 0 0,-7-37-21 0 0,1 0 1 0 0,0 0-1 0 0,0 0 0 0 0,1 0 0 0 0,-1-1 0 0 0,1 1 1 0 0,4 5-1 0 0,-5-9 46 0 0,-1-1 1 0 0,0 1 0 0 0,1-1-1 0 0,-1 1 1 0 0,1-1-1 0 0,-1 0 1 0 0,1 1-1 0 0,-1-1 1 0 0,1 0 0 0 0,0 0-1 0 0,0 0 1 0 0,0 0-1 0 0,-1-1 1 0 0,1 1 0 0 0,0 0-1 0 0,0-1 1 0 0,0 1-1 0 0,0-1 1 0 0,0 0 0 0 0,0 0-1 0 0,0 0 1 0 0,1 0-1 0 0,-1 0 1 0 0,4 0-1 0 0,0-2 17 0 0,0 0-1 0 0,0 0 0 0 0,0 0 0 0 0,0 0 1 0 0,0-1-1 0 0,-1 0 0 0 0,1-1 0 0 0,-1 1 1 0 0,10-8-1 0 0,1-4-76 0 0,22-26 0 0 0,-24 24 51 0 0,21-17 0 0 0,-32 31 70 0 0,0 0 0 0 0,0 1 0 0 0,0 0-1 0 0,1-1 1 0 0,-1 1 0 0 0,1 0 0 0 0,0 1 0 0 0,0-1-1 0 0,-1 1 1 0 0,6-2 0 0 0,-6 3-10 0 0,-1 0 0 0 0,0 0 0 0 0,1 0 0 0 0,-1 0 0 0 0,0 0 0 0 0,0 0 0 0 0,1 1 0 0 0,-1-1 0 0 0,0 1 0 0 0,0 0 0 0 0,0-1 0 0 0,1 1 0 0 0,-1 0 0 0 0,0 0 0 0 0,0 1 0 0 0,-1-1 0 0 0,1 0 0 0 0,0 1 0 0 0,3 2 0 0 0,5 6 63 0 0,-1 0-1 0 0,0 1 1 0 0,-1 0-1 0 0,0 0 1 0 0,-1 1-1 0 0,0 0 1 0 0,7 17-1 0 0,-3-2-33 0 0,-1 1-1 0 0,9 41 0 0 0,-16-48-32 0 0,0 1-1 0 0,-1-1 0 0 0,0 1 0 0 0,-2-1 0 0 0,-1 1 0 0 0,-1-1 1 0 0,0 0-1 0 0,-2 1 0 0 0,-1-1 0 0 0,0 0 0 0 0,-15 37 0 0 0,7-30 75 0 0,-1 0 0 0 0,0-1 0 0 0,-3 0-1 0 0,0-1 1 0 0,-1-1 0 0 0,-1-1 0 0 0,-37 36-1 0 0,40-45 7 0 0,-1-1 0 0 0,-1-1 0 0 0,0 0 0 0 0,-31 15-1 0 0,34-20-82 0 0,-1-1-1 0 0,0 0 0 0 0,-1-2 0 0 0,1 0 0 0 0,-1 0 0 0 0,-23 2 0 0 0,34-6-145 0 0,0-1-1 0 0,0 0 0 0 0,1 1 0 0 0,-1-2 0 0 0,0 1 0 0 0,0-1 0 0 0,0 0 0 0 0,1 0 0 0 0,-1-1 1 0 0,1 1-1 0 0,-1-1 0 0 0,1 0 0 0 0,-1-1 0 0 0,1 1 0 0 0,0-1 0 0 0,-6-4 0 0 0,-15-18-1099 0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16:58.1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338 25 11519 0 0,'0'0'887'0'0,"0"-2"-480"0"0,0 1-1 0 0,0-1 1 0 0,-1 1 0 0 0,1-1-1 0 0,-1 1 1 0 0,1-1 0 0 0,-1 1-1 0 0,1-1 1 0 0,-3-1 0 0 0,0 1-133 0 0,0 1 1 0 0,-1 0-1 0 0,1 0 1 0 0,0 0 0 0 0,-1 1-1 0 0,1-1 1 0 0,-1 1-1 0 0,0 0 1 0 0,1 0 0 0 0,-1 0-1 0 0,-5 1 1 0 0,-5-1 451 0 0,-1 0-445 0 0,-1 1 0 0 0,1 0 0 0 0,0 1 0 0 0,0 1 0 0 0,0 0 0 0 0,0 1 0 0 0,-25 11 0 0 0,33-12-242 0 0,-1 1 0 0 0,0 0 0 0 0,1 1 0 0 0,0 0 0 0 0,0 0 0 0 0,1 1 0 0 0,-1 0 1 0 0,1 0-1 0 0,0 0 0 0 0,1 1 0 0 0,0-1 0 0 0,0 1 0 0 0,0 1 0 0 0,1-1 0 0 0,-5 11 0 0 0,3-2 39 0 0,2-1 0 0 0,0 1 0 0 0,1 0 0 0 0,0 0 0 0 0,1 0 0 0 0,1 1 0 0 0,1 20 0 0 0,1-30-73 0 0,-1 0-1 0 0,1 1 1 0 0,1-1-1 0 0,-1 0 0 0 0,1 0 1 0 0,0 0-1 0 0,1 0 1 0 0,0-1-1 0 0,0 1 1 0 0,0 0-1 0 0,1-1 1 0 0,0 0-1 0 0,5 7 1 0 0,-6-10-36 0 0,0 0 1 0 0,0 0-1 0 0,-1-1 0 0 0,2 1 1 0 0,-1-1-1 0 0,0 1 1 0 0,0-1-1 0 0,1 0 1 0 0,0 0-1 0 0,-1 0 1 0 0,1-1-1 0 0,0 1 0 0 0,0-1 1 0 0,-1 0-1 0 0,1 0 1 0 0,0-1-1 0 0,0 1 1 0 0,0-1-1 0 0,0 1 1 0 0,0-1-1 0 0,0-1 0 0 0,0 1 1 0 0,0 0-1 0 0,6-2 1 0 0,-3-1-95 0 0,1 1 1 0 0,-1-1 0 0 0,0 0-1 0 0,0-1 1 0 0,-1 0-1 0 0,1 0 1 0 0,-1 0 0 0 0,0-1-1 0 0,0 0 1 0 0,8-7 0 0 0,-1-3-1198 0 0,-1 0 1 0 0,21-31 0 0 0,-11 11-5326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08:50:58.9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4143 0 0,'0'0'578'0'0,"3"0"207"0"0,91 4 6714 0 0,-89-4-7397 0 0,-1 0-50 0 0,15 7 536 0 0,-8 0-560 0 0,-2-1-52 0 0,-7-4-92 0 0,2 4 2 0 0,2 1-896 0 0,-5-7 599 0 0,2 5 786 0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16:58.5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45 0 12439 0 0,'0'0'958'0'0,"0"2"-625"0"0,-5 13 1555 0 0,2 0-1 0 0,-1 1 1 0 0,0 22 0 0 0,1-16-1182 0 0,-22 345 3265 0 0,27 1-3533 0 0,-1-296-1435 0 0,4 0 0 0 0,15 86-1 0 0,-17-144-19 0 0,1-1-1 0 0,0 0 1 0 0,1 0-1 0 0,7 15 1 0 0,-3-12-5805 0 0</inkml:trace>
  <inkml:trace contextRef="#ctx0" brushRef="#br0" timeOffset="1">405 316 7367 0 0,'0'0'334'0'0,"1"2"-1"0"0,3 54 888 0 0,-7 29 10047 0 0,-8 10-10681 0 0,2-54-6622 0 0,5-20-449 0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16:58.8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11055 0 0,'0'0'852'0'0,"1"2"-560"0"0,9 16-65 0 0,-6-10 1020 0 0,0 0 0 0 0,0 0 0 0 0,0 0 0 0 0,-1 1 0 0 0,3 12 1 0 0,-2 7-346 0 0,-1 0 1 0 0,-1 1-1 0 0,-4 50 1 0 0,-20 85-706 0 0,22-164-206 0 0,-5 28-1284 0 0,-9 25 0 0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16:59.2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83 1839 0 0,'13'-12'208'0'0,"2"1"-1"0"0,-1 1 0 0 0,23-13 0 0 0,-28 18 1281 0 0,1 1 0 0 0,14-5 1 0 0,-14 7 1799 0 0,0 0 1 0 0,19-2 0 0 0,-27 4-3147 0 0,-1 0-1 0 0,1 0 1 0 0,-1 0-1 0 0,1 0 0 0 0,-1 0 1 0 0,1 0-1 0 0,-1 0 1 0 0,1 1-1 0 0,-1-1 0 0 0,0 1 1 0 0,1-1-1 0 0,-1 1 1 0 0,1-1-1 0 0,-1 1 1 0 0,0 0-1 0 0,0 0 0 0 0,1-1 1 0 0,-1 1-1 0 0,0 0 1 0 0,1 2-1 0 0,0-2-11 0 0,-1 1-1 0 0,0 0 1 0 0,0 1-1 0 0,0-1 1 0 0,0 0-1 0 0,0 0 1 0 0,0 0-1 0 0,-1 1 1 0 0,1-1-1 0 0,0 0 1 0 0,-1 4-1 0 0,1 5 92 0 0,-1 0 0 0 0,-1-1 0 0 0,0 1 0 0 0,-3 15 0 0 0,-8 24 114 0 0,-27 71-1 0 0,19-64-232 0 0,12-31-95 0 0,3-10 0 0 0,0 0 0 0 0,-1 0 0 0 0,0-1 0 0 0,-1 0 0 0 0,-13 20 0 0 0,16-31-81 0 0,3-3-32 0 0,2-15-4 0 0,0-1 0 0 0,1 1 0 0 0,1 0 0 0 0,0 0 0 0 0,1 0 0 0 0,0 0 0 0 0,1 1 0 0 0,1 0 0 0 0,9-17 0 0 0,-3 9 122 0 0,1 0-1 0 0,2 0 1 0 0,0 2-1 0 0,28-28 1 0 0,-35 39 79 0 0,0 1 0 0 0,0 0 0 0 0,13-7 1 0 0,-16 11 1 0 0,-1 0 0 0 0,1 1 0 0 0,0 0 1 0 0,0 0-1 0 0,0 0 0 0 0,0 0 0 0 0,0 1 1 0 0,9-2-1 0 0,-12 3-56 0 0,0 0 1 0 0,0 0 0 0 0,0 0-1 0 0,0 1 1 0 0,0-1 0 0 0,0 0-1 0 0,0 1 1 0 0,0-1 0 0 0,0 1-1 0 0,0 0 1 0 0,0 0 0 0 0,0 0-1 0 0,0 0 1 0 0,-1 0-1 0 0,1 0 1 0 0,0 0 0 0 0,2 2-1 0 0,-1 0 15 0 0,-1 1 0 0 0,1-1 0 0 0,-1 0 0 0 0,0 0-1 0 0,0 1 1 0 0,0-1 0 0 0,0 1 0 0 0,2 5 0 0 0,0 6 88 0 0,0-1 0 0 0,-1 1 1 0 0,2 25-1 0 0,-2 111 132 0 0,-4-69-364 0 0,9-91 32 0 0,-1-4 39 0 0,0-1-1 0 0,-1 0 1 0 0,0-1 0 0 0,-1 1-1 0 0,4-23 1 0 0,1 1-3 0 0,0-1 21 0 0,19-54-13 0 0,-23 76 22 0 0,1-1 0 0 0,0 1 0 0 0,17-24 0 0 0,-20 33 69 0 0,0 0 0 0 0,1 0 0 0 0,0 1 0 0 0,0-1 0 0 0,0 1 0 0 0,11-8 0 0 0,-14 12-34 0 0,0-1 0 0 0,0 1-1 0 0,0 0 1 0 0,0 0 0 0 0,0 1 0 0 0,1-1 0 0 0,-1 0 0 0 0,0 1 0 0 0,0-1-1 0 0,1 1 1 0 0,-1 0 0 0 0,0 0 0 0 0,1 0 0 0 0,-1 0 0 0 0,0 0 0 0 0,1 0-1 0 0,-1 1 1 0 0,0-1 0 0 0,0 1 0 0 0,1 0 0 0 0,-1-1 0 0 0,0 1 0 0 0,0 0-1 0 0,0 0 1 0 0,4 3 0 0 0,-1-1 18 0 0,-1 1 1 0 0,1 0-1 0 0,-1 0 0 0 0,0 0 0 0 0,0 0 0 0 0,0 1 1 0 0,-1 0-1 0 0,4 5 0 0 0,22 45 156 0 0,-22-40-156 0 0,16 38-31 0 0,21 77 1 0 0,-17-46-1090 0 0,-3-14-3097 0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16:59.6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11 14279 0 0,'0'0'655'0'0,"2"-1"-12"0"0,7-1-369 0 0,0 0 0 0 0,0 0 1 0 0,0 0-1 0 0,0 1 0 0 0,15 0 1 0 0,-2 2 2388 0 0,29 3 1 0 0,-46-3-2513 0 0,1 0 0 0 0,-1 1 0 0 0,0-1 0 0 0,0 1 0 0 0,0 0 0 0 0,0 1 0 0 0,0-1 0 0 0,0 1 0 0 0,0 0 1 0 0,-1 0-1 0 0,0 1 0 0 0,1-1 0 0 0,-1 1 0 0 0,-1 0 0 0 0,1 0 0 0 0,0 0 0 0 0,-1 1 0 0 0,0-1 0 0 0,4 8 0 0 0,3 7 114 0 0,-1 1 0 0 0,-1 0-1 0 0,9 33 1 0 0,-17-51-239 0 0,19 60 265 0 0,-4 1-1 0 0,-2 0 1 0 0,-3 1-1 0 0,-2 0 1 0 0,-4 1-1 0 0,-4 82 1 0 0,-7-68-58 0 0,-2 0 0 0 0,-33 122 1 0 0,28-152-856 0 0,-33 74 0 0 0,30-89-1883 0 0,-1 1-1 0 0,-37 52 1 0 0,2-21-6358 0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17:34.7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477 1 8751 0 0,'-7'1'910'0'0,"-7"3"605"0"0,1-1-1 0 0,0 2 1 0 0,1 0 0 0 0,-13 6 0 0 0,-48 30 2030 0 0,46-25-3516 0 0,-1 3 278 0 0,1 1 0 0 0,1 2 1 0 0,-37 37-1 0 0,48-44-224 0 0,1 0 0 0 0,1 1 1 0 0,0 1-1 0 0,1 0 0 0 0,1 0 0 0 0,0 1 1 0 0,1 1-1 0 0,2 0 0 0 0,-1 0 0 0 0,2 0 1 0 0,1 1-1 0 0,0 0 0 0 0,2 1 1 0 0,0-1-1 0 0,1 1 0 0 0,1 0 0 0 0,1-1 1 0 0,1 1-1 0 0,3 21 0 0 0,-1-24-41 0 0,1 0 0 0 0,0 0-1 0 0,1-1 1 0 0,1 0 0 0 0,1 1 0 0 0,0-2 0 0 0,2 1-1 0 0,14 24 1 0 0,-16-31-25 0 0,0-1 0 0 0,1 0 0 0 0,0-1 0 0 0,0 0 0 0 0,1 0 0 0 0,0 0 0 0 0,1-1 0 0 0,-1-1 0 0 0,1 1 0 0 0,1-1 0 0 0,-1-1 0 0 0,1 0 0 0 0,0 0 0 0 0,0-1 0 0 0,17 5 0 0 0,-12-5-284 0 0,1-1 1 0 0,-1-1-1 0 0,1-1 0 0 0,0 0 0 0 0,23-1 0 0 0,-22-2-593 0 0,-1 0-1 0 0,0-1 0 0 0,1-1 0 0 0,-1 0 1 0 0,16-8-1 0 0,33-18-6694 0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17:35.2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340 17 6911 0 0,'-5'-8'5544'0'0,"4"7"-5207"0"0,0 0 0 0 0,-1 0 0 0 0,1 1 0 0 0,0-1-1 0 0,-1 0 1 0 0,1 1 0 0 0,-1-1 0 0 0,1 1 0 0 0,-1-1 0 0 0,1 1-1 0 0,-1-1 1 0 0,1 1 0 0 0,-1 0 0 0 0,1 0 0 0 0,-1 0 0 0 0,-2 0-1 0 0,-1 1 38 0 0,1 0-1 0 0,-1 1 1 0 0,1-1-1 0 0,0 1 0 0 0,-4 2 1 0 0,-3 2-127 0 0,0 1 0 0 0,1 0 0 0 0,0 0 0 0 0,0 1 0 0 0,1 0 0 0 0,0 1 0 0 0,1 0 0 0 0,0 0 0 0 0,0 1 0 0 0,1 0 0 0 0,0 1 0 0 0,-9 17 0 0 0,-1 9-66 0 0,1 1 0 0 0,-16 58-1 0 0,6-6-54 0 0,-25 158 1 0 0,45-198-22 0 0,2 0 1 0 0,2 0-1 0 0,3 1 1 0 0,12 92-1 0 0,-10-124-60 0 0,1 0-1 0 0,1-1 0 0 0,0 0 1 0 0,2 0-1 0 0,0 0 0 0 0,1 0 1 0 0,16 25-1 0 0,-19-35-28 0 0,1 0-1 0 0,0-1 1 0 0,0 0 0 0 0,1 0-1 0 0,-1 0 1 0 0,2-1-1 0 0,-1 0 1 0 0,1-1 0 0 0,0 1-1 0 0,0-2 1 0 0,0 1-1 0 0,1-1 1 0 0,0 0 0 0 0,0-1-1 0 0,0 0 1 0 0,0 0 0 0 0,10 1-1 0 0,1-2-396 0 0,1 0 0 0 0,-1-1 0 0 0,1-2 0 0 0,-1 0 0 0 0,0-1 0 0 0,1-1 0 0 0,-1 0-1 0 0,0-2 1 0 0,-1 0 0 0 0,21-10 0 0 0,25-12-7467 0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17:36.4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351 1 10591 0 0,'0'0'964'0'0,"-8"0"675"0"0,0 0-808 0 0,1 0-1 0 0,-1 1 1 0 0,1 0-1 0 0,-1 1 1 0 0,1 0 0 0 0,0 0-1 0 0,-1 0 1 0 0,-8 5 0 0 0,8-3-453 0 0,-1 1 0 0 0,1 0 0 0 0,0 1 0 0 0,0 0 0 0 0,-11 12 0 0 0,1 2-188 0 0,0 1 0 0 0,2 1 1 0 0,-23 41-1 0 0,21-31-80 0 0,2 1 0 0 0,0 1-1 0 0,3 1 1 0 0,0 0 0 0 0,-9 48 0 0 0,16-52-74 0 0,1 0 1 0 0,2 0-1 0 0,1 0 1 0 0,1 0 0 0 0,1 0-1 0 0,9 53 1 0 0,-7-71-14 0 0,1 0 0 0 0,1 0 0 0 0,0 0 0 0 0,0 0 0 0 0,1-1 0 0 0,1 0 0 0 0,0 0 0 0 0,1 0-1 0 0,15 19 1 0 0,-17-25-12 0 0,0 0-1 0 0,1 0 1 0 0,0-1-1 0 0,0 0 1 0 0,0 0-1 0 0,1 0 0 0 0,0-1 1 0 0,0 0-1 0 0,0 0 1 0 0,0-1-1 0 0,1 0 1 0 0,-1 0-1 0 0,1-1 0 0 0,0 0 1 0 0,-1 0-1 0 0,1-1 1 0 0,13 1-1 0 0,-5-2-72 0 0,-1-1-1 0 0,0 0 1 0 0,1-2-1 0 0,-1 0 1 0 0,0 0 0 0 0,-1-1-1 0 0,1-1 1 0 0,-1-1-1 0 0,26-13 1 0 0,-10 2-246 0 0,-1-1 1 0 0,0-2-1 0 0,33-30 0 0 0,-13 5-971 0 0,0-3-59 0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17:37.2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1839 0 0,'15'19'10976'0'0,"-3"-9"-8419"0"0,20 13 2698 0 0,-22-16-5023 0 0,0 0 1 0 0,0 0 0 0 0,10 11 0 0 0,-13-9-215 0 0,0 0-1 0 0,0 0 1 0 0,-1 0 0 0 0,0 1 0 0 0,-1 0-1 0 0,0 0 1 0 0,6 16 0 0 0,-8-15-628 0 0,0 0 1 0 0,0 1-1 0 0,-1-1 1 0 0,1 13 0 0 0,-3 2-6197 0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17:37.6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1 180 15143 0 0,'0'0'1372'0'0,"8"-2"-1024"0"0,66-21 1732 0 0,85-41 0 0 0,50-15-3228 0 0,-176 67-2132 0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17:38.2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97 59 4143 0 0,'-66'61'1000'0'0,"35"-38"10858"0"0,33-24-11758 0 0,0 0 0 0 0,0 0 0 0 0,0 0 0 0 0,0 0 0 0 0,0 0 0 0 0,0 1 1 0 0,0-1-1 0 0,3 0 0 0 0,8-3 153 0 0,77-33 958 0 0,17-8-770 0 0,-14-2-1194 0 0,-91 45 362 0 0,-10 13-1705 0 0,-93 93-1570 0 0,61-64 2660 0 0,7-4 1815 0 0,2 1 0 0 0,-38 60 1381 0 0,74-98-2106 0 0,0-1 0 0 0,0 1 0 0 0,0-1 0 0 0,0 0 0 0 0,0 0 0 0 0,-1 0-1 0 0,1-1 1 0 0,-1 0 0 0 0,1 0 0 0 0,3-3 0 0 0,3-2 65 0 0,68-43 511 0 0,-60 38-676 0 0,0 0 0 0 0,24-22 0 0 0,-24 18-632 0 0,-17 15 130 0 0,-18 20-2440 0 0,2 0 1746 0 0,-22 35 0 0 0,3-4 708 0 0,16-23 1002 0 0,1-1 0 0 0,0 2 0 0 0,3 0 0 0 0,0 1-1 0 0,1 0 1 0 0,2 1 0 0 0,-10 42 0 0 0,18-63-467 0 0,1-4-22 0 0,1 0 1 0 0,-1 0 0 0 0,1 1 0 0 0,0-1-1 0 0,0 8 1 0 0,-1-7-18 0 0,5 20-88 0 0,-4-23 59 0 0,1 0-1 0 0,-1 0 0 0 0,0 0 1 0 0,1 0-1 0 0,0 0 0 0 0,-1 0 1 0 0,1-1-1 0 0,0 1 0 0 0,0 0 1 0 0,0 0-1 0 0,0-1 0 0 0,0 1 1 0 0,1 0-1 0 0,-1-1 0 0 0,1 1 1 0 0,-1-1-1 0 0,0 0 0 0 0,1 1 1 0 0,0-1-1 0 0,-1 0 0 0 0,1 0 1 0 0,0 0-1 0 0,2 1 0 0 0,-2-2-135 0 0,8 3-391 0 0,1-2-25 0 0,-5-1 1739 0 0,-7-2-1096 0 0,-2-8-44 0 0,3-1-10 0 0,2-2 0 0 0,0 0 0 0 0,0-15 111 0 0,-1 19 3 0 0,-1 0 1 0 0,0 0-1 0 0,-1-12 0 0 0,1 17-33 0 0,1 0 0 0 0,-1 0-1 0 0,1-1 1 0 0,0 1-1 0 0,0 0 1 0 0,1 0 0 0 0,-1 0-1 0 0,1 0 1 0 0,0 0-1 0 0,4-6 1 0 0,-4 6 50 0 0,20-30 807 0 0,-20 32-756 0 0,2-1 1 0 0,-1 1-1 0 0,0 0 0 0 0,0 0 0 0 0,1 0 0 0 0,-1 1 0 0 0,1-1 1 0 0,0 1-1 0 0,5-2 0 0 0,-6 2-105 0 0,-1 1-1 0 0,1-1 0 0 0,-1 1 0 0 0,0 0 0 0 0,1 0 0 0 0,-1 0 1 0 0,0 0-1 0 0,1 0 0 0 0,-1 0 0 0 0,0 0 0 0 0,1 1 0 0 0,-1-1 0 0 0,0 1 0 0 0,0 0 1 0 0,1 0-1 0 0,-1 0 0 0 0,0 0 0 0 0,0 0 0 0 0,0 0 0 0 0,0 0 0 0 0,0 1 0 0 0,0-1 0 0 0,-1 1 1 0 0,3 2-1 0 0,1 1 44 0 0,0 0 0 0 0,-1 1 1 0 0,1-1-1 0 0,-1 1 0 0 0,0 0 1 0 0,3 9-1 0 0,-4-8-24 0 0,0 0 0 0 0,-1 0 0 0 0,0 0 0 0 0,0 1 0 0 0,-1-1 0 0 0,0 1-1 0 0,0-1 1 0 0,-1 1 0 0 0,0 0 0 0 0,0-1 0 0 0,-1 1 0 0 0,0-1 0 0 0,-4 15 0 0 0,1-7 79 0 0,-1 0 0 0 0,-1-1 1 0 0,-1 0-1 0 0,1 0 0 0 0,-16 22 1 0 0,21-34-87 0 0,-1-1-16 0 0,-3 5-79 0 0,19-38-437 0 0,81-117-1631 0 0,-61 97 654 0 0,-3 6-150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08:50:59.3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1 8927 0 0,'0'0'1570'0'0,"0"2"-897"0"0,-2 7-19 0 0,1 0 0 0 0,1 0 0 0 0,0 0 0 0 0,0 0 0 0 0,2 11 0 0 0,10 49 308 0 0,-2-13-436 0 0,-1 27-242 0 0,-2 123-1 0 0,-24 82-1433 0 0,17-285 1101 0 0,-3 25-1176 0 0,2 42-1 0 0,2-56-3690 0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17:38.6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6 155 7831 0 0,'-6'2'3669'0'0,"12"-14"-1058"0"0,12-17 1417 0 0,-10 18-3821 0 0,2 1 1 0 0,-1 0-1 0 0,1 0 0 0 0,1 1 0 0 0,0 1 0 0 0,0 0 0 0 0,1 0 0 0 0,0 1 0 0 0,0 1 1 0 0,0 0-1 0 0,1 0 0 0 0,0 1 0 0 0,14-3 0 0 0,-20 7-175 0 0,0 0 1 0 0,1 0-1 0 0,-1 1 0 0 0,0 0 0 0 0,0 0 0 0 0,0 1 1 0 0,1 0-1 0 0,-1 0 0 0 0,0 1 0 0 0,0-1 1 0 0,0 2-1 0 0,6 2 0 0 0,-3-1-1 0 0,0 1-1 0 0,0 0 1 0 0,0 1 0 0 0,-1 0-1 0 0,0 0 1 0 0,0 1 0 0 0,9 9-1 0 0,-8-6 24 0 0,-1 2-1 0 0,0-1 0 0 0,-1 1 1 0 0,0 1-1 0 0,-1 0 0 0 0,9 21 1 0 0,-1 4 131 0 0,11 44 0 0 0,13 105 311 0 0,-35-160-459 0 0,9 74 73 0 0,0 141-1 0 0,-11-173-73 0 0,-4 197 67 0 0,-3-196 152 0 0,-25 122-1 0 0,27-177-177 0 0,-1 0-1 0 0,-9 20 1 0 0,12-32-73 0 0,-1 1 1 0 0,1-1-1 0 0,-1 1 0 0 0,0-1 0 0 0,0 0 1 0 0,0 0-1 0 0,0 0 0 0 0,-1 0 1 0 0,0-1-1 0 0,1 1 0 0 0,-1-1 1 0 0,0 1-1 0 0,0-1 0 0 0,0 0 1 0 0,-7 3-1 0 0,8-4-23 0 0,-1 0 1 0 0,1-1 0 0 0,-1 0-1 0 0,0 0 1 0 0,1 0 0 0 0,-1 0-1 0 0,0 0 1 0 0,1 0-1 0 0,-1-1 1 0 0,1 1 0 0 0,-1-1-1 0 0,1 0 1 0 0,-1 0-1 0 0,1 0 1 0 0,-1 0 0 0 0,1 0-1 0 0,0 0 1 0 0,-5-3 0 0 0,-2-3-89 0 0,0 0 0 0 0,0 0 1 0 0,-7-9-1 0 0,-3-5-1211 0 0,0-2 0 0 0,-17-29 1 0 0,36 52 1294 0 0,-26-39-7108 0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17:39.0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41 167 16127 0 0,'0'0'1242'0'0,"2"-2"-812"0"0,41-47 53 0 0,-31 33-436 0 0,1 1 1 0 0,0 0-1 0 0,18-14 0 0 0,-20 22-331 0 0,-1 0-1 0 0,20-8 0 0 0,-19 10-506 0 0,3-2-4 0 0</inkml:trace>
  <inkml:trace contextRef="#ctx0" brushRef="#br0" timeOffset="1">37 349 16495 0 0,'-9'23'506'0'0,"2"2"-1"0"0,1-1 1 0 0,1 1 0 0 0,-2 25-1 0 0,5-31-294 0 0,2 1 0 0 0,0-1-1 0 0,1 0 1 0 0,1 0 0 0 0,6 26-1 0 0,-2-5-394 0 0,-5-38-142 0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17:39.4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75 7367 0 0,'0'0'568'0'0,"0"-2"-373"0"0,2-4 670 0 0,-1 0 0 0 0,1 0 0 0 0,1 0 0 0 0,-1 0 0 0 0,1 0 0 0 0,0 1 0 0 0,7-10 0 0 0,-9 13-731 0 0,1 1 0 0 0,0-1 0 0 0,0 1 0 0 0,0 0 0 0 0,0-1 0 0 0,0 1 0 0 0,0 0 0 0 0,0 0 0 0 0,0 0 0 0 0,1 1 0 0 0,-1-1 0 0 0,0 0 0 0 0,1 1-1 0 0,-1-1 1 0 0,4 1 0 0 0,-2 0 11 0 0,1-1-1 0 0,0 2 1 0 0,0-1 0 0 0,0 0-1 0 0,6 2 1 0 0,-4 1 11 0 0,1 0 1 0 0,-1 0-1 0 0,0 1 1 0 0,0 0-1 0 0,-1 0 1 0 0,1 0-1 0 0,-1 1 1 0 0,0 0 0 0 0,0 0-1 0 0,0 1 1 0 0,8 10-1 0 0,-13-14-135 0 0,0 0 0 0 0,0 0-1 0 0,0 0 1 0 0,0 0 0 0 0,-1 1 0 0 0,1-1-1 0 0,-1 0 1 0 0,1 0 0 0 0,-1 1 0 0 0,0-1-1 0 0,1 0 1 0 0,-1 0 0 0 0,-1 1 0 0 0,1-1-1 0 0,0 0 1 0 0,0 0 0 0 0,-2 4 0 0 0,0 3 106 0 0,-1 0 1 0 0,-7 14 0 0 0,8-19-55 0 0,-10 19 273 0 0,-1 0 1 0 0,-23 29 0 0 0,3-4 219 0 0,30-43-460 0 0,-7 13 332 0 0,23-16-318 0 0,-8-2-133 0 0,0-1 0 0 0,-1 1 0 0 0,1-1 0 0 0,-1 0 0 0 0,1 0 0 0 0,-1-1 0 0 0,0 1 0 0 0,1-1-1 0 0,-1 0 1 0 0,0 0 0 0 0,4-3 0 0 0,8-6-124 0 0,18-15-1 0 0,-33 26 134 0 0,81-77-3871 0 0,-67 62 1132 0 0,25-25-4139 0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17:39.8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300 0 17047 0 0,'0'0'1543'0'0,"1"2"-1268"0"0,2 3 128 0 0,0-1 0 0 0,0 0 1 0 0,1 1-1 0 0,-1-1 0 0 0,7 5 1 0 0,-4-4 30 0 0,-1 0 1 0 0,0 1 0 0 0,5 7-1 0 0,58 74 1762 0 0,-47-52-1794 0 0,-1 1 0 0 0,-2 0 0 0 0,23 65 0 0 0,-21-38 34 0 0,19 97 0 0 0,-30-97-318 0 0,-1 1 1 0 0,-3 70-1 0 0,-19 123-13 0 0,2-175-96 0 0,-3-1 0 0 0,-4-1 1 0 0,-3-1-1 0 0,-3-1 0 0 0,-4-1 0 0 0,-57 107 0 0 0,61-137-663 0 0,-3-2 0 0 0,-52 65-1 0 0,51-74-859 0 0,-3-2-1 0 0,0-2 0 0 0,-47 36 1 0 0,4-13-7169 0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17:41.5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615 149 1375 0 0,'0'0'4'0'0,"0"0"0"0"0,0 0-1 0 0,0 0 1 0 0,0-1-1 0 0,1 1 1 0 0,-1 0-1 0 0,0 0 1 0 0,0 0-1 0 0,0-1 1 0 0,0 1-1 0 0,0 0 1 0 0,1 0 0 0 0,-1 0-1 0 0,0 0 1 0 0,0-1-1 0 0,0 1 1 0 0,1 0-1 0 0,-1 0 1 0 0,0 0-1 0 0,0 0 1 0 0,1 0-1 0 0,-1 0 1 0 0,0 0 0 0 0,0 0-1 0 0,0 0 1 0 0,1-1-1 0 0,-1 1 1 0 0,0 0-1 0 0,0 0 1 0 0,1 0-1 0 0,-1 0 1 0 0,0 1-1 0 0,0-1 1 0 0,1 0-1 0 0,1 0-4 0 0,0-1 0 0 0,0 1 0 0 0,0-1 0 0 0,0 1-1 0 0,0-1 1 0 0,0 1 0 0 0,0-1 0 0 0,0 0-1 0 0,0 0 1 0 0,-1 0 0 0 0,3-2 0 0 0,3-9 620 0 0,-5 8 430 0 0,-1 3-541 0 0,0 0 1 0 0,-1-1-1 0 0,1 1 1 0 0,-1 0 0 0 0,1 0-1 0 0,-1-1 1 0 0,0 1-1 0 0,1 0 1 0 0,-1-1-1 0 0,0 1 1 0 0,0 0-1 0 0,0-1 1 0 0,0 1-1 0 0,0 0 1 0 0,0-1 0 0 0,0 1-1 0 0,-1-3 1 0 0,0 2-90 0 0,0-1 1 0 0,0 1 0 0 0,-1 0 0 0 0,1-1 0 0 0,0 1-1 0 0,-1 0 1 0 0,1 0 0 0 0,-4-3 0 0 0,-2-1-65 0 0,1 0 0 0 0,-2 0 0 0 0,1 1 0 0 0,-10-5 1 0 0,5 3-205 0 0,-1 2 0 0 0,1 0 0 0 0,-1 0 0 0 0,0 1 0 0 0,-1 1 0 0 0,1 0 0 0 0,-1 1 0 0 0,1 0 0 0 0,-1 1 0 0 0,1 1 0 0 0,-1 0 0 0 0,0 1 0 0 0,-14 2 0 0 0,10 0 4 0 0,0 1 0 0 0,0 1 1 0 0,0 0-1 0 0,1 1 0 0 0,0 1 0 0 0,0 1 1 0 0,1 0-1 0 0,-1 1 0 0 0,-17 14 0 0 0,19-9-117 0 0,0 0 0 0 0,1 1 1 0 0,1 0-1 0 0,0 1 0 0 0,-13 23 0 0 0,3-6-31 0 0,18-27 0 0 0,-13 19 64 0 0,-22 40 1 0 0,36-56-47 0 0,-1 1-1 0 0,2-1 1 0 0,-1 1 0 0 0,1 0-1 0 0,1 0 1 0 0,0 0 0 0 0,0 0-1 0 0,0 14 1 0 0,2-1 34 0 0,2 0-1 0 0,0 0 1 0 0,1 0 0 0 0,2 0-1 0 0,0 0 1 0 0,1-1 0 0 0,2 0-1 0 0,16 35 1 0 0,-16-40-28 0 0,1-1 1 0 0,1-1-1 0 0,0 0 0 0 0,1 0 0 0 0,1-1 0 0 0,0 0 1 0 0,1-1-1 0 0,0 0 0 0 0,19 12 0 0 0,-20-16-11 0 0,0-1 1 0 0,1-1-1 0 0,0 0 0 0 0,0-1 1 0 0,0-1-1 0 0,1 0 0 0 0,0 0 1 0 0,0-2-1 0 0,0 1 0 0 0,1-2 1 0 0,-1 0-1 0 0,16 0 0 0 0,-9-2-108 0 0,0-1 0 0 0,0-1 1 0 0,0 0-1 0 0,0-2 0 0 0,-1 0 0 0 0,1-2 0 0 0,-1 0 0 0 0,0-1 1 0 0,-1-1-1 0 0,1-1 0 0 0,-2-1 0 0 0,1 0 0 0 0,-2-1 0 0 0,1-1 1 0 0,30-29-1 0 0,-16 9-1040 0 0,1-5-51 0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17:57.420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30 1807 0 0,'0'0'83'0'0,"1"-4"-6"0"0,4-11-50 0 0,-3 11 546 0 0,-2 3-473 0 0,5-5-80 0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18:45.014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21 1 2759 0 0,'0'0'2000'0'0,"0"2"-1384"0"0,-5 4-504 0 0,1 4-112 0 0,-1-2 0 0 0,-2 3-2200 0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18:45.411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14 0 2303 0 0,'0'0'1088'0'0,"-4"7"-784"0"0,0 1-208 0 0,-1 0-32 0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18:45.765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193 7 4687 0 0,'0'0'888'0'0,"-6"7"-472"0"0,-1-1-416 0 0,3 2 0 0 0</inkml:trace>
  <inkml:trace contextRef="#ctx0" brushRef="#br0" timeOffset="1">180 1 5759 0 0,'0'0'1554'0'0,"-5"8"-80"0"0,-13 31 544 0 0,11-24-1694 0 0,0 0 0 0 0,1 0 0 0 0,-4 16 0 0 0,0 5-264 0 0,-1 0 0 0 0,-2-1 0 0 0,-1-1 0 0 0,-2 0 0 0 0,-25 40 0 0 0,32-62-1064 0 0,-4 3-3134 0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18:46.136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276 0 3223 0 0,'0'0'443'0'0,"-2"9"2033"0"0,-7 14 1428 0 0,-9 10-2517 0 0,5-10-653 0 0,-20 39 346 0 0,-85 145 468 0 0,48-105-3749 0 0,57-86 1102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08:50:59.7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 0 3679 0 0,'0'0'6399'0'0,"0"2"-5322"0"0,-6 40 420 0 0,2 0 0 0 0,2 0 0 0 0,5 79 0 0 0,17 339 260 0 0,-18-333-1667 0 0,1 431 63 0 0,-5-394-273 0 0,-3 452-1297 0 0,5-584-296 0 0,-8 51-1 0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18:46.491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267 0 3679 0 0,'0'0'167'0'0,"-1"2"-7"0"0,-3 4 738 0 0,-1 0 0 0 0,1 0 0 0 0,-1 0 0 0 0,-1-1 0 0 0,-6 7 0 0 0,4-5-406 0 0,1 2 0 0 0,-9 10 0 0 0,-5 7-83 0 0,-104 115 689 0 0,98-103-2548 0 0,17-26-2518 0 0</inkml:trace>
  <inkml:trace contextRef="#ctx0" brushRef="#br0" timeOffset="1">1 331 4143 0 0,'0'0'3992'0'0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18:46.894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1 102 3223 0 0,'0'0'1454'0'0,"1"0"-166"0"0,15-1 337 0 0,0-1 1 0 0,-1-1-1 0 0,24-6 1 0 0,-11 1-256 0 0,11-2-956 0 0,-1-3 0 0 0,54-24 0 0 0,-72 28-1154 0 0,0-1-40 0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18:47.250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98 5983 0 0,'0'0'5800'0'0,"1"-1"-5181"0"0,3-2-491 0 0,0 1-1 0 0,0-1 1 0 0,0 1-1 0 0,0 0 1 0 0,0 0-1 0 0,0 0 1 0 0,1 1-1 0 0,-1 0 1 0 0,6-2 0 0 0,5 1 222 0 0,23 0 0 0 0,13-3 191 0 0,-29 1-459 0 0,0-1 0 0 0,0-2-1 0 0,31-12 1 0 0,-5-6-4661 0 0,-38 19-9 0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18:47.621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37 8031 0 0,'0'0'2656'0'0,"2"-1"-2034"0"0,7-2 170 0 0,-1 0 0 0 0,2 0 0 0 0,11-1 0 0 0,21-5-198 0 0,-11-1-2075 0 0,-24 8 358 0 0,-6 1 79 0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18:49.710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55 6535 0 0,'0'0'592'0'0,"2"-2"-490"0"0,-1 1-46 0 0,0 0-1 0 0,0 0 1 0 0,0 1 0 0 0,1-1 0 0 0,-1 0-1 0 0,0 0 1 0 0,0 1 0 0 0,1-1 0 0 0,-1 1 0 0 0,0-1-1 0 0,1 1 1 0 0,-1-1 0 0 0,3 1 0 0 0,24-2 2448 0 0,-3 1-997 0 0,28-7 351 0 0,-12 2-878 0 0,64-3 0 0 0,-96 9-928 0 0,0 0-18 0 0,0 0 0 0 0,0-1 0 0 0,0 0 0 0 0,13-4 0 0 0,-20 5-82 0 0,0 0-1 0 0,0 0 1 0 0,0-1 0 0 0,0 1 0 0 0,0-1 0 0 0,1 0 0 0 0,-1 0 0 0 0,0 1 0 0 0,3-3 0 0 0,-2 0-173 0 0,-1 2-121 0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18:50.077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82 8319 0 0,'0'0'1488'0'0,"1"0"-837"0"0,30 0 1207 0 0,113-4 1626 0 0,-124 1-3486 0 0,0 0 0 0 0,-1 0 1 0 0,0-2-1 0 0,0-1 1 0 0,26-10-1 0 0,47-22-2903 0 0,-84 35 2139 0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18:50.436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0 2759 0 0,'0'0'5644'0'0,"2"1"-5317"0"0,2 2-181 0 0,-1-1 0 0 0,1 1 0 0 0,1-1-1 0 0,-1 0 1 0 0,0-1 0 0 0,1 1 0 0 0,-1-1 0 0 0,0 1 0 0 0,1-2 0 0 0,0 1-1 0 0,-1 0 1 0 0,1-1 0 0 0,6 0 0 0 0,5-1-324 0 0,-1 0 0 0 0,29-7 0 0 0,-22 4-3493 0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18:52.153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17 5063 0 0,'0'0'4184'0'0,"1"3"-3414"0"0,6 6-70 0 0,-6-6 638 0 0,1-2-783 0 0,8 6-250 0 0,0-1 1 0 0,1 0-1 0 0,-1 0 1 0 0,1-1-1 0 0,1 0 0 0 0,-1-1 1 0 0,0 0-1 0 0,1-1 1 0 0,0-1-1 0 0,0 0 0 0 0,0 0 1 0 0,17 0-1 0 0,3-2-194 0 0,1-1 0 0 0,-1-2-1 0 0,47-9 1 0 0,-54 6-834 0 0,1 0-1 0 0,-1-2 0 0 0,0 0 0 0 0,44-23 1 0 0,-61 26-228 0 0,0-1-16 0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18:52.526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24 6447 0 0,'0'0'586'0'0,"1"1"-332"0"0,-1 1-48 0 0,1-1-1 0 0,0 1 0 0 0,0-1 0 0 0,0 0 0 0 0,0 1 0 0 0,0-1 0 0 0,0 0 0 0 0,1 0 1 0 0,-1 0-1 0 0,0 0 0 0 0,1 0 0 0 0,-1 0 0 0 0,0 0 0 0 0,1 0 0 0 0,-1-1 0 0 0,1 1 1 0 0,0 0-1 0 0,-1-1 0 0 0,1 1 0 0 0,-1-1 0 0 0,1 0 0 0 0,0 0 0 0 0,1 1 1 0 0,8 0 280 0 0,0-1 1 0 0,16 0 0 0 0,-21 0-213 0 0,275 8 3932 0 0,-82-1-3590 0 0,255-24-1 0 0,-435 15-854 0 0,0 0-1 0 0,0-2 1 0 0,25-7 0 0 0,-4-6-5363 0 0,-23 8 82 0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18:52.896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25 0 2303 0 0,'-6'6'71'0'0,"5"-5"-57"0"0,-1 1 0 0 0,0 0 0 0 0,1 0 0 0 0,-1 0 0 0 0,1 0 0 0 0,-1 0 0 0 0,1 0 0 0 0,0 0 0 0 0,0 0 0 0 0,-1 4-1 0 0,1-5 150 0 0,1 1 0 0 0,0-1 0 0 0,-1 0 0 0 0,1 0-1 0 0,0 0 1 0 0,-1 0 0 0 0,1 0 0 0 0,0 0 0 0 0,0 0-1 0 0,0 1 1 0 0,0-1 0 0 0,0 0 0 0 0,0 0 0 0 0,1 0-1 0 0,-1 0 1 0 0,0 0 0 0 0,1 1 0 0 0,-1-1 0 0 0,0 0-1 0 0,1 0 1 0 0,-1 0 0 0 0,1 0 0 0 0,0 0-1 0 0,-1 0 1 0 0,1 0 0 0 0,0-1 0 0 0,0 1 0 0 0,-1 0-1 0 0,1 0 1 0 0,0 0 0 0 0,0-1 0 0 0,0 1 0 0 0,0 0-1 0 0,0-1 1 0 0,0 1 0 0 0,0-1 0 0 0,2 1 0 0 0,5 2 1384 0 0,-1 0 0 0 0,2 0 0 0 0,-1-1 1 0 0,9 2-1 0 0,-11-3-1247 0 0,33 6 470 0 0,1-3 0 0 0,58-1 1 0 0,-71-2-586 0 0,233-11 738 0 0,-159 3-832 0 0,132 8 0 0 0,125 36-852 0 0,-349-36 417 0 0,1 0 0 0 0,0-1-1 0 0,0-1 1 0 0,0 0 0 0 0,-1 0 0 0 0,19-5 0 0 0,-27 5 245 0 0,0 1 1 0 0,0-1 0 0 0,0 0-1 0 0,0 1 1 0 0,0-1 0 0 0,0 0-1 0 0,0 0 1 0 0,0 1 0 0 0,0-1-1 0 0,-1 0 1 0 0,1 0 0 0 0,0 0 0 0 0,0 0-1 0 0,-1 0 1 0 0,1 0 0 0 0,-1 0-1 0 0,1-1 1 0 0,-1 1 0 0 0,1 0-1 0 0,-1-2 1 0 0,1 1-181 0 0,-1 0 0 0 0,1-1 0 0 0,-1 1 0 0 0,0 0 0 0 0,0-1 0 0 0,0 1 0 0 0,0 0 0 0 0,-1-5 0 0 0,-2-3-911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08:51:00.0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7799 0 0,'0'0'706'0'0,"1"2"-578"0"0,4 24 628 0 0,-1-1 0 0 0,-2 1 0 0 0,0 0 0 0 0,-3 36 0 0 0,1 2 493 0 0,23 374 2793 0 0,-12-255-3593 0 0,4 298-327 0 0,-10-244-623 0 0,-12 346-2787 0 0,2-547 2079 0 0,4-34 539 0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18:53.284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13 1 7367 0 0,'-1'1'334'0'0,"-4"6"-1"0"0,4-7-269 0 0,1 0 0 0 0,-1 1-1 0 0,1-1 1 0 0,-1 1 0 0 0,1-1 0 0 0,-1 1-1 0 0,1-1 1 0 0,0 1 0 0 0,-1 0 0 0 0,1-1-1 0 0,0 1 1 0 0,-1-1 0 0 0,1 1 0 0 0,0 0-1 0 0,0-1 1 0 0,0 1 0 0 0,-1 0 0 0 0,1-1 0 0 0,0 1-1 0 0,0 0 1 0 0,0-1 0 0 0,0 1 0 0 0,0 0-1 0 0,0-1 1 0 0,0 1 0 0 0,1 0 0 0 0,-1-1-1 0 0,0 1 1 0 0,0-1 0 0 0,0 1 0 0 0,1 0-1 0 0,-1-1 1 0 0,0 1 0 0 0,1-1 0 0 0,-1 1-1 0 0,0 0 1 0 0,1-1 0 0 0,-1 1 0 0 0,1-1 0 0 0,0 1-1 0 0,0 0 400 0 0,2 2-63 0 0,-1 0 0 0 0,1 0 0 0 0,0-1 0 0 0,0 1 0 0 0,0-1 0 0 0,1 0 0 0 0,-1 0 0 0 0,0 0-1 0 0,1 0 1 0 0,0-1 0 0 0,6 3 0 0 0,4 0-77 0 0,26 3 0 0 0,-21-4 143 0 0,34 4 493 0 0,83 0 0 0 0,-9-2-254 0 0,35 3-540 0 0,167-13 0 0 0,-21-8-1447 0 0,-275 9 204 0 0,-31 4 696 0 0,1-3-662 0 0,-3 3 1016 0 0,0 0-1 0 0,1 0 1 0 0,-1-1 0 0 0,0 1-1 0 0,0 0 1 0 0,1 0-1 0 0,-1 0 1 0 0,0 0 0 0 0,0 0-1 0 0,0 0 1 0 0,1 0-1 0 0,-1-1 1 0 0,0 1-1 0 0,0 0 1 0 0,0 0 0 0 0,1 0-1 0 0,-1-1 1 0 0,0 1-1 0 0,0 0 1 0 0,0 0-1 0 0,0 0 1 0 0,0-1 0 0 0,1 1-1 0 0,-1 0 1 0 0,0 0-1 0 0,0-1 1 0 0,0 0-194 0 0,1-6-1711 0 0,-4 2 721 0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18:53.686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7 1 7831 0 0,'0'0'603'0'0,"-1"1"-396"0"0,-4 6 2013 0 0,5-6-2020 0 0,1 0 1 0 0,0 0 0 0 0,0 0 0 0 0,0 0-1 0 0,0 0 1 0 0,0-1 0 0 0,0 1-1 0 0,0 0 1 0 0,0 0 0 0 0,0-1-1 0 0,0 1 1 0 0,0-1 0 0 0,1 1 0 0 0,-1-1-1 0 0,0 1 1 0 0,2-1 0 0 0,22 4 632 0 0,-22-4-629 0 0,90 2 1572 0 0,3-1-815 0 0,214 38 1554 0 0,102 10-926 0 0,-117-49-1401 0 0,-197-4-234 0 0,114 9-1 0 0,-198-3-77 0 0,-4-1-107 0 0,1 1 1 0 0,0-1 0 0 0,-1-1-1 0 0,1 0 1 0 0,0-1-1 0 0,-1 0 1 0 0,1 0 0 0 0,-1-1-1 0 0,12-4 1 0 0,-11 0-1317 0 0,-1-3-69 0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18:54.653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1 148 3679 0 0,'0'0'558'0'0,"1"0"364"0"0,92-5 7170 0 0,46-15-4513 0 0,-67 11-2527 0 0,90 1 1 0 0,16-2-566 0 0,-21-12-311 0 0,104-8-773 0 0,-186 30-1269 0 0,-74 0 1458 0 0,-2-8-3646 0 0,0 6 3901 0 0,0 0 0 0 0,0 0 1 0 0,0 0-1 0 0,0 0 1 0 0,-1 0-1 0 0,1 1 0 0 0,0-1 1 0 0,-1 0-1 0 0,1 1 1 0 0,-1-1-1 0 0,1 1 0 0 0,-1 0 1 0 0,0-1-1 0 0,0 1 1 0 0,0 0-1 0 0,1 0 0 0 0,-1 0 1 0 0,0 0-1 0 0,0 1 1 0 0,0-1-1 0 0,-1 0 0 0 0,1 1 1 0 0,-4-1-1 0 0,-5-1 39 0 0,-1 1 0 0 0,0 1 0 0 0,-14 0 0 0 0,8 4 6002 0 0,18-4-5797 0 0,11 6 1214 0 0,19 6-880 0 0,17-5 641 0 0,56 3 0 0 0,-5-1-374 0 0,114 9 234 0 0,-38-4-428 0 0,-33 0-373 0 0,99 12 246 0 0,0 17-155 0 0,-234-42-216 0 0,148 33 33 0 0,-115-28-23 0 0,0-1 1 0 0,40-1-1 0 0,67-13-22 0 0,-146 9-22 0 0,1 0-1 0 0,-1 0 1 0 0,1 0-1 0 0,-1-1 0 0 0,1 1 1 0 0,-1 0-1 0 0,1 0 1 0 0,-1 0-1 0 0,1 0 1 0 0,-1 0-1 0 0,1-1 1 0 0,-1 1-1 0 0,1 0 1 0 0,-1 0-1 0 0,0-1 1 0 0,1 1-1 0 0,-1 0 1 0 0,1-1-1 0 0,-1 0 0 0 0,-1-6-369 0 0,-12-5-231 0 0,1 7 16 0 0,1 0 0 0 0,-1 1 1 0 0,-1 1-1 0 0,1 0 0 0 0,0 0 1 0 0,-1 1-1 0 0,1 1 0 0 0,-17 0 1 0 0,-12-2-3906 0 0,16 0 790 0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18:55.049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4 36 2759 0 0,'-4'10'6982'0'0,"6"-8"-6734"0"0,1 0 0 0 0,-1 0 0 0 0,1 0 0 0 0,-1 0 0 0 0,1 0 1 0 0,0-1-1 0 0,0 1 0 0 0,0-1 0 0 0,0 0 0 0 0,0 0 0 0 0,0 0 1 0 0,0 0-1 0 0,0 0 0 0 0,0-1 0 0 0,1 1 0 0 0,5-1 0 0 0,7 0 202 0 0,0 0-1 0 0,18-3 0 0 0,-23 1-143 0 0,342-43 3476 0 0,-287 39-3349 0 0,124 5 1 0 0,-86 3-121 0 0,452-6 506 0 0,-473 0-729 0 0,21-1-85 0 0,-103 5-113 0 0,-12 5-471 0 0,-2-2-9 0 0,0 0 0 0 0,0-1 0 0 0,-1 0 0 0 0,1-1 1 0 0,0 0-1 0 0,-18-2 0 0 0,3 0-1810 0 0,10 1 732 0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18:55.419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95 5063 0 0,'0'0'390'0'0,"2"0"-252"0"0,25 2 1469 0 0,0-2-1 0 0,1 0 1 0 0,46-8-1 0 0,-30 2-596 0 0,139-13 1481 0 0,353-31 674 0 0,-466 43-3171 0 0,-28 3-217 0 0,-1 1 0 0 0,78 5-1 0 0,-117-2-34 0 0,-15 3-1888 0 0,-26-3 556 0 0,21-1-2224 0 0,4-2-586 0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18:56.024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7 0 3223 0 0,'-6'7'7974'0'0,"7"-5"-6865"0"0,0 0-911 0 0,1 1-1 0 0,0 0 1 0 0,1 0-1 0 0,-1-1 1 0 0,0 1-1 0 0,1-1 1 0 0,-1 0-1 0 0,1 0 1 0 0,0 0-1 0 0,0 0 1 0 0,0 0-1 0 0,0-1 1 0 0,0 1-1 0 0,0-1 1 0 0,4 2-1 0 0,9 1 406 0 0,32 7-1 0 0,-30-8-234 0 0,239 32 2006 0 0,32 8-821 0 0,-54 5-1362 0 0,2-20-93 0 0,-188-28-110 0 0,-48 0-74 0 0,0 0-42 0 0,-1 0 0 0 0,0 0 0 0 0,1 0 0 0 0,-1 0 0 0 0,1 0 0 0 0,-1 0 0 0 0,0 0 0 0 0,1 0 0 0 0,-1 0 0 0 0,1 0 0 0 0,-1-1 0 0 0,0 1 0 0 0,1 0 0 0 0,-1 0 0 0 0,0 0 0 0 0,1-1 0 0 0,-1 1 0 0 0,0 0 0 0 0,1-1 0 0 0,-2-1-56 0 0,1 0 0 0 0,-1 0 0 0 0,0 0 0 0 0,0 0 1 0 0,0 0-1 0 0,-1 0 0 0 0,1 1 0 0 0,0-1 0 0 0,-1 0 1 0 0,-2-2-1 0 0,-20-17-1812 0 0,21 19 1679 0 0,-6-5-518 0 0,1 1 0 0 0,-1 0-1 0 0,0 1 1 0 0,-1-1 0 0 0,1 2 0 0 0,-1-1-1 0 0,0 1 1 0 0,0 1 0 0 0,-1 0 0 0 0,1 0 0 0 0,-16-1-1 0 0,-3-1 8132 0 0,42 5-5721 0 0,72 1 1233 0 0,159 23 0 0 0,-160-11-2508 0 0,1-4 1 0 0,0-4-1 0 0,0-3 1 0 0,96-11 0 0 0,-129 4-245 0 0,-14 0-53 0 0,1 2-1 0 0,0 1 1 0 0,46 5-1 0 0,-63 1-119 0 0,0 0 0 0 0,31 13-1 0 0,-51-17 5 0 0,-20-1-2736 0 0,3-2 1525 0 0,-1 2 0 0 0,1 0 0 0 0,0 1 0 0 0,0 1 1 0 0,0 0-1 0 0,-1 1 0 0 0,-23 6 0 0 0,29-5 1510 0 0,1 0 0 0 0,-1 1 0 0 0,-19 14 4542 0 0,29-18-4661 0 0,0 0-1 0 0,11 1 1908 0 0,25-2-1326 0 0,-24 0 272 0 0,36-1 384 0 0,200-12 2112 0 0,-188 10-3240 0 0,19-2-96 0 0,-64 6-338 0 0,-13 0-45 0 0,6 0-5436 0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18:56.782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0 5527 0 0,'0'0'423'0'0,"2"1"-278"0"0,7 3 878 0 0,1 0 0 0 0,0-1 0 0 0,0 0-1 0 0,1 0 1 0 0,-1-1 0 0 0,14 1 0 0 0,69 0 1558 0 0,-31-3-1272 0 0,122 4 755 0 0,12 0-886 0 0,-100 1-755 0 0,251 5 236 0 0,-197-16-657 0 0,200 2-1164 0 0,-332 5 895 0 0,7 1-164 0 0,30-2 1 0 0,-50 0 195 0 0,1-1 0 0 0,0 1 0 0 0,0-1 1 0 0,-1-1-1 0 0,1 1 0 0 0,-1-1 0 0 0,1 0 0 0 0,-1 0 1 0 0,1 0-1 0 0,8-7 0 0 0,-13 9-469 0 0,0-10-3477 0 0,-5 3 2323 0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18:57.266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10 49 10535 0 0,'0'0'956'0'0,"-2"1"-786"0"0,2-1-100 0 0,-1 1 1 0 0,1-1-1 0 0,-1 1 1 0 0,1-1-1 0 0,-1 1 1 0 0,1-1-1 0 0,-1 1 1 0 0,1-1-1 0 0,-1 1 1 0 0,1-1-1 0 0,0 1 0 0 0,-1 0 1 0 0,1-1-1 0 0,0 1 1 0 0,0 0-1 0 0,-1-1 1 0 0,1 1-1 0 0,0 0 1 0 0,0-1-1 0 0,0 1 1 0 0,0 0-1 0 0,0-1 1 0 0,0 1-1 0 0,0 0 1 0 0,0 0-1 0 0,0-1 1 0 0,0 1-1 0 0,0 0 1 0 0,0-1-1 0 0,1 1 1 0 0,-1 0-1 0 0,0-1 1 0 0,0 1-1 0 0,1 0 1 0 0,-1-1-1 0 0,0 1 1 0 0,2 0-1 0 0,-1 1 87 0 0,1 0-1 0 0,0-1 1 0 0,0 0-1 0 0,0 1 1 0 0,0-1-1 0 0,1 0 1 0 0,2 2-1 0 0,-3-3 35 0 0,7 4 159 0 0,-1-1 0 0 0,1 0-1 0 0,0-1 1 0 0,0 0 0 0 0,0 0 0 0 0,10 0 0 0 0,57-1 717 0 0,-42-1-732 0 0,282-22 352 0 0,-2-28-774 0 0,-299 47-89 0 0,174-26-3928 0 0,-161 27 2414 0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18:57.819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210 1 1839 0 0,'0'0'10766'0'0,"-2"2"-10080"0"0,-45 77 2430 0 0,-70 69-2543 0 0,95-121-1171 0 0,13-17-851 0 0,-3-1-3981 0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18:58.221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341 1 6447 0 0,'-1'2'499'0'0,"-2"6"179"0"0,0 1 1 0 0,-1-1-1 0 0,0 0 1 0 0,0 0-1 0 0,-10 12 1 0 0,-75 81 4615 0 0,0 5-3535 0 0,19-21-2168 0 0,19-32-4405 0 0,42-46-706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08:51:00.4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1 8143 0 0,'0'0'374'0'0,"0"2"-6"0"0,-6 89 1208 0 0,19 189 3138 0 0,32 113-3066 0 0,-33-281-1642 0 0,-5 1-1 0 0,-13 196 0 0 0,-1-264-1106 0 0,3-29-30 0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18:58.579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247 1 8927 0 0,'-11'11'952'0'0,"-108"67"2303"0"0,13 4-2951 0 0,96-73-1119 0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18:58.948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0 4607 0 0,'0'0'4899'0'0,"3"12"-3216"0"0,0 4-1339 0 0,-3-8-1469 0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19:02.950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77 1 5815 0 0,'0'0'256'0'0,"-3"13"56"0"0,1 1-248 0 0,-1 2-64 0 0,-2 1 0 0 0,2 4 0 0 0,-2 3 224 0 0,0 0 32 0 0,0 2 0 0 0,0 2 8 0 0,-1-1-96 0 0,-1 1-16 0 0,1 0-8 0 0,1-9 0 0 0,0 2-144 0 0,0 0 0 0 0,-1-3 0 0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19:03.339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62 0 8207 0 0,'0'0'742'0'0,"1"1"-610"0"0,7 14 345 0 0,0 1 0 0 0,-1-1 0 0 0,-1 1 0 0 0,0 1 1 0 0,-1-1-1 0 0,-1 1 0 0 0,-1-1 0 0 0,0 1 0 0 0,1 21 1 0 0,-1 353 1415 0 0,-27 0-2048 0 0,22-364 114 0 0,-85 700-3863 0 0,80-694 3377 0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19:03.678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180 0 3679 0 0,'-4'8'419'0'0,"0"1"0"0"0,0-1 0 0 0,1 0-1 0 0,0 1 1 0 0,0 0 0 0 0,-2 15-1 0 0,-3 58 6732 0 0,6-57-6276 0 0,-37 412 2290 0 0,12-149-2451 0 0,17-180-510 0 0,-30 425-98 0 0,35-416-324 0 0,-16 413-3614 0 0,19-468 2185 0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19:04.058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0 9671 0 0,'0'2'440'0'0,"7"428"6528"0"0,-4-260-6149 0 0,0 46-263 0 0,-5 306-1082 0 0,2-324-2101 0 0,-1-159 1045 0 0,1-25 750 0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19:04.415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56 0 9671 0 0,'-4'25'2098'0'0,"0"44"-1"0"0,3-53-1268 0 0,-13 333 2998 0 0,6 68-1752 0 0,6-239-1907 0 0,-9 121-958 0 0,0-225-1376 0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19:04.816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28 0 7367 0 0,'0'0'667'0'0,"0"2"-547"0"0,-9 44 1492 0 0,5-26 548 0 0,-4 41 0 0 0,5 332 2783 0 0,3-257-4797 0 0,0-116-231 0 0,1-1-627 0 0,-5 35 0 0 0,4-52-497 0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19:05.408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35 0 7919 0 0,'0'0'714'0'0,"0"2"-586"0"0,6 19 601 0 0,4 32 1 0 0,-5-25-75 0 0,1 26 170 0 0,-2 0 0 0 0,-5 105 0 0 0,-36 239-878 0 0,29-333-334 0 0,-5 19-1476 0 0,7-49 135 0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19:05.771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106 1 1839 0 0,'0'0'83'0'0,"1"1"-6"0"0,2 5 1086 0 0,0 0-1 0 0,-1 1 1 0 0,1-1-1 0 0,-1 1 0 0 0,0-1 1 0 0,-1 1-1 0 0,2 13 0 0 0,-2 53 2296 0 0,-1-45-3013 0 0,-7 171 2371 0 0,4-143-2347 0 0,-38 448 808 0 0,1-30-297 0 0,11 292-5045 0 0,24-665 1500 0 0,3-79 1171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08:51:01.1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8351 0 0,'0'0'756'0'0,"2"1"-622"0"0,19 20 1055 0 0,1-2 1 0 0,1-1 0 0 0,43 27-1 0 0,-35-24-585 0 0,0 2 0 0 0,-2 1 0 0 0,35 37 0 0 0,-3-5-117 0 0,81 63-169 0 0,-115-100-349 0 0,2 0 0 0 0,0-2 0 0 0,45 20 1 0 0,-49-27-304 0 0,0 0-1 0 0,51 10 1 0 0,-63-17-1370 0 0,1-2-1 0 0,15 1 1 0 0,-10-2-3038 0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19:06.154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25 0 9671 0 0,'0'2'748'0'0,"3"27"730"0"0,-3 54 0 0 0,-1-32-236 0 0,-2 438 3500 0 0,0 0-4160 0 0,-9-70-3828 0 0,11-413 2758 0 0,1-1-1 0 0,-1 0 1 0 0,0 0-1 0 0,-4 10 1 0 0,5-14-582 0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19:06.574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33 0 5527 0 0,'0'0'498'0'0,"0"2"-406"0"0,-7 68 6431 0 0,2 39-3444 0 0,2-40-1936 0 0,0-5-379 0 0,-7 220 1044 0 0,7-115-1665 0 0,2 77-1075 0 0,2-223 460 0 0,-1 49-3379 0 0,-2-63 2296 0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19:06.901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50 1 6911 0 0,'0'0'528'0'0,"0"1"-341"0"0,-5 74 4713 0 0,0-1-2887 0 0,-2 42-97 0 0,7-91-1829 0 0,-3 228 1426 0 0,1-105-2521 0 0,0-142 1189 0 0,1-3-1870 0 0</inkml:trace>
  <inkml:trace contextRef="#ctx0" brushRef="#br0" timeOffset="1">10 615 5527 0 0,'0'0'423'0'0,"0"2"-278"0"0,-5 29 3249 0 0,5-30-2269 0 0,0 11 218 0 0,1 67 1937 0 0,-2 85-1614 0 0,-1-149-1482 0 0,0-1-793 0 0,1-5-3168 0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19:07.306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26 20 3679 0 0,'0'1'284'0'0,"1"5"197"0"0,-2-1 0 0 0,1 0 1 0 0,-1 1-1 0 0,-2 8 0 0 0,-1 12 3052 0 0,4-23-3410 0 0,0 3 129 0 0,0 1 0 0 0,-1 0 0 0 0,-2 12 0 0 0</inkml:trace>
  <inkml:trace contextRef="#ctx0" brushRef="#br0" timeOffset="1">1 297 3223 0 0,'1'7'288'0'0,"-1"1"3438"0"0,2-11-3710 0 0,-1 1-1 0 0,1 0 1 0 0,-1 0 0 0 0,0-1 0 0 0,0 1 0 0 0,0-1-1 0 0,1-4 1 0 0,-1 6-12 0 0,12-39-29 0 0,19-61 641 0 0,-25 80-537 0 0,0-1 1 0 0,13-25-1 0 0,-2 11-2417 0 0,-8 16-185 0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19:07.722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1 373 5063 0 0,'0'0'1518'0'0,"0"-1"-422"0"0,35-64 3063 0 0,22-32-2534 0 0,39-43-883 0 0,-58 88-1771 0 0,-26 34 510 0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19:08.065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1 327 9727 0 0,'0'0'1598'0'0,"7"-6"-372"0"0,71-57 1420 0 0,-48 37-2076 0 0,102-98 682 0 0,-107 97-2268 0 0,26-38 0 0 0,-40 50 4 0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19:08.420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1 289 2759 0 0,'1'-1'1978'0'0,"13"-6"382"0"0,-1-1 0 0 0,-1 0 1 0 0,18-14-1 0 0,-17 11-2082 0 0,-1-1 0 0 0,0-1 0 0 0,-1 0 0 0 0,-1 0 0 0 0,13-20 0 0 0,-1-3-1241 0 0,19-44-1 0 0,-27 48-4092 0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19:14.284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20 0 5583 0 0,'0'0'506'0'0,"1"51"2088"0"0,-1 17-1050 0 0,-8 336 878 0 0,-2-244-6216 0 0,7-105-22 0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19:14.658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26 12 8263 0 0,'0'0'748'0'0,"1"-2"-614"0"0,-1 2-45 0 0,1-1 0 0 0,-1 1 0 0 0,0-1 0 0 0,0 1-1 0 0,0-1 1 0 0,1 1 0 0 0,-1-1 0 0 0,0 1 0 0 0,0-1 0 0 0,1 1 0 0 0,-1-1 0 0 0,1 1 0 0 0,-1 0 0 0 0,0-1 0 0 0,1 1 0 0 0,-1 0 0 0 0,1-1 0 0 0,-1 1 0 0 0,1 0 0 0 0,-1 0 0 0 0,1-1 0 0 0,-1 1 0 0 0,1 0 0 0 0,-1 0 0 0 0,1 0 0 0 0,-1 0 0 0 0,1 0 0 0 0,-1-1-1 0 0,1 1 1 0 0,-1 0 0 0 0,1 0 0 0 0,-1 0 0 0 0,1 0 0 0 0,-1 1 0 0 0,1-1 0 0 0,-1 0 0 0 0,1 0 0 0 0,-1 0 0 0 0,1 0 0 0 0,-1 0 0 0 0,1 1 0 0 0,-1-1 0 0 0,1 0 0 0 0,-1 1 0 0 0,1-1 0 0 0,-1 0 0 0 0,1 1 0 0 0,-1-1 0 0 0,0 0 0 0 0,1 1 0 0 0,-1-1 0 0 0,0 1-1 0 0,1-1 1 0 0,-1 0 0 0 0,0 1 0 0 0,1 0 0 0 0,1 3 61 0 0,0 0 1 0 0,0 0-1 0 0,0 0 0 0 0,2 7 0 0 0,4 24 474 0 0,-1 0-1 0 0,-2 1 1 0 0,0 66 0 0 0,-4-73-455 0 0,-2 403 895 0 0,-2-272-964 0 0,-19 685-245 0 0,-1-422-1601 0 0,-12-2-3994 0 0,31-375 936 0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19:15.064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8 1 6911 0 0,'-4'39'1546'0'0,"1"0"0"0"0,2 0-1 0 0,5 49 1 0 0,0-6 267 0 0,-5 424 1622 0 0,4 107-2514 0 0,14 279-2697 0 0,-28-480-2161 0 0,8-360 2290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08:51:01.5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8751 0 0,'0'0'399'0'0,"0"2"-4"0"0,-1 2-231 0 0,1 0 1 0 0,0 0 0 0 0,0 0-1 0 0,0 1 1 0 0,1-1 0 0 0,0 0-1 0 0,-1 0 1 0 0,1 0 0 0 0,1 0-1 0 0,-1 0 1 0 0,0 0 0 0 0,1 0-1 0 0,0 0 1 0 0,0-1-1 0 0,0 1 1 0 0,1-1 0 0 0,-1 1-1 0 0,1-1 1 0 0,-1 0 0 0 0,5 4-1 0 0,4 4 583 0 0,1-1-1 0 0,0-1 0 0 0,0 1 1 0 0,19 9-1 0 0,76 41 634 0 0,22 13-503 0 0,121 108 180 0 0,-144-99-892 0 0,226 126-39 0 0,-146-99-70 0 0,-129-72-3 0 0,56 33-135 0 0,-76-47-238 0 0,47 38 1 0 0,-21-14-546 0 0,4-3-3843 0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19:15.463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27 1 3223 0 0,'-27'277'12751'0'0,"29"0"-9582"0"0,14 158-2383 0 0,-13-302-1168 0 0,4-46-1895 0 0,-7-85 1017 0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19:15.897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17 1 4607 0 0,'0'0'598'0'0,"-1"1"426"0"0,-3 13 669 0 0,1 1 0 0 0,0-1 0 0 0,-2 27 1 0 0,4 48 690 0 0,2-56-1611 0 0,0 26-116 0 0,-1 35-834 0 0,1-82-434 0 0,2 23 0 0 0,-1-13-4200 0 0,-1-14 228 0 0</inkml:trace>
  <inkml:trace contextRef="#ctx0" brushRef="#br0" timeOffset="1">10 529 6015 0 0,'0'0'1842'0'0,"0"2"-1681"0"0,-1 24 136 0 0,1-25-54 0 0,-4 9-5330 0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19:16.267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1 8519 0 0,'0'0'1463'0'0,"10"7"878"0"0,-4-2-2046 0 0,0-1 0 0 0,1 0-1 0 0,-1 0 1 0 0,1-1-1 0 0,0 0 1 0 0,0 0 0 0 0,1 0-1 0 0,-1-1 1 0 0,0 0 0 0 0,13 1-1 0 0,-7-2-322 0 0,0 0 0 0 0,0-1 0 0 0,-1-1 0 0 0,1 0-1 0 0,21-5 1 0 0,-1 1-1466 0 0,-22 4-3528 0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19:16.625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15 6911 0 0,'0'0'528'0'0,"0"1"-341"0"0,2 2 90 0 0,-1 0 0 0 0,1-1 0 0 0,0 1 0 0 0,0 0 0 0 0,0-1 0 0 0,0 0 0 0 0,1 0 0 0 0,-1 1 0 0 0,1-1 0 0 0,-1-1 0 0 0,1 1 0 0 0,0 0 0 0 0,-1-1 0 0 0,1 1 0 0 0,0-1 0 0 0,3 1 0 0 0,7 3 469 0 0,-1-1 0 0 0,24 5 0 0 0,5-4-217 0 0,0-1 0 0 0,66-4 1 0 0,-73-2-486 0 0,0-1 0 0 0,37-9 0 0 0,65-22-339 0 0,-86 21-248 0 0,-9-1-1093 0 0,-39 13 912 0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19:16.978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35 9671 0 0,'0'0'1048'0'0,"9"3"-1048"0"0,3-1 0 0 0,-3-4 224 0 0,4 0 32 0 0,-1 1 0 0 0,-1-1 0 0 0,2-1-256 0 0,2-2 0 0 0,-1 2 0 0 0,2 0 0 0 0,-1-1 0 0 0,1 1 0 0 0,2-2-64 0 0,5-1-4608 0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19:17.351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1 1375 0 0,'1'2'107'0'0,"8"74"9167"0"0,-2 42-7383 0 0,-5-48-2138 0 0,-14 129 0 0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19:45.7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 1 1839 0 0,'0'0'376'0'0,"1"11"3835"0"0,-3 28 503 0 0,-7 23-3005 0 0,-1 7-2063 0 0,2-7-1760 0 0,7-48-1692 0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12:28.1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0 2759 0 0,'-1'1'207'0'0,"0"1"138"0"0,0 0-1 0 0,-1 0 1 0 0,1 0 0 0 0,0 1-1 0 0,0-1 1 0 0,0 0-1 0 0,0 0 1 0 0,1 1 0 0 0,-1-1-1 0 0,1 1 1 0 0,-1-1-1 0 0,1 0 1 0 0,0 1 0 0 0,0-1-1 0 0,0 1 1 0 0,1 4-1 0 0,-1-1 1067 0 0,4 35 5463 0 0,9 22-4298 0 0,-1-7-2243 0 0,60 585 1604 0 0,-48 5-1045 0 0,-29 576-371 0 0,-3-597-214 0 0,31 333-245 0 0,-6-495-48 0 0,-15-411-14 0 0,13 367 0 0 0,20-4 0 0 0,4-205-111 0 0,-24-144 70 0 0,-13-55-101 0 0,1 0-1 0 0,0 0 1 0 0,7 15 0 0 0,-9-24-97 0 0,2-21-3201 0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12:28.9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98 1035 4143 0 0,'-8'1'371'0'0,"1"0"55"0"0,-1-1 1 0 0,1 0-1 0 0,0 0 0 0 0,-11-2 0 0 0,16 2-27 0 0,-1-1-1 0 0,1 0 1 0 0,-1 1-1 0 0,1-1 1 0 0,-1 0-1 0 0,1 0 1 0 0,-1-1-1 0 0,1 1 0 0 0,0 0 1 0 0,0-1-1 0 0,0 1 1 0 0,0-1-1 0 0,0 0 1 0 0,0 0-1 0 0,-3-3 523 0 0,3-12 444 0 0,2 14-1246 0 0,-1 0 0 0 0,1 1 0 0 0,0-1 0 0 0,0 1-1 0 0,0-1 1 0 0,0 0 0 0 0,0 1 0 0 0,1-1 0 0 0,-1 0-1 0 0,1-2 1 0 0,32-83 1332 0 0,66-128 0 0 0,-77 172-1357 0 0,69-123-32 0 0,25-53 244 0 0,-47 68 762 0 0,-67 145-991 0 0,20-35 598 0 0,-21 40-613 0 0,1 0 0 0 0,-1 0 0 0 0,0 0 0 0 0,1 0 0 0 0,-1 1 1 0 0,1-1-1 0 0,0 0 0 0 0,-1 1 0 0 0,1-1 0 0 0,0 1 0 0 0,0 0 0 0 0,0-1 1 0 0,0 1-1 0 0,0 0 0 0 0,0 0 0 0 0,3 0 0 0 0,-4 1-19 0 0,1 1-1 0 0,-1-1 1 0 0,0 1-1 0 0,1-1 1 0 0,-1 1-1 0 0,0 0 1 0 0,0 0-1 0 0,1-1 1 0 0,-1 1-1 0 0,0 0 1 0 0,0 0-1 0 0,0 0 1 0 0,0 0 0 0 0,0 0-1 0 0,-1 1 1 0 0,2 0-1 0 0,-1 0 27 0 0,10 14 143 0 0,-1 1 0 0 0,0 0 0 0 0,-2 0-1 0 0,0 1 1 0 0,8 29 0 0 0,-8-24-59 0 0,121 424 1332 0 0,-57-172-1290 0 0,-61-239-550 0 0,61 199-30 0 0,-13-82-7404 0 0,-29-85 110 0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12:29.7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7743 0 0,'0'0'2798'0'0,"3"9"-654"0"0,0 5-1029 0 0,-1 1 1 0 0,0 0 0 0 0,-1 16 0 0 0,1 9 23 0 0,24 319 2649 0 0,-26 224-2992 0 0,-1-494-764 0 0,3 56-3321 0 0,-6-120 2106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08:51:01.8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10535 0 0,'0'0'956'0'0,"0"2"-786"0"0,1 1-136 0 0,0 1 1 0 0,0-1 0 0 0,0 0-1 0 0,1 0 1 0 0,-1 0 0 0 0,1 0-1 0 0,0-1 1 0 0,3 5 0 0 0,1 1 295 0 0,1 2 179 0 0,1 0 0 0 0,1 0 0 0 0,-1-1-1 0 0,2 0 1 0 0,-1 0 0 0 0,1-1 0 0 0,18 11 0 0 0,81 39 1516 0 0,37 8-793 0 0,-47-26-817 0 0,28 10-118 0 0,212 88-73 0 0,-288-110-577 0 0,-1 2-1 0 0,49 40 0 0 0,21 13-345 0 0,-57-47-2657 0 0,-61-35 1603 0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12:30.3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3679 0 0,'0'0'11608'0'0,"0"2"-10916"0"0,2 54 1231 0 0,13 69 0 0 0,-3-35-1317 0 0,17 360 726 0 0,-27 0-971 0 0,3-249-120 0 0,-1-28-2853 0 0,-4-159 1346 0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20:32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3 5095 0 0,'0'0'1352'0'0,"-9"-2"-904"0"0,9 12 0 0 0,-5-1 448 0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20:32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0 1839 0 0,'-7'7'160'0'0,"4"-5"-110"0"0,-1 3 910 0 0,-1 0 0 0 0,1-1 0 0 0,-1 0 0 0 0,-1 0 0 0 0,1 0 0 0 0,0 0 0 0 0,-1-1 0 0 0,-8 4 0 0 0,2 0-995 0 0,-1 0 1 0 0,1 1-1 0 0,0 0 1 0 0,1 1-1 0 0,0 0 1 0 0,-13 14-1 0 0,16-15-3749 0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20:33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426 1 1839 0 0,'-2'1'134'0'0,"-39"37"10429"0"0,15-15-8285 0 0,18-14-1803 0 0,-1 1 0 0 0,-13 20 0 0 0,6-8-119 0 0,-8 14 224 0 0,-37 73-1 0 0,-6 11-336 0 0,62-112-273 0 0,-18 27-434 0 0,0-2 1 0 0,-2 0-1 0 0,-35 33 1 0 0,47-52-843 0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20:33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1870 1 5983 0 0,'-20'43'-216'0'0,"1"-7"4332"0"0,-27 40 0 0 0,14-30-2934 0 0,-109 152 766 0 0,22-1-398 0 0,-2 4-436 0 0,-5-28-592 0 0,-42 61-626 0 0,127-178-1356 0 0,-62 68-1 0 0,79-98 282 0 0</inkml:trace>
  <inkml:trace contextRef="#ctx0" brushRef="#br0" timeOffset="1">1297 891 10335 0 0,'-118'147'2633'0'0,"11"-15"124"0"0,15-6-1296 0 0,-117 151 439 0 0,-20 19-1179 0 0,-35 35-899 0 0,123-168-1025 0 0,78-78-1285 0 0,6 5-3503 0 0,40-59 1659 0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20:33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988 0 11431 0 0,'-18'25'837'0'0,"-22"39"0"0"0,11-14 673 0 0,-5 4-139 0 0,11-15-667 0 0,-2-2-1 0 0,-1-1 0 0 0,-33 35 0 0 0,26-36-327 0 0,-110 124 872 0 0,22 12-552 0 0,-24 30-352 0 0,-34 3-742 0 0,99-121-5840 0 0,47-50-142 0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20:34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1147 0 7367 0 0,'-1'2'334'0'0,"-25"40"-409"0"0,-52 76 9017 0 0,40-70-7487 0 0,-193 235 1287 0 0,153-185-1956 0 0,-29 31 77 0 0,-46 59-11 0 0,100-119-883 0 0,-117 146 471 0 0,-16-13-3456 0 0,172-189-2092 0 0,3-6-1588 0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20:35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299 1 7831 0 0,'0'0'706'0'0,"2"14"-564"0"0,-4 4 1992 0 0,0-1-1 0 0,0 0 1 0 0,-7 21 0 0 0,4-19-1701 0 0,-22 108 1370 0 0,-16 66-512 0 0,27-136-907 0 0,-31 75-1 0 0,4-36-295 0 0,16-41-36 0 0,3 1 0 0 0,-24 88 1 0 0,46-138 7 0 0,1-4-22 0 0,1 0-1 0 0,-1 0 0 0 0,0 0 1 0 0,1 0-1 0 0,0 0 0 0 0,-1 0 1 0 0,1 0-1 0 0,0 0 1 0 0,0 0-1 0 0,0 1 0 0 0,1 1 1 0 0,-1-3-19 0 0,1 0 0 0 0,0-1 0 0 0,-1 1 0 0 0,1-1 1 0 0,0 1-1 0 0,0-1 0 0 0,0 1 0 0 0,-1-1 0 0 0,1 1 0 0 0,0-1 0 0 0,0 1 1 0 0,0-1-1 0 0,0 0 0 0 0,0 0 0 0 0,0 0 0 0 0,1 1 0 0 0,16 1 125 0 0,-9-2-49 0 0,0-1 0 0 0,0 0-1 0 0,0 0 1 0 0,0-1 0 0 0,0 0-1 0 0,11-4 1 0 0,53-24 382 0 0,-55 22-381 0 0,200-95 665 0 0,-152 67-811 0 0,72-51-1 0 0,-111 67-1083 0 0,47-47 0 0 0,-23 14-6930 0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20:37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694 1 6447 0 0,'0'0'4464'0'0,"0"2"-3464"0"0,-2 6-185 0 0,0 1 1 0 0,-1 0-1 0 0,0-1 0 0 0,0 0 0 0 0,-6 11 0 0 0,-28 41 1187 0 0,8-15-991 0 0,-32 71 219 0 0,33-61-713 0 0,-66 99-1 0 0,-11-31-129 0 0,7-8-221 0 0,-56 106-20 0 0,94-121-7158 0 0,54-92 222 0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20:37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1014 1 6447 0 0,'-1'1'499'0'0,"-10"11"-9"0"0,0-1 0 0 0,0-1 0 0 0,-18 13-1 0 0,13-11 758 0 0,-21 21-1 0 0,16-9-306 0 0,1 0 0 0 0,-22 35 0 0 0,-27 58 820 0 0,-20 28-251 0 0,-29 7 201 0 0,-14 20-122 0 0,97-121-1612 0 0,-134 192 1801 0 0,114-172-3970 0 0,-82 83-1 0 0,127-144-4502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08:50:54.5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66 1 7799 0 0,'-1'2'356'0'0,"-1"11"-42"0"0,-1 4-35 0 0,0 1 0 0 0,2-1 0 0 0,0 22 0 0 0,1 44 1710 0 0,-18 144 1 0 0,1-51-1004 0 0,3 409 405 0 0,24-1-1981 0 0,-17-71-1408 0 0,3-388 1239 0 0,2-91 282 0 0,0-6-17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08:51:02.2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2303 0 0,'0'2'2478'0'0,"2"8"109"0"0,0 0 0 0 0,7 17 0 0 0,-7-21-2252 0 0,1 0 0 0 0,0 0 0 0 0,0-1 0 0 0,1 1 0 0 0,0-1 0 0 0,0 1 0 0 0,0-1 0 0 0,0 0 1 0 0,9 6-1 0 0,14 11-292 0 0,2 0 0 0 0,0-3 0 0 0,1 0 0 0 0,35 15 1 0 0,-51-27-177 0 0,5 2-696 0 0,22 7 0 0 0,-24-11 86 0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20:38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1181 0 15055 0 0,'-66'72'2066'0'0,"-85"120"-1"0"0,-47 80-126 0 0,-13 13-405 0 0,-66 79-302 0 0,48-112-1783 0 0,183-202-1462 0 0,44-48 536 0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20:38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1566 1 13535 0 0,'-27'47'1398'0'0,"17"-28"-1312"0"0,-18 26 0 0 0,-247 309 4928 0 0,125-141-3964 0 0,46-61-241 0 0,15-34-256 0 0,-90 136 27 0 0,115-147-513 0 0,-167 248-637 0 0,206-322 246 0 0,-26 31-2135 0 0,43-55 481 0 0</inkml:trace>
  <inkml:trace contextRef="#ctx0" brushRef="#br0" timeOffset="1">1311 437 8751 0 0,'-1'2'674'0'0,"-25"38"76"0"0,-22 32 4548 0 0,-50 71-765 0 0,-55 69-2677 0 0,126-179-1618 0 0,-181 237 1094 0 0,-107 170-194 0 0,46-85-772 0 0,223-287-326 0 0,-32 47-194 0 0,36-63-1993 0 0,49-74-1886 0 0,5-2 1982 0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20:39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2740 0 9215 0 0,'0'2'707'0'0,"0"2"-502"0"0,1 0 0 0 0,-2 0 0 0 0,1 0 0 0 0,0 0 0 0 0,-1 0 0 0 0,0 0 0 0 0,0 0 0 0 0,0 0 0 0 0,0 0 0 0 0,-4 6 0 0 0,-23 41 5111 0 0,19-35-4184 0 0,-33 50 150 0 0,-2-2 0 0 0,-65 72 0 0 0,40-60-1034 0 0,-40 52-136 0 0,-50 98 198 0 0,14-18-25 0 0,102-150-195 0 0,-191 263 408 0 0,-28 46-159 0 0,144-205-261 0 0,55-77-277 0 0,62-84-29 0 0,3-4-17 0 0,228-347-4328 0 0,-180 280 4001 0 0,92-116-824 0 0,-10 15 137 0 0,-18 7 158 0 0,159-206-483 0 0,-149 225 2932 0 0,-122 143-657 0 0,-11 11 766 0 0,-45 43 1240 0 0,-9 10-1215 0 0,21-8-612 0 0,-56 90 1 0 0,-15 22-42 0 0,5-39-296 0 0,4-6-170 0 0,-640 888 213 0 0,714-967-1480 0 0,279-387-1896 0 0,-105 143 1855 0 0,-8 11 282 0 0,-93 131 541 0 0,-20 25 125 0 0,42-47 0 0 0,-56 72 59 0 0,-7 8 151 0 0,-3 3 151 0 0,-39 67 1488 0 0,-287 370 765 0 0,-60 16-2140 0 0,338-405-453 0 0,27-29-143 0 0,-20 26 1 0 0,41-45 14 0 0,25-43-940 0 0,2 1 0 0 0,45-55 1 0 0,-36 50 466 0 0,186-215-2761 0 0,4-6 512 0 0,-180 214 3608 0 0,-44 52 366 0 0,-1 3-534 0 0,-6 11 133 0 0,-1 1 0 0 0,0-1 0 0 0,-13 18 0 0 0,-32 38 378 0 0,40-54-919 0 0,-125 140 1046 0 0,44-52-751 0 0,-599 703 1011 0 0,684-798-1520 0 0,4-2-29 0 0,-1 0 0 0 0,0 0 0 0 0,0-1 0 0 0,-1 0 0 0 0,1 0 0 0 0,-1-1 0 0 0,-7 5 0 0 0,16-21-427 0 0,19-28-514 0 0,2 2 0 0 0,49-63-1 0 0,-62 86 769 0 0,71-93-1307 0 0,129-164-2185 0 0,16 16 2142 0 0,-207 238 2029 0 0,0 0 0 0 0,36-23 1471 0 0,-62 57-332 0 0,-10 13-223 0 0,-32 46 0 0 0,24-40-903 0 0,-251 316 1660 0 0,93-146-1674 0 0,0-23-535 0 0,170-173-360 0 0,15-16-694 0 0,17-19-104 0 0,67-77-1015 0 0,103-93 0 0 0,-115 132 2143 0 0,-74 62 742 0 0,-2 4-209 0 0,-46 72 1590 0 0,-67 78-1 0 0,97-130-1788 0 0,-344 396 1515 0 0,308-359-1580 0 0,24-26-101 0 0,-62 54 1 0 0,59-66-879 0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20:40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449 28 2303 0 0,'0'0'102'0'0,"0"-1"-1"0"0,18-26 14544 0 0,-19 30-14394 0 0,0-1 1 0 0,1 0-1 0 0,-1 0 0 0 0,1 0 0 0 0,-1 1 0 0 0,1-1 0 0 0,0 4 0 0 0,-1 2 116 0 0,-10 37 1242 0 0,-26 68-1 0 0,4-12-1057 0 0,22-61-418 0 0,-18 62 369 0 0,-51 121-1 0 0,-121 178-45 0 0,145-308-468 0 0,55-90-36 0 0,-2 3 25 0 0,16-7-30 0 0,1-4 44 0 0,1-1 0 0 0,-1 0 0 0 0,0-1 0 0 0,-1-1 0 0 0,18-12 0 0 0,-1 1-1 0 0,71-51 272 0 0,15-7 107 0 0,124-46-78 0 0,-31 17-101 0 0,-208 106-190 0 0,354-190-2367 0 0,-326 176 1118 0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20:44.5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581 2 8751 0 0,'0'0'674'0'0,"0"0"-637"0"0,0 0 0 0 0,1 0 0 0 0,-1 0 1 0 0,0 0-1 0 0,0-1 0 0 0,0 1 0 0 0,0 0 1 0 0,1 0-1 0 0,-1 0 0 0 0,0 0 0 0 0,0 0 1 0 0,0 0-1 0 0,1 0 0 0 0,-1-1 1 0 0,0 1-1 0 0,0 0 0 0 0,0 0 0 0 0,1 0 1 0 0,-1 0-1 0 0,0 0 0 0 0,0 0 0 0 0,1 0 1 0 0,-1 0-1 0 0,0 0 0 0 0,0 0 0 0 0,0 0 1 0 0,1 0-1 0 0,-1 0 0 0 0,0 0 0 0 0,0 1 1 0 0,1-1-1 0 0,-1 0 0 0 0,0 0 0 0 0,-1 5 341 0 0,0-1-1 0 0,-1 0 0 0 0,1 1 0 0 0,-1-1 1 0 0,0 0-1 0 0,0 0 0 0 0,-1 0 1 0 0,-3 5-1 0 0,-2 5 459 0 0,-80 160 2973 0 0,2-2-2645 0 0,59-125-735 0 0,-51 69 0 0 0,-44 44-223 0 0,-23 31-3573 0 0,132-174 1981 0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20:44.9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963 1 7367 0 0,'-21'30'1348'0'0,"-29"60"-1"0"0,33-57 1029 0 0,-39 57 0 0 0,-61 52 389 0 0,61-78-1539 0 0,-60 90 0 0 0,-13 65 217 0 0,82-143-1217 0 0,-79 101 0 0 0,9-15-551 0 0,81-108 48 0 0,-8 14-378 0 0,13-24-5299 0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20:45.3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1199 1 7831 0 0,'-19'40'2218'0'0,"-2"-1"0"0"0,-1 0-1 0 0,-35 44 1 0 0,-12 7-1351 0 0,-18 27-129 0 0,-31 80 489 0 0,-14 19-39 0 0,31-73-543 0 0,-42 65-437 0 0,133-193-226 0 0,-146 223-406 0 0,-16-12-878 0 0,81-128-2247 0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20:45.6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1163 1 11887 0 0,'-143'162'2347'0'0,"13"11"-590"0"0,95-124-1518 0 0,-151 163 1208 0 0,51-64-541 0 0,113-122-762 0 0,-177 223 230 0 0,114-131-397 0 0,-121 174-914 0 0,189-266-1251 0 0,12-19 906 0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20:46.0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1551 1 5063 0 0,'-15'15'627'0'0,"1"0"0"0"0,-15 22 0 0 0,4-5 1910 0 0,-52 63 603 0 0,-79 93-503 0 0,-93 117-19 0 0,20 17-2086 0 0,161-224-533 0 0,16-24-56 0 0,-196 255-698 0 0,246-326 554 0 0,-1-1 0 0 0,0 1 0 0 0,0 0 0 0 0,0-1-1 0 0,0 0 1 0 0,0 0 0 0 0,0 0 0 0 0,-7 4 0 0 0</inkml:trace>
  <inkml:trace contextRef="#ctx0" brushRef="#br0" timeOffset="1">789 886 11055 0 0,'-4'14'366'0'0,"0"-1"1"0"0,-1 0-1 0 0,0 1 0 0 0,-1-2 0 0 0,-11 18 0 0 0,-44 57 2697 0 0,52-75-2611 0 0,-146 186 1794 0 0,-14 17-1426 0 0,96-116-427 0 0,-57 78 48 0 0,91-118-416 0 0,-34 71 1 0 0,35-57-1047 0 0,49-92-4797 0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20:46.4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368 1 9671 0 0,'-3'9'408'0'0,"0"0"-1"0"0,-1 0 0 0 0,0 0 1 0 0,0 0-1 0 0,-1-1 0 0 0,-11 16 1 0 0,-42 42 3182 0 0,37-44-3337 0 0,-149 142 1254 0 0,90-91-6529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08:51:02.6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0 216 1839 0 0,'0'0'83'0'0,"3"1"-6"0"0,2 0 752 0 0,1 0-1 0 0,-1 0 1 0 0,1 0-1 0 0,0-1 1 0 0,-1 0-1 0 0,1 0 0 0 0,0-1 1 0 0,-1 1-1 0 0,1-1 1 0 0,5-2-1 0 0,59-19 1730 0 0,-60 18-2441 0 0,73-27 1038 0 0,127-69 0 0 0,-152 72-1872 0 0,-24 12-3177 0 0,-5 2-1041 0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20:47.3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474 20 8927 0 0,'0'0'808'0'0,"1"-1"-664"0"0,0-2-129 0 0,0 1 0 0 0,12-12 5246 0 0,-12 16-4632 0 0,0 1-433 0 0,0 0-1 0 0,0 0 1 0 0,0 0 0 0 0,-1 1-1 0 0,1-1 1 0 0,-1 0-1 0 0,0 0 1 0 0,0 1-1 0 0,0-1 1 0 0,0 0 0 0 0,0 0-1 0 0,-2 5 1 0 0,-12 42 1009 0 0,8-30-846 0 0,-66 195 1438 0 0,32-96-1121 0 0,-100 200 0 0 0,-23 42-492 0 0,107-236-196 0 0,55-124-47 0 0,1 1 5 0 0,-1 3 32 0 0,0-3-31 0 0,3-2 0 0 0,5 3 42 0 0,-6-2 14 0 0,1 0 1 0 0,0 0-1 0 0,0-1 0 0 0,-1 1 1 0 0,1 0-1 0 0,0-1 0 0 0,0 0 1 0 0,0 1-1 0 0,0-1 0 0 0,0 0 1 0 0,0 0-1 0 0,0 0 0 0 0,-1 0 1 0 0,1 0-1 0 0,0-1 0 0 0,0 1 1 0 0,0 0-1 0 0,2-1 0 0 0,4-2 41 0 0,8 0 55 0 0,-1-1 0 0 0,0-1 1 0 0,1-1-1 0 0,-2 0 0 0 0,1-1 1 0 0,13-9-1 0 0,3 0 68 0 0,153-92 799 0 0,-58 31-585 0 0,355-185-210 0 0,-392 215-181 0 0,-77 40-87 0 0,142-80-297 0 0,-121 65-1581 0 0,31-27 0 0 0,-31 21-5725 0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20:51.6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11519 0 0,'0'0'1040'0'0,"3"10"422"0"0,37 388 6348 0 0,-39-381-7811 0 0,3 75-46 0 0,-4-77 25 0 0,-1 0 1 0 0,0-1-1 0 0,-1 1 1 0 0,-5 15-1 0 0,7-28-116 0 0,-5-9-914 0 0,3 2 933 0 0,0 1 0 0 0,1 0 0 0 0,-1-1 0 0 0,1 1 0 0 0,0 0 0 0 0,1-1 0 0 0,-1 1 0 0 0,0-9 0 0 0,4-38-87 0 0,-1 33 95 0 0,2-29 232 0 0,2 0 1 0 0,2 1 0 0 0,2 0 0 0 0,3 1 0 0 0,1 0 0 0 0,32-70 0 0 0,-44 112-62 0 0,24-44 1209 0 0,-24 43-1053 0 0,1 1 1 0 0,-1-1 0 0 0,1 0 0 0 0,0 1 0 0 0,0 0 0 0 0,1 0 0 0 0,-1 0-1 0 0,1 0 1 0 0,5-3 0 0 0,-8 5-145 0 0,0 1 0 0 0,0-1 0 0 0,1 1 0 0 0,-1 0 0 0 0,0 0 0 0 0,0 0 0 0 0,0 0 0 0 0,1 0 0 0 0,-1 0 0 0 0,0 0 0 0 0,0 0 0 0 0,1 0 0 0 0,-1 0-1 0 0,0 1 1 0 0,0-1 0 0 0,0 1 0 0 0,0-1 0 0 0,0 1 0 0 0,1-1 0 0 0,-1 1 0 0 0,0-1 0 0 0,0 1 0 0 0,0 0 0 0 0,0 0 0 0 0,-1-1 0 0 0,1 1 0 0 0,2 2 0 0 0,1 2 141 0 0,1 1-1 0 0,0 0 1 0 0,4 8 0 0 0,-8-12-176 0 0,13 24 476 0 0,21 53 0 0 0,-11-23-290 0 0,-4-15 99 0 0,1 0 0 0 0,34 47-1 0 0,-40-67-906 0 0,34 33 0 0 0,-36-41-1252 0 0,1 0-1 0 0,0-2 0 0 0,21 13 0 0 0,-9-8-6774 0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17:28.8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193 1 4607 0 0,'-1'1'354'0'0,"-26"16"3115"0"0,2 1 1 0 0,-36 34 0 0 0,53-43-2551 0 0,-1 0 0 0 0,1 1 1 0 0,-11 17-1 0 0,15-19-859 0 0,-1 1 0 0 0,1-1 0 0 0,1 1 0 0 0,-1 0 0 0 0,-2 16 0 0 0,2-3 193 0 0,2 0-1 0 0,0 0 1 0 0,1 0 0 0 0,4 33-1 0 0,18 89 259 0 0,-14-104-426 0 0,2 0 0 0 0,2 0 0 0 0,28 69 0 0 0,-32-94-82 0 0,0 1 0 0 0,2-1 0 0 0,0 0 0 0 0,0-1 0 0 0,2 0 0 0 0,-1 0 0 0 0,2-1 0 0 0,0-1 0 0 0,0 0 0 0 0,1-1 0 0 0,25 17 0 0 0,-28-22-96 0 0,0-1 0 0 0,0 0 1 0 0,0-1-1 0 0,0 0 0 0 0,1-1 1 0 0,0 0-1 0 0,0-1 0 0 0,-1 0 1 0 0,1-1-1 0 0,1 0 0 0 0,-1 0 1 0 0,0-1-1 0 0,16-2 0 0 0,-14 0-844 0 0,-1-1-1 0 0,0 0 1 0 0,0 0-1 0 0,0-1 1 0 0,0-1-1 0 0,-1 0 1 0 0,14-8-1 0 0,9-8-4582 0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17:31.1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9 9671 0 0,'-2'-9'10334'0'0,"4"9"-10230"0"0,0 0 0 0 0,1 1 1 0 0,-1-1-1 0 0,0 0 1 0 0,0 0-1 0 0,0 1 1 0 0,0 0-1 0 0,0-1 1 0 0,0 1-1 0 0,0 0 1 0 0,0 0-1 0 0,0 0 1 0 0,0 0-1 0 0,0 0 1 0 0,2 2-1 0 0,28 25 680 0 0,-26-21-634 0 0,26 25 200 0 0,-1 2-1 0 0,-3 1 1 0 0,0 1 0 0 0,-2 2 0 0 0,30 58-1 0 0,-42-66-260 0 0,-2 0-1 0 0,-1 1 0 0 0,-1 1 0 0 0,8 44 0 0 0,-9-18 13 0 0,4 94 0 0 0,-12-89-37 0 0,-3 0 0 0 0,-3 0 0 0 0,-14 71 0 0 0,2-48-855 0 0,-41 127 1 0 0,27-136-141 0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20:52.6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1 8751 0 0,'0'1'794'0'0,"-1"3"-180"0"0,0 0 0 0 0,0 0 0 0 0,1 0 0 0 0,-1 0 0 0 0,1 0 0 0 0,0 0 0 0 0,1 7 0 0 0,-1-9-149 0 0,1 7 832 0 0,1 1 0 0 0,5 15 0 0 0,1 4-345 0 0,13 63 243 0 0,11 71-580 0 0,-29-131-645 0 0,-2 0 1 0 0,-1 0-1 0 0,-1 1 0 0 0,-2-2 0 0 0,-8 39 1 0 0,7-56-402 0 0,6-30 281 0 0,0-9 285 0 0,1-30 6 0 0,15-87 0 0 0,-7 68-33 0 0,-8 53 49 0 0,0 0 1 0 0,2 1 0 0 0,0 0 0 0 0,1 0 0 0 0,1 1 0 0 0,13-26 0 0 0,-20 44-104 0 0,1 0 0 0 0,-1 0-1 0 0,1 0 1 0 0,0 0 0 0 0,-1 0 0 0 0,1 0 0 0 0,0 0 0 0 0,0 0 0 0 0,0 1-1 0 0,-1-1 1 0 0,1 0 0 0 0,0 0 0 0 0,0 1 0 0 0,0-1 0 0 0,0 0 0 0 0,1 1 0 0 0,-1-1-1 0 0,0 1 1 0 0,1-1 0 0 0,0 1 0 0 0,-1 0-1 0 0,0 0 1 0 0,1 0-1 0 0,-1 1 1 0 0,0-1-1 0 0,1 0 1 0 0,-1 1 0 0 0,0-1-1 0 0,1 1 1 0 0,-1-1-1 0 0,0 1 1 0 0,0 0-1 0 0,1-1 1 0 0,-1 1-1 0 0,0 0 1 0 0,0 0 0 0 0,1 1-1 0 0,12 12 237 0 0,-1 1-1 0 0,0 0 1 0 0,-2 1-1 0 0,19 31 1 0 0,-20-31-195 0 0,95 180 302 0 0,-88-151-742 0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20:53.0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10591 0 0,'9'52'672'0'0,"16"91"9663"0"0,-12-67-9535 0 0,-3 0-1 0 0,-1 80 1 0 0,-4-49-1577 0 0,-3-72-869 0 0,-2-13-3539 0 0,0-3-1877 0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20:53.4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1 225 11575 0 0,'1'-1'530'0'0,"5"-9"-158"0"0,0 1-1 0 0,-1-1 1 0 0,8-20 0 0 0,-7 16 1436 0 0,12-21-1 0 0,-12 25-1448 0 0,1 0 0 0 0,0 0-1 0 0,1 1 1 0 0,0 0 0 0 0,0 0-1 0 0,1 1 1 0 0,0 0 0 0 0,20-13-1 0 0,-24 18-278 0 0,1 0-1 0 0,0 0 0 0 0,0 1 0 0 0,0-1 1 0 0,1 1-1 0 0,-1 1 0 0 0,1-1 0 0 0,-1 1 1 0 0,1 0-1 0 0,-1 1 0 0 0,1-1 0 0 0,-1 1 1 0 0,1 1-1 0 0,-1-1 0 0 0,1 1 0 0 0,-1 0 1 0 0,13 4-1 0 0,-5 0 32 0 0,0 1 1 0 0,0 1-1 0 0,-1-1 1 0 0,0 2-1 0 0,0 0 1 0 0,-1 1 0 0 0,0 0-1 0 0,-1 1 1 0 0,0 0-1 0 0,0 0 1 0 0,-1 1-1 0 0,14 20 1 0 0,-8-7-41 0 0,0 2 0 0 0,-2 0 0 0 0,-1 0 0 0 0,-1 2 0 0 0,12 39 0 0 0,50 192-85 0 0,-63-219-26 0 0,-3-5 59 0 0,-2 1-1 0 0,-1 0 1 0 0,-1 0-1 0 0,-3 0 1 0 0,-1 0-1 0 0,-1 0 0 0 0,-2 0 1 0 0,-2-1-1 0 0,-1 1 1 0 0,-13 42-1 0 0,14-62-29 0 0,-8 21-1 0 0,11-33-36 0 0,0 0 0 0 0,0 0 0 0 0,0 0 0 0 0,0-1 0 0 0,-1 1 0 0 0,0-1 0 0 0,0 1-1 0 0,0-1 1 0 0,0 0 0 0 0,-4 4 0 0 0,6-7-26 0 0,-1 1 0 0 0,1 0 0 0 0,0-1 0 0 0,-1 1 0 0 0,1-1 0 0 0,-1 1 0 0 0,1-1 0 0 0,0 1 0 0 0,-1-1 0 0 0,1 0 0 0 0,-1 0 0 0 0,1 0 0 0 0,-1 0 0 0 0,1 0 0 0 0,-1 0 0 0 0,1 0 1 0 0,-1 0-1 0 0,1-1 0 0 0,-1 1 0 0 0,1-1 0 0 0,-2 0 0 0 0,-1-1-516 0 0,0 0 0 0 0,0 0 0 0 0,0-1 0 0 0,0 1 0 0 0,-5-5 1 0 0,-9-9-6173 0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20:53.7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104 151 11519 0 0,'0'0'887'0'0,"-8"-2"337"0"0,7 1-1074 0 0,1 1 0 0 0,-1 0 0 0 0,1 0 0 0 0,-1 0 1 0 0,1-1-1 0 0,-1 1 0 0 0,1 0 0 0 0,-1 0 0 0 0,1 0 0 0 0,-1 0 0 0 0,0 0 0 0 0,1 0 1 0 0,-1 0-1 0 0,1 0 0 0 0,-1 0 0 0 0,1 0 0 0 0,-1 0 0 0 0,1 1 0 0 0,-1-1 1 0 0,1 0-1 0 0,-1 0 0 0 0,1 0 0 0 0,-1 1 0 0 0,1-1 0 0 0,-1 0 0 0 0,1 1 0 0 0,-1-1 1 0 0,1 0-1 0 0,0 1 0 0 0,-1-1 0 0 0,1 1 0 0 0,-1-1 0 0 0,0 2-30 0 0,0 0 0 0 0,1 0-1 0 0,-1-1 1 0 0,0 1 0 0 0,1 0 0 0 0,-1 0 0 0 0,1 0-1 0 0,0 0 1 0 0,-1 3 0 0 0,1 2 23 0 0,0 1 0 0 0,0 0-1 0 0,1-1 1 0 0,0 1 0 0 0,1-1 0 0 0,4 14 0 0 0,20 44-1499 0 0,-4-13-5601 0 0,-17-36 1567 0 0</inkml:trace>
  <inkml:trace contextRef="#ctx0" brushRef="#br0" timeOffset="1">26 214 8751 0 0,'-4'-8'910'0'0,"1"1"-94"0"0,0 0 0 0 0,0 0 0 0 0,0 0-1 0 0,1-1 1 0 0,0 1 0 0 0,0-1 0 0 0,1 1 0 0 0,0-1 0 0 0,0 0 0 0 0,1 0 0 0 0,1-14 0 0 0,0 16-644 0 0,0 1 0 0 0,0-1 0 0 0,0 0 0 0 0,1 1 0 0 0,5-11 1 0 0,-5 13-120 0 0,0 0 0 0 0,1-1 1 0 0,-1 1-1 0 0,1 0 1 0 0,0 0-1 0 0,0 0 1 0 0,0 1-1 0 0,1-1 1 0 0,-1 1-1 0 0,1 0 0 0 0,-1 0 1 0 0,1 0-1 0 0,0 0 1 0 0,0 0-1 0 0,0 1 1 0 0,6-2-1 0 0,7-1 77 0 0,1 0 0 0 0,24-1 0 0 0,-36 4-114 0 0,-1 1 0 0 0,1 0-1 0 0,0 0 1 0 0,0 0 0 0 0,0 1-1 0 0,0 0 1 0 0,0 0 0 0 0,0 1-1 0 0,-1-1 1 0 0,11 5 0 0 0,-12-4 4 0 0,0 1 0 0 0,-1-1 1 0 0,1 0-1 0 0,-1 1 0 0 0,1 0 0 0 0,-1 0 1 0 0,0 0-1 0 0,0 0 0 0 0,0 1 1 0 0,0-1-1 0 0,-1 1 0 0 0,1-1 1 0 0,-1 1-1 0 0,0 0 0 0 0,2 6 0 0 0,-1 1 107 0 0,1 0 0 0 0,-2 1 0 0 0,0-1 0 0 0,0 1 0 0 0,-1-1 0 0 0,-1 1 0 0 0,0 0 0 0 0,0 0 0 0 0,-1-1 0 0 0,0 1 0 0 0,-1-1 0 0 0,-6 20 0 0 0,-1-3 282 0 0,-1 0 0 0 0,-2-1 0 0 0,-27 48 0 0 0,-12 7 408 0 0,50-80-514 0 0,11-11-207 0 0,11-10-1154 0 0,-1-2 0 0 0,30-40-1 0 0,-24 22-7486 0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20:09.28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 0 1839 0 0,'0'0'10355'0'0,"0"2"-9844"0"0,1 1-301 0 0,1 20 1065 0 0,-8-18-1846 0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20:20.00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6 0 2759 0 0,'0'0'2048'0'0,"-5"0"-3912"0"0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08:51:05.3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1839 0 0,'0'0'6863'0'0,"6"3"-6180"0"0,22 13 1405 0 0,-19-16-1283 0 0,-5 0-617 0 0,0-1 1 0 0,-1 1-1 0 0,1 1 0 0 0,-1-1 0 0 0,1 0 1 0 0,0 1-1 0 0,-1 0 0 0 0,1 0 1 0 0,-1 0-1 0 0,1 0 0 0 0,-1 0 1 0 0,6 4-1 0 0,26 19 570 0 0,-2 1 1 0 0,51 49-1 0 0,-9-8-305 0 0,-19-21-221 0 0,112 68-1 0 0,-123-88-809 0 0,1-2 0 0 0,1-1 0 0 0,64 18 0 0 0,-96-35 69 0 0,9 2-1239 0 0,26 5-1 0 0,-37-10-2523 0 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20:58.45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0 6479 0 0,'0'0'586'0'0,"1"4"-486"0"0,30 102 3424 0 0,-18-16-3960 0 0,-11-74 86 0 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21:00.34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121 0 2759 0 0,'-2'8'247'0'0,"-13"34"3209"0"0,7-18 2470 0 0,3-5-5223 0 0,-5 26-130 0 0,-7 48-1128 0 0,15-82 173 0 0</inkml:trace>
  <inkml:trace contextRef="#ctx0" brushRef="#br0" timeOffset="1">51 239 5983 0 0,'0'0'464'0'0,"-7"16"1604"0"0,1 5-588 0 0,0 0 0 0 0,1 0 0 0 0,1 1-1 0 0,-1 22 1 0 0,-3 13-1120 0 0,3-9-771 0 0,2-20-4911 0 0,2-13 780 0 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21:00.71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0 1375 0 0,'0'0'5679'0'0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21:01.06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10 42 7343 0 0,'0'0'2864'0'0</inkml:trace>
  <inkml:trace contextRef="#ctx0" brushRef="#br0" timeOffset="1">1 0 1839 0 0,'0'0'5280'0'0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21:01.41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31 0 5063 0 0,'0'0'7544'0'0,"5"8"-8689"0"0</inkml:trace>
  <inkml:trace contextRef="#ctx0" brushRef="#br0" timeOffset="1">0 36 7799 0 0,'0'0'942'0'0,"2"1"-368"0"0,6 1-10 0 0,-1 1-1 0 0,1-1 1 0 0,0-1-1 0 0,0 1 0 0 0,0-1 1 0 0,0 0-1 0 0,0-1 1 0 0,9-1-1 0 0,68-9-725 0 0,-42 3-1852 0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21:22.812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62 1 3679 0 0,'0'0'284'0'0,"-19"0"650"0"0,8 0 1574 0 0,-21 2 3238 0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21:57.485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22 1 1839 0 0,'0'0'160'0'0,"-8"3"-160"0"0,1-1 0 0 0,1-1 288 0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21:57.861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 0 2759 0 0,'0'0'3736'0'0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21:58.233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 46 7687 0 0,'0'0'696'0'0,"6"5"266"0"0,4-2-323 0 0,0 1 0 0 0,0-1 1 0 0,0-1-1 0 0,0 0 0 0 0,0 0 1 0 0,1-1-1 0 0,-1 0 1 0 0,12-1-1 0 0,5 1 28 0 0,44 5 684 0 0,140 5 965 0 0,-139-13-2221 0 0,-1-3 0 0 0,0-4 0 0 0,82-20 0 0 0,-138 26-675 0 0,-1-1 0 0 0,0 0 0 0 0,0-1 0 0 0,0-1 0 0 0,14-9 0 0 0,-21 11-1346 0 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21:58.620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7 81 5063 0 0,'-6'7'7500'0'0,"28"1"-5226"0"0,9-3-1060 0 0,1-1 1 0 0,52 0-1 0 0,-34-2-471 0 0,499 27 2137 0 0,-526-28-2916 0 0,2 1-368 0 0,1-1 0 0 0,39-3 0 0 0,-53-2-3453 0 0</inkml:trace>
  <inkml:trace contextRef="#ctx0" brushRef="#br0" timeOffset="1">683 158 6911 0 0,'2'-1'6840'0'0,"117"-23"-2456"0"0,423-42-1296 0 0,-219 30-4078 0 0,-127 11 332 0 0,-141 20-2612 0 0,-40 4 1732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08:51:05.6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 0 10391 0 0,'0'0'474'0'0,"-1"2"-6"0"0,-1 1-397 0 0,0 0 0 0 0,1 0 0 0 0,-1 1 0 0 0,1-1 0 0 0,0 0 1 0 0,0 1-1 0 0,0-1 0 0 0,0 1 0 0 0,1-1 0 0 0,-1 1 0 0 0,1-1 1 0 0,0 1-1 0 0,0-1 0 0 0,0 1 0 0 0,1 4 0 0 0,0-4 129 0 0,1 1-1 0 0,-1 0 0 0 0,1 0 0 0 0,0-1 1 0 0,1 1-1 0 0,-1-1 0 0 0,1 0 0 0 0,-1 1 1 0 0,7 5-1 0 0,3 3 215 0 0,0-2 1 0 0,2 1-1 0 0,-1-1 0 0 0,1-1 1 0 0,18 9-1 0 0,158 88 1247 0 0,21 13-665 0 0,336 163-766 0 0,-468-244-1149 0 0,116 76 0 0 0,-183-107 646 0 0,19 13-1434 0 0,0 1 0 0 0,34 31 0 0 0,-63-51 461 0 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22:00.123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867 33 8287 0 0,'-5'12'890'0'0,"5"-11"-727"0"0,-1 0 0 0 0,1 0 0 0 0,0 0 1 0 0,0 0-1 0 0,0 0 0 0 0,-1 0 0 0 0,1 0 1 0 0,0 0-1 0 0,0 0 0 0 0,0 0 0 0 0,1 0 1 0 0,-1 0-1 0 0,0 0 0 0 0,0 0 0 0 0,0 0 1 0 0,1 0-1 0 0,-1 0 0 0 0,0 0 0 0 0,1 0 1 0 0,-1-1-1 0 0,1 1 0 0 0,-1 0 0 0 0,1 0 1 0 0,0 0-1 0 0,-1 0 0 0 0,1-1 0 0 0,0 1 1 0 0,-1 0-1 0 0,1-1 0 0 0,0 1 0 0 0,1 0 1 0 0,0 1 109 0 0,4 2 167 0 0,0 0 0 0 0,0-1 0 0 0,0 1 1 0 0,1-1-1 0 0,-1 0 0 0 0,1-1 0 0 0,0 0 0 0 0,13 3 0 0 0,6-1-7 0 0,28 2 1 0 0,-33-5 39 0 0,58 1 220 0 0,2 0-170 0 0,-53-1-1418 0 0,32-2 0 0 0,-8-1-1665 0 0,-29 2-3690 0 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22:00.506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0 1 6127 0 0,'0'0'984'0'0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22:01.998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4 0 3223 0 0,'0'0'3871'0'0,"-4"6"-3329"0"0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22:02.397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0 52 1839 0 0,'1'1'422'0'0,"2"2"392"0"0,0-1 1 0 0,1 0-1 0 0,-1 0 1 0 0,0 0 0 0 0,1 0-1 0 0,-1 0 1 0 0,1-1-1 0 0,-1 0 1 0 0,1 0-1 0 0,0 0 1 0 0,6 1 0 0 0,7 1 277 0 0,24-1 1 0 0,-16-1-219 0 0,12 0-360 0 0,0-2 0 0 0,0-2 0 0 0,61-13 0 0 0,41-18-550 0 0,-101 23-570 0 0,11-4-1561 0 0</inkml:trace>
  <inkml:trace contextRef="#ctx0" brushRef="#br0" timeOffset="1">175 96 8463 0 0,'0'0'766'0'0,"2"0"-628"0"0,26 7 72 0 0,16 2 1974 0 0,11-4-889 0 0,0-2 0 0 0,1-3 1 0 0,69-8-1 0 0,-119 7-1229 0 0,54-6 313 0 0,1-2 1 0 0,100-31-1 0 0,-133 31-675 0 0,-5 1-1117 0 0,-8 3-2739 0 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22:03.760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 1 2303 0 0,'0'0'5736'0'0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22:04.119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0 23 6127 0 0,'0'0'832'0'0,"10"0"-448"0"0,0-1-192 0 0,-2-2-192 0 0,2-2 0 0 0,-2-2-2016 0 0,-2 1-392 0 0</inkml:trace>
  <inkml:trace contextRef="#ctx0" brushRef="#br0" timeOffset="1">49 27 4687 0 0,'0'0'1592'0'0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22:04.526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 1 6823 0 0,'0'0'1240'0'0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22:04.906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67 1 1839 0 0,'0'0'4226'0'0,"2"11"-2788"0"0,-2-6-1110 0 0,-1 0-1 0 0,0-1 1 0 0,0 1-1 0 0,0 0 1 0 0,0-1-1 0 0,-1 1 1 0 0,0-1-1 0 0,0 0 1 0 0,-4 7-1 0 0,2-5-146 0 0,0 1 0 0 0,-1 0 0 0 0,0-1 0 0 0,0 0-1 0 0,-7 6 1 0 0,5-7-159 0 0,6-4-188 0 0,0 0-110 0 0,-6 3-32 0 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22:05.381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317 1 2303 0 0,'0'0'6958'0'0,"0"10"-4213"0"0,-1-5-2371 0 0,-1 0 1 0 0,1 0-1 0 0,-1 0 0 0 0,0 0 1 0 0,-1 0-1 0 0,1 0 1 0 0,-1-1-1 0 0,-3 6 0 0 0,-31 34 1296 0 0,18-22-1293 0 0,-77 110 434 0 0,55-73-797 0 0,18-27-93 0 0,-43 58-1090 0 0,53-72-876 0 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22:05.720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455 1 6911 0 0,'-5'9'924'0'0,"1"0"-1"0"0,-1-1 1 0 0,-1 1 0 0 0,0-1-1 0 0,-14 15 1 0 0,-43 45 2763 0 0,-26 41-2612 0 0,-24 51-135 0 0,85-118-962 0 0,-19 25 284 0 0,40-60-542 0 0,1 1 0 0 0,-1 0 0 0 0,-1-1-1 0 0,0-1 1 0 0,-14 11 0 0 0,12-12-579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08:51:06.0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11231 0 0,'0'0'1016'0'0,"1"2"-836"0"0,3 5-12 0 0,0-1 0 0 0,0 0-1 0 0,1 0 1 0 0,0 0 0 0 0,0 0-1 0 0,0-1 1 0 0,12 9 0 0 0,49 30 1612 0 0,-59-40-1723 0 0,196 111 2144 0 0,-130-73-1681 0 0,77 51 296 0 0,43 45-213 0 0,175 121-615 0 0,-334-237-136 0 0,145 106-843 0 0,-153-106 252 0 0,0 0-1 0 0,-1 2 1 0 0,-2 1-1 0 0,29 38 1 0 0,-49-58 274 0 0,1 1-1 0 0,-1-1 1 0 0,4 12 0 0 0,-2-4-525 0 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22:06.143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98 1 6991 0 0,'-8'14'312'0'0,"3"-4"64"0"0,0 0-304 0 0,-3 3-72 0 0,-1 0 0 0 0,-1 1 0 0 0,0 1 184 0 0,-1 1 16 0 0,-2 0 8 0 0,-5 5-3528 0 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22:06.734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277 1 6703 0 0,'0'0'2075'0'0,"-3"8"-590"0"0,-10 15 86 0 0,-1-1 0 0 0,-26 31 0 0 0,2-2-820 0 0,-56 80-252 0 0,29-41-2747 0 0,55-79 1173 0 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22:07.123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461 1 6911 0 0,'0'2'528'0'0,"-7"17"463"0"0,0 0 0 0 0,-1 0-1 0 0,-1-1 1 0 0,-13 20 0 0 0,-52 66 2679 0 0,48-70-3186 0 0,-97 120 817 0 0,86-113-1124 0 0,-64 58 0 0 0,97-96-350 0 0,2 0-69 0 0,-1-1 1 0 0,0 1 0 0 0,0-1-1 0 0,-1 1 1 0 0,1-1 0 0 0,0 0-1 0 0,-1 0 1 0 0,0 0 0 0 0,1-1-1 0 0,-7 3 1 0 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22:08.245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0 175 1839 0 0,'0'0'83'0'0,"2"1"-6"0"0,2 3 1371 0 0,-1 0-1 0 0,1-1 1 0 0,0 1-1 0 0,1-1 0 0 0,-1-1 1 0 0,1 1-1 0 0,9 4 0 0 0,-8-5-923 0 0,0 0 0 0 0,0-1 0 0 0,13 2 0 0 0,49 1 536 0 0,0-3 0 0 0,83-10 0 0 0,-33 2-923 0 0,117 7-73 0 0,-175 3-68 0 0,24 2-624 0 0,94-7 0 0 0,-162 1 153 0 0,-1-1 0 0 0,0-1-1 0 0,18-5 1 0 0,-3-5-4842 0 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22:08.993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691 88 10591 0 0,'0'1'819'0'0,"1"2"-690"0"0,-1 0 0 0 0,1 0 0 0 0,0 0 0 0 0,0 0 0 0 0,0-1 1 0 0,0 1-1 0 0,1 0 0 0 0,-1-1 0 0 0,1 1 0 0 0,0-1 0 0 0,-1 1 0 0 0,1-1 0 0 0,0 0 0 0 0,0 0 0 0 0,4 3 0 0 0,-2-2 60 0 0,0 0 0 0 0,1 0 0 0 0,0-1 0 0 0,-1 0-1 0 0,1 0 1 0 0,0 0 0 0 0,0 0 0 0 0,6 0 0 0 0,9 2 196 0 0,1-2 0 0 0,-1-1 0 0 0,33-1 1 0 0,-40-1-432 0 0,297-26 397 0 0,-230 13-1556 0 0,103-30 0 0 0,-153 34-3452 0 0,-19 5 358 0 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22:09.364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0 24 10967 0 0,'0'0'994'0'0,"2"1"-816"0"0,7 4 176 0 0,0 0-1 0 0,0 0 0 0 0,1-1 0 0 0,-1 0 0 0 0,1-1 0 0 0,12 3 1 0 0,63 8 2336 0 0,-28-6-2018 0 0,-23-3-366 0 0,-1-2 0 0 0,1-1 0 0 0,66-5 0 0 0,-53-2-379 0 0,0-3 1 0 0,55-15 0 0 0,-38 0-881 0 0,-22 5-2882 0 0,-26 10-1495 0 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22:09.765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 1 7687 0 0,'0'0'832'0'0,"11"0"-832"0"0,-1 1 520 0 0,1 3 720 0 0,-3-4-608 0 0,4 0-440 0 0,-4 0 16 0 0,1 0-120 0 0,1-2-408 0 0,-2 0 128 0 0</inkml:trace>
  <inkml:trace contextRef="#ctx0" brushRef="#br0" timeOffset="1">189 90 8751 0 0,'0'0'674'0'0,"0"2"-438"0"0,10 94 7801 0 0,-11 3-5294 0 0,-18 98-1721 0 0,-5-31-799 0 0,4-21-1377 0 0,7-48-2871 0 0,8-64-2107 0 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22:10.172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87 1 9215 0 0,'0'1'707'0'0,"-12"243"8303"0"0,1-89-7219 0 0,-20 313 756 0 0,-1 16-2095 0 0,32 0-1856 0 0,5-423 766 0 0,1 41-216 0 0,-9-35-5549 0 0,0-48 195 0 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22:10.566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86 0 11975 0 0,'-4'118'2409'0'0,"3"-33"14"0"0,-37 362 2383 0 0,-5 103-3443 0 0,44-364-823 0 0,7-93-1743 0 0,7-3-5443 0 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22:10.953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 1 3223 0 0,'0'0'460'0'0,"11"4"3795"0"0,-8-1-3737 0 0,1 0 0 0 0,-1 1 0 0 0,0-1 0 0 0,0 1 0 0 0,-1-1 0 0 0,1 1 0 0 0,-1 0 0 0 0,0 0 0 0 0,0 0 0 0 0,0 0 0 0 0,0 0 0 0 0,-1 1 0 0 0,2 8 0 0 0,0 4 275 0 0,-1-1-1 0 0,0 27 1 0 0,-2-13-156 0 0,-5 593 3381 0 0,-8 1-3966 0 0,10-331-1648 0 0,3-284 1526 0 0,0 19-1811 0 0,-6 41 0 0 0,1-47 73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08:51:06.3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8751 0 0,'0'0'674'0'0,"1"2"-438"0"0,2 4-9 0 0,1 0 0 0 0,0-1 1 0 0,0 0-1 0 0,0 1 1 0 0,1-1-1 0 0,-1-1 0 0 0,1 1 1 0 0,1-1-1 0 0,-1 0 1 0 0,0 0-1 0 0,1 0 0 0 0,0-1 1 0 0,7 4-1 0 0,11 3 821 0 0,2-1-1 0 0,26 7 1 0 0,0 0-338 0 0,-11-1-259 0 0,-1 1 1 0 0,0 2 0 0 0,44 28-1 0 0,-77-42-465 0 0,95 62-561 0 0,-80-51-3744 0 0,2-3-1517 0 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22:11.316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133 1 11743 0 0,'-1'1'539'0'0,"-23"270"6217"0"0,19-187-6051 0 0,-32 422 1507 0 0,10-161-1120 0 0,13 294-1924 0 0,15-497 722 0 0,-2-82-598 0 0,-2 0 0 0 0,-13 75 0 0 0,10-112-1880 0 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22:11.685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5 0 5063 0 0,'-4'54'883'0'0,"4"27"4859"0"0,0-32-3940 0 0,13 279 3119 0 0,-1-1-3367 0 0,-12-98-3240 0 0,-3-209-315 0 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22:12.043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17 1 6911 0 0,'-8'53'2851'0'0,"3"0"-1"0"0,2 105 0 0 0,49 303 2119 0 0,-43-445-5074 0 0,-2-8-482 0 0,0 0-1 0 0,-1 1 1 0 0,1 8 0 0 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22:12.420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14 1 4143 0 0,'0'0'368'0'0,"-3"11"-296"0"0,1 2-72 0 0,2 0 648 0 0,0-2 1696 0 0,-2 2-1792 0 0,1-1-128 0 0,-4-3-512 0 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22:13.340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93 1 6647 0 0,'0'0'600'0'0,"1"0"-492"0"0,5 0 598 0 0,2 3 890 0 0,-6-2-1421 0 0,0 1 1 0 0,0-1 0 0 0,0 1-1 0 0,0-1 1 0 0,0 1 0 0 0,0 0 0 0 0,-1-1-1 0 0,1 1 1 0 0,0 0 0 0 0,-1 0-1 0 0,0 0 1 0 0,1 0 0 0 0,-1 0-1 0 0,0 1 1 0 0,0-1 0 0 0,0 0 0 0 0,0 1-1 0 0,-1-1 1 0 0,1 0 0 0 0,0 4-1 0 0,1 8 170 0 0,0 1 0 0 0,1 16 0 0 0,-3-22-123 0 0,7 492 3941 0 0,-26 2-2057 0 0,16-436-2003 0 0,-50 887-695 0 0,51-936 461 0 0,-14 151-158 0 0,10-131-568 0 0,-1 1 1 0 0,-16 47 0 0 0,13-61-1152 0 0,-2 1-3707 0 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22:13.716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48 0 4143 0 0,'4'67'2175'0'0,"0"0"5436"0"0,-3 133-2917 0 0,-7 338-2096 0 0,-17 49-3060 0 0,22-547 123 0 0,0 2-222 0 0,-2 0-1 0 0,-1-1 0 0 0,-14 57 1 0 0,18-96-16 0 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22:14.108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12 0 5527 0 0,'-1'8'131'0'0,"0"-1"-1"0"0,0 1 0 0 0,0 8 0 0 0,-1 14 1335 0 0,-1 1 1287 0 0,1 1 0 0 0,2 40 0 0 0,13 96 364 0 0,-5-92-2299 0 0,-3 123-1 0 0,-7 23-327 0 0,0-61-273 0 0,-1-44-1160 0 0,2-93 215 0 0,1-22 330 0 0,-2 7-2245 0 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22:14.701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1 408 3679 0 0,'2'-1'1942'0'0,"4"-3"-1110"0"0,1-1 1 0 0,-1 1-1 0 0,0-1 1 0 0,0 0 0 0 0,-1 0-1 0 0,1-1 1 0 0,5-7-1 0 0,33-49 359 0 0,-40 56-1024 0 0,75-120 566 0 0,11-17-2348 0 0,-74 121-2999 0 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22:15.081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0 571 1839 0 0,'3'-1'134'0'0,"4"-1"538"0"0,0-2-1 0 0,-1 1 1 0 0,1-1 0 0 0,-1 0-1 0 0,0 0 1 0 0,0-1 0 0 0,0 1-1 0 0,8-9 1 0 0,41-52 6436 0 0,-37 41-7021 0 0,117-156 2049 0 0,-106 134-2428 0 0,-1-1 1 0 0,23-57-1 0 0,-37 61-1857 0 0,-10 26-3097 0 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22:15.449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0 77 2759 0 0,'0'0'248'0'0,"8"-13"-248"0"0,-3 0 464 0 0,3 2 48 0 0,2-1 0 0 0,0-1 8 0 0,0-1-520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08:51:06.7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5063 0 0,'0'0'390'0'0,"2"1"-72"0"0,93 46 6381 0 0,-47-21-4923 0 0,-2 2 1 0 0,76 59-1 0 0,-8-4-994 0 0,97 61-2098 0 0,-191-130-118 0 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22:23.024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13 203 3679 0 0,'-12'5'13487'0'0,"13"-2"-13316"0"0,1-1 0 0 0,0 0 1 0 0,0 0-1 0 0,0 0 0 0 0,0 0 1 0 0,0 0-1 0 0,0-1 0 0 0,0 1 0 0 0,1-1 1 0 0,-1 1-1 0 0,0-1 0 0 0,1 0 1 0 0,-1 0-1 0 0,1 0 0 0 0,0 0 0 0 0,-1 0 1 0 0,5 0-1 0 0,8 2 522 0 0,30 2-1 0 0,-39-5-549 0 0,44 1 87 0 0,0-3 1 0 0,-1-2-1 0 0,1-1 1 0 0,-1-3 0 0 0,0-3-1 0 0,54-17 1 0 0,158-78-1571 0 0,-104 38-3724 0 0,-138 61 2744 0 0,-1 2-3220 0 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22:23.383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13 0 5063 0 0,'-13'13'10518'0'0,"16"-11"-9886"0"0,-1 1-293 0 0,1 0-1 0 0,-1-1 1 0 0,1 1 0 0 0,0-1 0 0 0,0 1-1 0 0,0-1 1 0 0,0 0 0 0 0,0-1 0 0 0,1 1-1 0 0,-1 0 1 0 0,5 0 0 0 0,38 11 1276 0 0,90 10 1 0 0,50-7-867 0 0,-165-14-712 0 0,190 4-564 0 0,-122-6-4847 0 0,-85 0 4923 0 0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22:23.758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 7 9215 0 0,'0'0'707'0'0,"1"1"-464"0"0,5 3 462 0 0,1 0 1 0 0,-1 0 0 0 0,1 0 0 0 0,0-1 0 0 0,0 0-1 0 0,0-1 1 0 0,0 0 0 0 0,0 0 0 0 0,1 0 0 0 0,11 1-1 0 0,10-1 189 0 0,41-2-1 0 0,-54-1-495 0 0,125-7 1773 0 0,24-1-595 0 0,-141 9-1711 0 0,150-4 548 0 0,-136 0-3068 0 0,39-8 1 0 0,-56 8-4360 0 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22:24.207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0 0 3223 0 0,'0'0'143'0'0,"1"2"-3"0"0,17 53 545 0 0,5 15 6742 0 0,-15-40-5376 0 0,15 61 1622 0 0,-7-21-2542 0 0,9 77 1 0 0,15 493 362 0 0,-29-395-2476 0 0,-3-121-2291 0 0,-4-71-2181 0 0,-3-31 503 0 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22:24.579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11 0 13591 0 0,'0'0'622'0'0,"-2"9"204"0"0,-3 33 1311 0 0,2 79-1 0 0,3-93-1841 0 0,13 986 5782 0 0,-9-902-6048 0 0,31 551-675 0 0,-1-242-1529 0 0,-32-367 731 0 0,-1-9-6006 0 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22:24.937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0 1 6911 0 0,'2'8'715'0'0,"3"51"2741"0"0,4 70 3367 0 0,-3 56-3926 0 0,17 242-13 0 0,-5-159-2168 0 0,-11-144-652 0 0,3 257-1632 0 0,-11-364 1203 0 0,1-1-291 0 0,-1 0 1 0 0,0 0 0 0 0,-1-1 0 0 0,-1 1 0 0 0,-5 15 0 0 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22:25.325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13 0 13823 0 0,'0'2'630'0'0,"-6"89"709"0"0,1-16 1588 0 0,3 142-144 0 0,10-83-3815 0 0,-6-111-159 0 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22:25.910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8 1 9183 0 0,'3'148'2997'0'0,"-4"-85"-1086"0"0,-7 174-949 0 0,7-214-1400 0 0,0-5-10 0 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22:26.420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4 0 1839 0 0,'-4'8'8476'0'0,"11"-4"-7819"0"0,-1-1 0 0 0,1 0 0 0 0,0 0 0 0 0,0-1 0 0 0,0 0 0 0 0,1 0 0 0 0,-1 0-1 0 0,0-1 1 0 0,12 0 0 0 0,72-2 2474 0 0,-75 1-2788 0 0,319-15 3063 0 0,-58 21-2876 0 0,-50 1-2866 0 0,-160-9 1073 0 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22:26.805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 0 14743 0 0,'3'8'223'0'0,"1"-1"0"0"0,-1 1 0 0 0,2-1 0 0 0,-1 0 0 0 0,1 0 0 0 0,0-1 0 0 0,0 1 0 0 0,1-1-1 0 0,0 0 1 0 0,0-1 0 0 0,0 1 0 0 0,1-1 0 0 0,0-1 0 0 0,0 1 0 0 0,9 3 0 0 0,8 4 355 0 0,1-1 0 0 0,1-1 0 0 0,35 9 0 0 0,225 35 1733 0 0,-210-43-1876 0 0,349 33 939 0 0,-159-20-1298 0 0,-196-16-559 0 0,166 15 1 0 0,-77-20-7410 0 0,-107-6 1002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08:51:07.5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8031 0 0,'0'0'727'0'0,"1"2"-596"0"0,11 14 912 0 0,-1 1 1 0 0,0 0-1 0 0,-2 1 1 0 0,0 0-1 0 0,-1 1 1 0 0,10 34-1 0 0,-6-7-22 0 0,11 85 0 0 0,-12 186 91 0 0,-11-190-845 0 0,-19 609-1854 0 0,12-668-155 0 0,3-41-3025 0 0,2-15-200 0 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22:27.175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0 0 15431 0 0,'1'2'706'0'0,"1"1"-633"0"0,0 0 1 0 0,0-1-1 0 0,0 1 1 0 0,1-1-1 0 0,-1 1 1 0 0,1-1-1 0 0,-1 0 1 0 0,1 1-1 0 0,0-2 1 0 0,0 1-1 0 0,0 0 1 0 0,0 0-1 0 0,0-1 1 0 0,5 2-1 0 0,8 2 345 0 0,27 6-1 0 0,-36-9-120 0 0,361 64 4355 0 0,-217-45-4035 0 0,1-7 0 0 0,1-7 0 0 0,271-21 0 0 0,-148-19-1638 0 0,-141 16-810 0 0,-85 10 648 0 0,22-3-4438 0 0,-54 9-351 0 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22:27.555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0 1 15519 0 0,'1'1'712'0'0,"8"10"28"0"0,-6-6-674 0 0,0-1 0 0 0,1 1 0 0 0,0-1 0 0 0,-1 0 0 0 0,1 0 0 0 0,1-1 1 0 0,-1 1-1 0 0,1-1 0 0 0,-1 0 0 0 0,6 3 0 0 0,38 15 859 0 0,1-3-1 0 0,1-1 1 0 0,0-3 0 0 0,74 11 0 0 0,211 8 1272 0 0,182-28-1235 0 0,-174-30-5581 0 0,-314 22 3225 0 0,12-1-1205 0 0,-13 0-2299 0 0,-8 1-290 0 0</inkml:trace>
  <inkml:trace contextRef="#ctx0" brushRef="#br0" timeOffset="1">1245 171 16639 0 0,'1'1'763'0'0,"2"2"-669"0"0,0 0 0 0 0,-1-1 0 0 0,1 1 0 0 0,0-1 0 0 0,0 0 0 0 0,0 0 0 0 0,0 0 0 0 0,1-1 0 0 0,-1 1-1 0 0,0-1 1 0 0,1 0 0 0 0,4 2 0 0 0,8 0 197 0 0,25 3 0 0 0,-20-4 207 0 0,145 16 1766 0 0,232-5-1 0 0,45-15-2327 0 0,-353-3-1442 0 0,-31-1-4751 0 0,-19 1-811 0 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22:51.130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 48 7343 0 0,'0'0'7048'0'0,"2"1"-6434"0"0,9 3-13 0 0,-8-3-8 0 0,-2 1-390 0 0,1 0 0 0 0,-1 0 0 0 0,1 0 0 0 0,-1-1 0 0 0,1 1 0 0 0,0 0 0 0 0,2 1 0 0 0,0 1 101 0 0,0-1-142 0 0,-1 1 0 0 0,1-1 0 0 0,0 0 0 0 0,0 0 0 0 0,1 0-1 0 0,-1-1 1 0 0,0 0 0 0 0,1 1 0 0 0,0-1 0 0 0,6 1 0 0 0,-4-1 19 0 0,0-1 0 0 0,0 0 0 0 0,0-1 0 0 0,0 1 0 0 0,0-1 0 0 0,13-2 0 0 0,149-5 2022 0 0,-142 7-1902 0 0,-17-1-221 0 0,-1 0 0 0 0,1-1 1 0 0,-1 0-1 0 0,0-1 0 0 0,1 0 0 0 0,-1 0 0 0 0,-1-1 1 0 0,1 0-1 0 0,14-9 0 0 0,-11 6 3 0 0,0 1 1 0 0,0 0 0 0 0,19-5-1 0 0,-24 9-17 0 0,1 1-1 0 0,-1 0 0 0 0,0 1 1 0 0,1 0-1 0 0,-1 0 1 0 0,1 1-1 0 0,-1-1 1 0 0,0 2-1 0 0,12 2 1 0 0,-8-1 44 0 0,0-1 0 0 0,0-1 1 0 0,11 1-1 0 0,-11-3-59 0 0,0 0-1 0 0,0-1 1 0 0,-1-1 0 0 0,1 1-1 0 0,-1-2 1 0 0,16-6 0 0 0,-11 4 45 0 0,28-7 0 0 0,-29 11-21 0 0,-1 1 1 0 0,1 0-1 0 0,0 1 1 0 0,0 1-1 0 0,0 0 1 0 0,-1 1-1 0 0,16 4 1 0 0,19 2 49 0 0,27-3 96 0 0,-25-3-50 0 0,-24 1-87 0 0,-1-2-1 0 0,1-1 0 0 0,-1-1 1 0 0,42-7-1 0 0,-41 2-84 0 0,-17 3 14 0 0,0 1-1 0 0,1 0 0 0 0,-1 0 1 0 0,0 1-1 0 0,1 0 0 0 0,18 2 1 0 0,-23-1 18 0 0,0 1 1 0 0,-1 1-1 0 0,1-1 1 0 0,6 3-1 0 0,13 6 141 0 0,-5-4-107 0 0,20 5 10 0 0,-8-5-64 0 0,-20-3 29 0 0,33 5 26 0 0,8 1 82 0 0,-42-7-149 0 0,10 4 28 0 0,14 4 10 0 0,-4-5-37 0 0,12-1 76 0 0,73-1 1 0 0,-74-3-49 0 0,121-8 164 0 0,-147 8-148 0 0,26 3 0 0 0,-18 0 7 0 0,9 2 2 0 0,-16-4-46 0 0,33 2 27 0 0,72-5 0 0 0,79-11 94 0 0,-194 12-128 0 0,22-1 22 0 0,0 1-1 0 0,38 4 0 0 0,-14 4 96 0 0,94 18 22 0 0,-113-14-139 0 0,-13-8 0 0 0,-14-2 2 0 0,0 0 0 0 0,0 0 0 0 0,0 0 1 0 0,10 5-1 0 0,25 2 51 0 0,-20 0-53 0 0,6 2 0 0 0,-8-2 0 0 0,40 9 0 0 0,-52-15 0 0 0,1-1 0 0 0,1 0 0 0 0,9 0 0 0 0,24 1 0 0 0,-8 1 0 0 0,3 0 0 0 0,-16-3 0 0 0,-10 0 1 0 0,89 4 62 0 0,-81-2-63 0 0,-12-2 0 0 0,27 6 0 0 0,-13-2 0 0 0,0-1 0 0 0,0-1 0 0 0,41-1 0 0 0,-54-2 0 0 0,22 3 0 0 0,16 0 0 0 0,2 4-3 0 0,-29-3 31 0 0,29 1 0 0 0,20-8-18 0 0,-39 2 23 0 0,57 3-1 0 0,-68-1-32 0 0,16 5 0 0 0,-24-4 0 0 0,0 0 0 0 0,0-1 0 0 0,0 0 0 0 0,20-2 0 0 0,-9 2 53 0 0,-3-1-40 0 0,-9 0-14 0 0,0 1 1 0 0,15 0-1 0 0,-1 2 1 0 0,-15 0 0 0 0,19 2 0 0 0,-15-4 0 0 0,4 1 0 0 0,-1 0 11 0 0,0-1 31 0 0,0 0-31 0 0,0 2-11 0 0,-2-1 0 0 0,3 2 0 0 0,40 5 0 0 0,-43-6 0 0 0,1-2 0 0 0,-1 1 0 0 0,0 0 0 0 0,1-1 0 0 0,-1 3 0 0 0,0-1 0 0 0,1 1 0 0 0,-2-2 0 0 0,0 1 0 0 0,0 0 0 0 0,1 1 0 0 0,-1 0 0 0 0,-1 1 0 0 0,0 0 0 0 0,-1 1 0 0 0,-12 2 0 0 0,-4 1 0 0 0,-1 2 4 0 0,0 0-1 0 0,-1-1 1 0 0,0 0-1 0 0,0 0 1 0 0,-1-1-1 0 0,-1 0 1 0 0,-16 11 0 0 0,-78 42 30 0 0,88-53-33 0 0,-59 33-1 0 0,-91 68 0 0 0,141-88-16 0 0,2 0 0 0 0,-35 39 1 0 0,8-6-35 0 0,47-51-20 0 0,1-1 1 0 0,-1 1-1 0 0,0-1 1 0 0,0 0-1 0 0,-1 0 1 0 0,1 0-1 0 0,0 0 1 0 0,-1-1-1 0 0,1 1 1 0 0,-1-1-1 0 0,1 0 1 0 0,-6 1-1 0 0,7-2-265 0 0,-1 0 1 0 0,0 1-1 0 0,1-1 0 0 0,-1 0 0 0 0,0-1 0 0 0,1 1 0 0 0,-1 0 1 0 0,0-1-1 0 0,1 0 0 0 0,-1 1 0 0 0,1-1 0 0 0,-1 0 0 0 0,1 0 1 0 0,-1-1-1 0 0,1 1 0 0 0,0 0 0 0 0,-1-1 0 0 0,-2-2 0 0 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22:53.079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 0 1839 0 0,'2'9'11642'0'0,"13"21"-9325"0"0,-12-25-2183 0 0,0-1 1 0 0,-1 0 0 0 0,2 0-1 0 0,-1 0 1 0 0,0 0 0 0 0,1 0 0 0 0,0-1-1 0 0,-1 1 1 0 0,2-1 0 0 0,5 4-1 0 0,-2-4 38 0 0,0 0-1 0 0,-1 0 0 0 0,1-1 1 0 0,1 0-1 0 0,-1-1 0 0 0,13 2 1 0 0,53-2 1097 0 0,-47-1-584 0 0,40-1 1116 0 0,-18-1-972 0 0,0 3 0 0 0,0 2 1 0 0,56 10-1 0 0,140 44 1091 0 0,-217-52-1781 0 0,0-1 1 0 0,0-2-1 0 0,42-1 0 0 0,84-14 283 0 0,-145 12-390 0 0,71-11 219 0 0,-43 6-92 0 0,68-3-1 0 0,14 12 40 0 0,152 24 1 0 0,-160-17-124 0 0,-66-7-16 0 0,59 11-1 0 0,-59-7-21 0 0,1-2 0 0 0,56-1 0 0 0,-44-2-9 0 0,33-2 66 0 0,33 3-7 0 0,-79 1-44 0 0,114 6 42 0 0,-117-10-77 0 0,108 3 48 0 0,-62 6-3 0 0,-46-3-40 0 0,20 1-15 0 0,-33-6 23 0 0,-1-1 1 0 0,54-6-1 0 0,-62 2-20 0 0,10-1 12 0 0,0 0 0 0 0,1 2 0 0 0,37 2 0 0 0,28 10-2 0 0,-17 1-11 0 0,-54-8 20 0 0,-1 0 0 0 0,44-4 0 0 0,-49 2-16 0 0,104-12-7 0 0,26 0 17 0 0,-83 10 10 0 0,60 3 5 0 0,-103 0-29 0 0,27-1 0 0 0,43-1 0 0 0,63-2 53 0 0,-156 3-53 0 0,47-5 63 0 0,-14 1-51 0 0,-20 2-12 0 0,5 2 27 0 0,-8-1 4 0 0,12-3-25 0 0,-9 1-6 0 0,-11 3-6 0 0,0-1 0 0 0,0 1 0 0 0,0 0 0 0 0,0-1 0 0 0,0 0 0 0 0,0 1 0 0 0,0-1 0 0 0,0 0 0 0 0,0 0 0 0 0,0 0 0 0 0,-1 0 0 0 0,1 0 0 0 0,1-2 0 0 0,1 0-61 0 0,-2 1 7 0 0,0 1 1 0 0,-1-1-1 0 0,1 1 0 0 0,-1-1 0 0 0,1 0 0 0 0,-1 1 0 0 0,0-1 0 0 0,0 0 1 0 0,0 0-1 0 0,0 0 0 0 0,0 0 0 0 0,1-4 0 0 0,4-24-1680 0 0,-5 8 593 0 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20:01.42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65 1 9215 0 0,'0'0'4058'0'0,"-23"21"-3468"0"0,14-7-1483 0 0,1-1-1 0 0,-10 25 0 0 0,12-24-3233 0 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20:02.30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54 1 3679 0 0,'0'0'10775'0'0,"-1"1"-10390"0"0,-3 17-485 0 0,-1-1 0 0 0,-1 0 0 0 0,-15 29 0 0 0,12-25-3262 0 0,1-5-1404 0 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20:02.77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307 0 5063 0 0,'-1'2'4924'0'0,"-78"128"768"0"0,4-7-5385 0 0,36-54-1242 0 0,-62 80 1 0 0,90-132-4176 0 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20:03.17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519 1 8575 0 0,'-1'2'396'0'0,"-9"21"200"0"0,-27 45-1 0 0,2-7 1105 0 0,18-28-1593 0 0,-2 0-1 0 0,-1-1 1 0 0,-1 0 0 0 0,-2-2-1 0 0,-37 38 1 0 0,49-56-3168 0 0,1-1-997 0 0</inkml:trace>
  <inkml:trace contextRef="#ctx0" brushRef="#br0" timeOffset="1">469 98 2303 0 0,'0'0'102'0'0,"-1"2"-1"0"0,-9 27 626 0 0,-19 39 10301 0 0,17-44-10860 0 0,-38 62 1172 0 0,-87 113 1 0 0,32-51-436 0 0,-10 10-6685 0 0,105-146 512 0 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20:04.08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10 36 3223 0 0,'-9'2'7224'0'0,"26"-1"-7063"0"0,0 0-1 0 0,0-2 1 0 0,0 0-1 0 0,0 0 1 0 0,33-9-1 0 0,-20 3-235 0 0,9-2-360 0 0,-13 2-2588 0 0,-12 4-375 0 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20:04.47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4 5983 0 0,'1'1'6220'0'0,"3"2"-6023"0"0,-1-1 0 0 0,1 0 0 0 0,0 0-1 0 0,1 0 1 0 0,-1 0 0 0 0,0 0 0 0 0,0-1-1 0 0,1 0 1 0 0,-1 0 0 0 0,1 0 0 0 0,-1-1-1 0 0,9 1 1 0 0,6-1-34 0 0,34-6-1 0 0,-21 2-153 0 0,20-2-162 0 0,7-1-1090 0 0,-21 6-3618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08:51:07.8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8927 0 0,'0'0'407'0'0,"0"2"-6"0"0,29 454 5295 0 0,-4-144-3640 0 0,-20 54-1006 0 0,-18 1-896 0 0,8-240-120 0 0,3-77-492 0 0,-2 96 489 0 0,6-48-6286 0 0,0-81 1067 0 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20:04.86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27 87 8551 0 0,'-9'3'772'0'0,"-8"0"4406"0"0,19-2-4600 0 0,18 2 135 0 0,0-1 1 0 0,0 0-1 0 0,0-2 0 0 0,24-2 0 0 0,-13 1-327 0 0,227-13 1153 0 0,-187 7-1653 0 0,112-28 0 0 0,-128 22-358 0 0,41-12-4228 0 0,-88 22 3137 0 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20:05.26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81 8751 0 0,'0'0'1068'0'0,"2"1"-369"0"0,30 8 1325 0 0,0-1 0 0 0,38 5 0 0 0,70 0-480 0 0,-69-11-1287 0 0,0-4 1 0 0,1-2 0 0 0,-2-4-1 0 0,1-3 1 0 0,113-32-1 0 0,-108 24-556 0 0,44-14-2782 0 0,-105 26-992 0 0</inkml:trace>
  <inkml:trace contextRef="#ctx0" brushRef="#br0" timeOffset="1">555 93 2759 0 0,'-8'3'562'0'0,"1"1"0"0"0,-17 11 9288 0 0,61-11-7593 0 0,-10-5-1740 0 0,36-3 558 0 0,112 9 1 0 0,171 17-182 0 0,-215-17-815 0 0,-91-1-420 0 0,0 1 0 0 0,44 12-1 0 0,-76-15-418 0 0,1 0 0 0 0,-1-1 0 0 0,0 0-1 0 0,0 0 1 0 0,13-1 0 0 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20:05.73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3 2303 0 0,'1'0'5934'0'0,"11"-1"-4914"0"0,0 0 1 0 0,0 1-1 0 0,-1 0 1 0 0,20 3-1 0 0,49 12 1140 0 0,-67-13-1924 0 0,126 36 1682 0 0,-17-5-1044 0 0,-72-21-981 0 0,0-4-1 0 0,86 5 1 0 0,-125-12-253 0 0,64-2-566 0 0,-62 0-2058 0 0,23-5-1 0 0,-23 3-1750 0 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20:06.10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9 35 8751 0 0,'-1'1'674'0'0,"1"-1"-594"0"0,-1 0 1 0 0,1 0 0 0 0,-1 1-1 0 0,1-1 1 0 0,0 0 0 0 0,-1 0-1 0 0,1 1 1 0 0,-1-1 0 0 0,1 0-1 0 0,0 1 1 0 0,-1-1 0 0 0,1 0 0 0 0,0 1-1 0 0,0-1 1 0 0,-1 0 0 0 0,1 1-1 0 0,0-1 1 0 0,0 1 0 0 0,-1-1-1 0 0,1 1 1 0 0,0-1 0 0 0,0 0-1 0 0,0 1 1 0 0,0-1 0 0 0,0 1-1 0 0,0-1 1 0 0,0 1 0 0 0,0-1-1 0 0,0 1 1 0 0,0-1 0 0 0,0 1-1 0 0,0-1 1 0 0,0 1 0 0 0,0-1-1 0 0,0 1 1 0 0,1-1 0 0 0,-1 0-1 0 0,0 1 1 0 0,0-1 0 0 0,1 1-1 0 0,12 9 2454 0 0,-11-10-2985 0 0,4 3 641 0 0,1-1-1 0 0,-1 1 1 0 0,1-1-1 0 0,0-1 1 0 0,0 1-1 0 0,0-1 1 0 0,11 0-1 0 0,51-4 540 0 0,-61 3-638 0 0,293-37 1226 0 0,-64 6-1194 0 0,-198 27-153 0 0,72 3-1 0 0,-92 2-167 0 0,-1 2 0 0 0,1 0 0 0 0,-1 0 0 0 0,0 2 0 0 0,0 0-1 0 0,17 9 1 0 0,-30-12-68 0 0,-3-1 2 0 0,1 0 0 0 0,-1 0 0 0 0,1 0 1 0 0,-1 0-1 0 0,1 0 0 0 0,0 0 0 0 0,-1-1 0 0 0,4 1 0 0 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20:06.48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11 185 5983 0 0,'-1'2'274'0'0,"1"0"-174"0"0,-9 14 4034 0 0,21-12-62 0 0,-7-2-3836 0 0,0-1 0 0 0,1-1 0 0 0,-1 1 1 0 0,1-1-1 0 0,-1 0 0 0 0,1 0 0 0 0,9-2 0 0 0,42-10 346 0 0,-33 6-330 0 0,238-67 1003 0 0,7-35-2461 0 0,-265 106 794 0 0,15-5 217 0 0,-6 5-3776 0 0,-20 11 3029 0 0,4-6 619 0 0,0 1 1 0 0,-1-1-1 0 0,0 0 0 0 0,0 0 0 0 0,-7 4 0 0 0,-1-1-444 0 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20:06.87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69 8463 0 0,'0'0'3250'0'0,"2"0"-2461"0"0,161-18 2856 0 0,-12 2-4325 0 0,-120 14-897 0 0,-29 2 897 0 0,6-1-1460 0 0</inkml:trace>
  <inkml:trace contextRef="#ctx0" brushRef="#br0" timeOffset="1">381 1 8519 0 0,'0'0'772'0'0,"-6"6"-616"0"0,-10 10 1003 0 0,2 1-1 0 0,0 0 0 0 0,1 1 0 0 0,1 0 1 0 0,0 1-1 0 0,-8 21 0 0 0,13-27-932 0 0,-68 133 1302 0 0,62-124-1749 0 0,-1-1 1 0 0,0-1 0 0 0,-2 0 0 0 0,-26 25-1 0 0,40-44 193 0 0,-1 3-405 0 0,0-1 0 0 0,0 0-1 0 0,-1-1 1 0 0,0 1 0 0 0,1-1-1 0 0,-6 3 1 0 0,1-3-1034 0 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20:07.26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537 1 2303 0 0,'0'0'102'0'0,"0"1"-1"0"0,-3 12 1731 0 0,0-1 0 0 0,-1 0 0 0 0,0 0 0 0 0,-1 0 0 0 0,-7 11-1 0 0,-35 57 2406 0 0,40-70-4493 0 0,-171 249 2346 0 0,44-97-3584 0 0,120-147-339 0 0,-3-1-4129 0 0</inkml:trace>
  <inkml:trace contextRef="#ctx0" brushRef="#br0" timeOffset="1">396 351 4607 0 0,'0'0'354'0'0,"-1"1"51"0"0,-1 6 759 0 0,-1-1-1 0 0,0 0 1 0 0,0 0-1 0 0,-1 0 1 0 0,1-1-1 0 0,-1 1 1 0 0,-8 7-1 0 0,-39 34 594 0 0,3-2-866 0 0,32-28-871 0 0,-114 121 713 0 0,36-50-3114 0 0,72-69-3306 0 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22:59.80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0 5639 0 0,'0'0'1136'0'0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23:00.17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16 1839 0 0,'0'0'5690'0'0,"5"-9"-3804"0"0,-5 8-1757 0 0,1 1 0 0 0,-1-1-1 0 0,1 1 1 0 0,0-1 0 0 0,-1 1-1 0 0,1-1 1 0 0,-1 1 0 0 0,1-1-1 0 0,0 1 1 0 0,0 0 0 0 0,-1-1 0 0 0,1 1-1 0 0,0 0 1 0 0,0 0 0 0 0,-1 0-1 0 0,1-1 1 0 0,0 1 0 0 0,0 0-1 0 0,-1 0 1 0 0,1 0 0 0 0,0 0-1 0 0,0 0 1 0 0,0 1 0 0 0,-1-1-1 0 0,2 0 1 0 0,0 1 28 0 0,0 0 0 0 0,-1 0 0 0 0,1 0 0 0 0,-1 0 0 0 0,1 0 0 0 0,-1 0 0 0 0,1 1 0 0 0,-1-1 0 0 0,0 0 1 0 0,2 4-1 0 0,1-1 140 0 0,-1 1 1 0 0,0 0-1 0 0,-1 1 1 0 0,1-1-1 0 0,-1 0 1 0 0,3 10-1 0 0,0 22 448 0 0,-1 1 0 0 0,-2 0 0 0 0,-5 62 0 0 0,1-56-605 0 0,-3 20-19 0 0,2-41-424 0 0,2 1-1 0 0,1 30 1 0 0,1-45-2378 0 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23:00.56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 2759 0 0,'0'0'126'0'0,"2"11"1818"0"0,-1 29 5289 0 0,0 1-3871 0 0,2 44-844 0 0,-2 273-1213 0 0,1-323-3350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08:51:08.2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1 6911 0 0,'-2'55'1056'0'0,"7"76"1"0"0,16 55 2982 0 0,-2-25-3200 0 0,11 111-337 0 0,4 63 69 0 0,-31-209-5063 0 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23:31.268"/>
    </inkml:context>
    <inkml:brush xml:id="br0">
      <inkml:brushProperty name="width" value="0.1" units="cm"/>
      <inkml:brushProperty name="height" value="0.1" units="cm"/>
      <inkml:brushProperty name="color" value="#BF9000"/>
    </inkml:brush>
  </inkml:definitions>
  <inkml:trace contextRef="#ctx0" brushRef="#br0">2187 0 9215 0 0,'0'0'707'0'0,"0"2"-464"0"0,-43 101 6902 0 0,-11 28-4272 0 0,-184 409-1078 0 0,219-499-1691 0 0,-215 444 918 0 0,66-163-420 0 0,-17-9-216 0 0,131-223-336 0 0,-500 794 314 0 0,185-288-279 0 0,126-205-2905 0 0,217-354-5056 0 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23:31.941"/>
    </inkml:context>
    <inkml:brush xml:id="br0">
      <inkml:brushProperty name="width" value="0.1" units="cm"/>
      <inkml:brushProperty name="height" value="0.1" units="cm"/>
      <inkml:brushProperty name="color" value="#BF9000"/>
    </inkml:brush>
  </inkml:definitions>
  <inkml:trace contextRef="#ctx0" brushRef="#br0">357 1 11519 0 0,'0'0'1040'0'0,"-1"2"-853"0"0,-40 185 7055 0 0,16-63-6217 0 0,-10 34-725 0 0,-53 215 41 0 0,1-8 432 0 0,28-113 172 0 0,55-233-871 0 0,-10 45 210 0 0,13-57-242 0 0,0 0 0 0 0,1-1-1 0 0,0 1 1 0 0,0-1-1 0 0,0 1 1 0 0,1-1 0 0 0,2 12-1 0 0,-2-17-27 0 0,0 1-1 0 0,-1 0 1 0 0,1-1-1 0 0,0 1 1 0 0,0 0-1 0 0,0-1 1 0 0,0 1-1 0 0,0-1 1 0 0,0 1-1 0 0,0-1 1 0 0,0 0-1 0 0,1 0 1 0 0,-1 1-1 0 0,1-1 1 0 0,-1 0-1 0 0,1 0 1 0 0,-1 0-1 0 0,1 0 1 0 0,-1-1-1 0 0,1 1 1 0 0,0 0-1 0 0,-1-1 1 0 0,1 1-1 0 0,0-1 1 0 0,0 1-1 0 0,0-1 1 0 0,-1 0-1 0 0,5 0 1 0 0,1 0 46 0 0,1-1 0 0 0,0 0 0 0 0,-1 0 0 0 0,1 0 0 0 0,11-5 0 0 0,6-3 55 0 0,-2-1-1 0 0,1 0 1 0 0,-1-2-1 0 0,-1-1 1 0 0,0-1-1 0 0,33-27 1 0 0,111-117 368 0 0,-79 71-321 0 0,375-391-2773 0 0,-367 364-5929 0 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23:26.231"/>
    </inkml:context>
    <inkml:brush xml:id="br0">
      <inkml:brushProperty name="width" value="0.1" units="cm"/>
      <inkml:brushProperty name="height" value="0.1" units="cm"/>
      <inkml:brushProperty name="color" value="#BF9000"/>
    </inkml:brush>
  </inkml:definitions>
  <inkml:trace contextRef="#ctx0" brushRef="#br0">149 1 9215 0 0,'-7'5'831'0'0,"-2"5"-145"0"0,0 0 1 0 0,0 0-1 0 0,1 1 0 0 0,0 0 0 0 0,1 0 1 0 0,-7 15-1 0 0,1 1 1404 0 0,-16 50 0 0 0,19-42-1688 0 0,2 0 1 0 0,2 1-1 0 0,0 0 0 0 0,3 1 1 0 0,1 40-1 0 0,4-19-113 0 0,3 0 0 0 0,17 83 0 0 0,-16-110-239 0 0,2-1 0 0 0,1 1 0 0 0,15 31 0 0 0,-19-50-76 0 0,1-1 1 0 0,0 0-1 0 0,1 0 0 0 0,0-1 1 0 0,0 1-1 0 0,1-2 0 0 0,0 1 1 0 0,1-1-1 0 0,0 0 0 0 0,18 12 0 0 0,3-5-1135 0 0,-25-14-118 0 0,1 0 1 0 0,0-1-1 0 0,9 2 1 0 0,18-1-5580 0 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23:26.959"/>
    </inkml:context>
    <inkml:brush xml:id="br0">
      <inkml:brushProperty name="width" value="0.1" units="cm"/>
      <inkml:brushProperty name="height" value="0.1" units="cm"/>
      <inkml:brushProperty name="color" value="#BF9000"/>
    </inkml:brush>
  </inkml:definitions>
  <inkml:trace contextRef="#ctx0" brushRef="#br0">0 1 13327 0 0,'0'0'612'0'0,"1"2"-14"0"0,7 20 191 0 0,2-1 0 0 0,20 34 0 0 0,10 19 937 0 0,3 32-1296 0 0,-5 2 1 0 0,-5 1-1 0 0,28 160 0 0 0,-57-250-431 0 0,0 1 26 0 0,0 1 1 0 0,-1 1-1 0 0,-1-1 0 0 0,-1 0 1 0 0,-3 28-1 0 0,2-45 3 0 0,-1 1 0 0 0,0-1 1 0 0,0 0-1 0 0,-1-1 0 0 0,1 1 1 0 0,-1 0-1 0 0,0 0 0 0 0,-3 5 1 0 0,5-9-25 0 0,-1 0 0 0 0,1 0 0 0 0,-1 1 0 0 0,1-1 0 0 0,0 0 0 0 0,-1 0 0 0 0,1 0 0 0 0,-1 0 0 0 0,1 1 0 0 0,-1-1 1 0 0,1 0-1 0 0,-1 0 0 0 0,1 0 0 0 0,0 0 0 0 0,-1 0 0 0 0,1 0 0 0 0,-1 0 0 0 0,1 0 0 0 0,-1-1 0 0 0,1 1 0 0 0,-1 0 0 0 0,1 0 1 0 0,-1 0-1 0 0,1 0 0 0 0,0-1 0 0 0,-1 1 0 0 0,1 0 0 0 0,-1 0 0 0 0,1-1 0 0 0,0 1 0 0 0,-1 0 0 0 0,1-1 0 0 0,-13-10 8 0 0,10 5-15 0 0,-1 1 0 0 0,1-1 0 0 0,1 0 0 0 0,-1-1 1 0 0,1 1-1 0 0,0 0 0 0 0,0-1 0 0 0,0 1 0 0 0,1-1 0 0 0,0 1 0 0 0,1-1 0 0 0,0 0 0 0 0,0 0 0 0 0,0 1 0 0 0,0-1 0 0 0,3-10 0 0 0,1-3-15 0 0,1-1-1 0 0,1 2 0 0 0,1-1 0 0 0,10-20 0 0 0,-11 27 28 0 0,1 0 0 0 0,0 0 0 0 0,1 1 0 0 0,0 0 0 0 0,1 0 0 0 0,0 1 0 0 0,21-19-1 0 0,-26 26 6 0 0,0 1 0 0 0,0 0 0 0 0,1 0 0 0 0,-1 1 0 0 0,1-1 0 0 0,0 1 0 0 0,0 0 0 0 0,-1 0 0 0 0,1 1 0 0 0,11-3 0 0 0,-12 4 4 0 0,0 0 0 0 0,0 0 0 0 0,0 0 0 0 0,1 1 0 0 0,-1-1 0 0 0,0 1-1 0 0,0 0 1 0 0,0 0 0 0 0,0 0 0 0 0,0 1 0 0 0,0-1 0 0 0,0 1 0 0 0,0 0 0 0 0,-1 0 0 0 0,5 4 0 0 0,-3-2 47 0 0,-1-1 0 0 0,0 1-1 0 0,0 0 1 0 0,0 1 0 0 0,0-1-1 0 0,-1 1 1 0 0,1-1 0 0 0,-1 1 0 0 0,-1 0-1 0 0,1 0 1 0 0,-1 1 0 0 0,0-1 0 0 0,0 0-1 0 0,0 1 1 0 0,-1-1 0 0 0,1 1-1 0 0,-1 0 1 0 0,-1-1 0 0 0,1 1 0 0 0,-1 0-1 0 0,-1 8 1 0 0,0 1 120 0 0,-1 0 0 0 0,0-1 0 0 0,-1 1 0 0 0,-1 0 0 0 0,-1-1 0 0 0,0 0 0 0 0,-7 15 0 0 0,5-14-44 0 0,-1-1-1 0 0,-1 0 1 0 0,-20 24-1 0 0,23-30-123 0 0,-1-1 0 0 0,0 0-1 0 0,-1 0 1 0 0,0 0 0 0 0,0-1 0 0 0,0 0-1 0 0,-13 6 1 0 0,19-11-73 0 0,-1 1-1 0 0,0-1 1 0 0,0 0 0 0 0,0 0-1 0 0,0 0 1 0 0,1-1 0 0 0,-1 1-1 0 0,0-1 1 0 0,0 1 0 0 0,0-1-1 0 0,0 0 1 0 0,0 0 0 0 0,0-1-1 0 0,0 1 1 0 0,0 0 0 0 0,0-1-1 0 0,-3-1 1 0 0,3 1-81 0 0,1 0 1 0 0,-1-1-1 0 0,1 1 1 0 0,0-1-1 0 0,0 0 0 0 0,0 1 1 0 0,0-1-1 0 0,0 0 0 0 0,0 0 1 0 0,0 0-1 0 0,1-1 1 0 0,-1 1-1 0 0,1 0 0 0 0,-1-1 1 0 0,1 1-1 0 0,0 0 0 0 0,0-1 1 0 0,0 0-1 0 0,0-2 1 0 0,-2-4-445 0 0,1 0 1 0 0,1 0-1 0 0,0-1 1 0 0,0 1-1 0 0,1-11 1 0 0,2-21-1327 0 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23:27.572"/>
    </inkml:context>
    <inkml:brush xml:id="br0">
      <inkml:brushProperty name="width" value="0.1" units="cm"/>
      <inkml:brushProperty name="height" value="0.1" units="cm"/>
      <inkml:brushProperty name="color" value="#BF9000"/>
    </inkml:brush>
  </inkml:definitions>
  <inkml:trace contextRef="#ctx0" brushRef="#br0">279 129 8751 0 0,'0'0'674'0'0,"1"-16"974"0"0,-2 10-1040 0 0,0 1 1 0 0,-1-1 0 0 0,0 1-1 0 0,0-1 1 0 0,0 1-1 0 0,-1 0 1 0 0,1 0 0 0 0,-1 0-1 0 0,0 1 1 0 0,-5-6-1 0 0,4 5-278 0 0,0 0 0 0 0,-1 1 0 0 0,1 0 0 0 0,-1 0 0 0 0,0 0 0 0 0,-1 1-1 0 0,1 0 1 0 0,-11-5 0 0 0,11 6-256 0 0,0 0-1 0 0,0 0 1 0 0,0 1-1 0 0,0 0 0 0 0,0 0 1 0 0,0 0-1 0 0,0 1 1 0 0,-1-1-1 0 0,1 1 1 0 0,0 0-1 0 0,0 1 1 0 0,-1-1-1 0 0,1 1 1 0 0,0 0-1 0 0,0 1 0 0 0,0-1 1 0 0,0 1-1 0 0,0 0 1 0 0,0 0-1 0 0,1 1 1 0 0,-1-1-1 0 0,1 1 1 0 0,-1 0-1 0 0,-4 4 0 0 0,3 0-46 0 0,-1 0-1 0 0,1-1 0 0 0,1 2 0 0 0,-1-1 0 0 0,1 1 0 0 0,0 0 1 0 0,1 0-1 0 0,0 0 0 0 0,0 1 0 0 0,1-1 0 0 0,0 1 0 0 0,1 0 0 0 0,-3 13 1 0 0,4-15-52 0 0,0 1 0 0 0,1-1-1 0 0,-1 0 1 0 0,1 1 0 0 0,1-1 0 0 0,-1 0 0 0 0,1 1 0 0 0,0-1 0 0 0,1 0 0 0 0,0 0 0 0 0,0 0 0 0 0,1 0 0 0 0,0 0 0 0 0,0 0 0 0 0,0-1 0 0 0,9 12 0 0 0,-12-17 17 0 0,1 0 0 0 0,-1-1 1 0 0,1 1-1 0 0,0-1 0 0 0,-1 1 1 0 0,1-1-1 0 0,0 0 0 0 0,-1 1 1 0 0,1-1-1 0 0,0 0 0 0 0,0 1 1 0 0,-1-1-1 0 0,1 0 1 0 0,0 0-1 0 0,0 1 0 0 0,0-1 1 0 0,-1 0-1 0 0,1 0 0 0 0,0 0 1 0 0,0 0-1 0 0,0 0 0 0 0,-1-1 1 0 0,1 1-1 0 0,0 0 0 0 0,0 0 1 0 0,0 0-1 0 0,-1-1 1 0 0,1 1-1 0 0,0 0 0 0 0,-1-1 1 0 0,1 1-1 0 0,0 0 0 0 0,0-1 1 0 0,-1 1-1 0 0,1-1 0 0 0,-1 1 1 0 0,1-1-1 0 0,0 0 1 0 0,3-3 6 0 0,0 0 1 0 0,0 0-1 0 0,6-8 1 0 0,17-29 250 0 0,38-75 1161 0 0,-64 116-1353 0 0,1 0 1 0 0,-1 0-1 0 0,0 0 0 0 0,1 0 1 0 0,-1 1-1 0 0,1-1 1 0 0,-1 0-1 0 0,0 1 1 0 0,0-1-1 0 0,1 1 0 0 0,-1 0 1 0 0,0-1-1 0 0,0 1 1 0 0,1 0-1 0 0,-1 0 0 0 0,0 0 1 0 0,0 0-1 0 0,1 1 1 0 0,19 21 406 0 0,-20-21-419 0 0,18 23 264 0 0,20 39-1 0 0,-23-37-276 0 0,28 38 0 0 0,-40-60-93 0 0,1 1 0 0 0,0-1 0 0 0,0 0 0 0 0,1 0 0 0 0,-1 0-1 0 0,1-1 1 0 0,10 6 0 0 0,-14-9-43 0 0,-1 0 0 0 0,1-1 0 0 0,-1 1 0 0 0,1 0 0 0 0,0-1 0 0 0,0 1 0 0 0,-1-1 0 0 0,1 0 0 0 0,0 0 0 0 0,0 0 0 0 0,-1 0 0 0 0,1 0 0 0 0,0 0 0 0 0,0 0 0 0 0,-1 0 0 0 0,1-1 0 0 0,0 1 0 0 0,-1 0 0 0 0,1-1 0 0 0,0 0 0 0 0,-1 1 0 0 0,1-1 0 0 0,-1 0 0 0 0,1 0-1 0 0,-1 0 1 0 0,1 0 0 0 0,-1 0 0 0 0,1 0 0 0 0,-1 0 0 0 0,0-1 0 0 0,0 1 0 0 0,0 0 0 0 0,0-1 0 0 0,0 1 0 0 0,0-1 0 0 0,1-1 0 0 0,3-6-928 0 0,0 0 0 0 0,-1-1 0 0 0,6-16 0 0 0,-3 3-629 0 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23:27.975"/>
    </inkml:context>
    <inkml:brush xml:id="br0">
      <inkml:brushProperty name="width" value="0.1" units="cm"/>
      <inkml:brushProperty name="height" value="0.1" units="cm"/>
      <inkml:brushProperty name="color" value="#BF9000"/>
    </inkml:brush>
  </inkml:definitions>
  <inkml:trace contextRef="#ctx0" brushRef="#br0">48 53 8287 0 0,'-4'6'211'0'0,"-1"1"-1"0"0,0-1 0 0 0,-6 6 0 0 0,-12 9 8296 0 0,33-24-4325 0 0,20-12-2672 0 0,-13 4-1523 0 0,2-1-402 0 0,0 1 0 0 0,22-9 0 0 0,-35 17-491 0 0,0 0 0 0 0,0 0 0 0 0,10-8 0 0 0,0-1-5936 0 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23:28.374"/>
    </inkml:context>
    <inkml:brush xml:id="br0">
      <inkml:brushProperty name="width" value="0.1" units="cm"/>
      <inkml:brushProperty name="height" value="0.1" units="cm"/>
      <inkml:brushProperty name="color" value="#BF9000"/>
    </inkml:brush>
  </inkml:definitions>
  <inkml:trace contextRef="#ctx0" brushRef="#br0">42 1 2303 0 0,'-7'13'89'0'0,"0"1"-1"0"0,-7 20 0 0 0,7-6 3123 0 0,0 34 8231 0 0,8-2-7054 0 0,13 62-1849 0 0,-2-29-1565 0 0,-4-23-463 0 0,21 80 0 0 0,-24-131-465 0 0,1-1 0 0 0,12 27 0 0 0,-15-38-264 0 0,1 0 1 0 0,0-1-1 0 0,0 1 0 0 0,1-1 1 0 0,0 0-1 0 0,0 0 1 0 0,0 0-1 0 0,0-1 0 0 0,8 6 1 0 0,-9-9-71 0 0,-1 0 0 0 0,0-1 0 0 0,1 1 0 0 0,-1-1 0 0 0,1 0 0 0 0,-1 0 0 0 0,1 0 0 0 0,0 0 0 0 0,0-1 1 0 0,-1 1-1 0 0,1-1 0 0 0,0 0 0 0 0,-1 0 0 0 0,1 0 0 0 0,0-1 0 0 0,0 0 0 0 0,-1 1 0 0 0,1-1 0 0 0,5-2 0 0 0,12-5-1532 0 0</inkml:trace>
  <inkml:trace contextRef="#ctx0" brushRef="#br0" timeOffset="1">718 283 12895 0 0,'0'0'998'0'0,"-8"-2"-620"0"0,-20-3 3443 0 0,-29-9-1 0 0,51 12-3601 0 0,-1 0-1 0 0,-1 1 0 0 0,1 0 0 0 0,0 0 1 0 0,0 0-1 0 0,0 1 0 0 0,0 0 0 0 0,-1 1 0 0 0,1-1 1 0 0,0 1-1 0 0,0 1 0 0 0,0-1 0 0 0,-7 3 1 0 0,8-1-139 0 0,0 0 1 0 0,0 0 0 0 0,0 0-1 0 0,1 1 1 0 0,0-1 0 0 0,-1 1-1 0 0,1 1 1 0 0,1-1 0 0 0,-1 1-1 0 0,1-1 1 0 0,-1 1 0 0 0,2 1-1 0 0,-1-1 1 0 0,-5 10 0 0 0,3-2 2 0 0,0 0 1 0 0,1 1-1 0 0,1-1 1 0 0,0 1-1 0 0,1 0 1 0 0,0 0-1 0 0,1 0 0 0 0,1 0 1 0 0,0 15-1 0 0,1-12-54 0 0,1 1-1 0 0,1-1 0 0 0,0 0 1 0 0,2 0-1 0 0,0-1 0 0 0,0 1 1 0 0,9 18-1 0 0,-9-27-29 0 0,0 1-1 0 0,0-1 1 0 0,1 0 0 0 0,0-1-1 0 0,1 1 1 0 0,0-1 0 0 0,0 0-1 0 0,0 0 1 0 0,1-1-1 0 0,0 0 1 0 0,9 6 0 0 0,-11-8-25 0 0,1-1 1 0 0,-1 0 0 0 0,0-1-1 0 0,1 1 1 0 0,0-1-1 0 0,0 0 1 0 0,-1 0 0 0 0,1-1-1 0 0,0 0 1 0 0,0 0-1 0 0,1 0 1 0 0,-1-1 0 0 0,0 0-1 0 0,0 0 1 0 0,0-1 0 0 0,0 1-1 0 0,12-4 1 0 0,-10 1-29 0 0,0 0 0 0 0,0 0 0 0 0,0-1 0 0 0,-1 0 1 0 0,0 0-1 0 0,1-1 0 0 0,-2 0 0 0 0,1 0 0 0 0,0 0 0 0 0,10-13 1 0 0,-7 7-1000 0 0,14-22 1 0 0,4-15-5860 0 0,-13 16-486 0 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23:28.813"/>
    </inkml:context>
    <inkml:brush xml:id="br0">
      <inkml:brushProperty name="width" value="0.1" units="cm"/>
      <inkml:brushProperty name="height" value="0.1" units="cm"/>
      <inkml:brushProperty name="color" value="#BF9000"/>
    </inkml:brush>
  </inkml:definitions>
  <inkml:trace contextRef="#ctx0" brushRef="#br0">1 0 17911 0 0,'0'2'3796'0'0,"7"260"2254"0"0,39 130-5408 0 0,35 106-1045 0 0,-69-430 590 0 0,-11-134-383 0 0,9-65 0 0 0,-6 101 229 0 0,2-1 1 0 0,1 1 0 0 0,1 0-1 0 0,17-39 1 0 0,-23 65 0 0 0,-1 1 1 0 0,1 0-1 0 0,-1 0 1 0 0,1 0-1 0 0,0 0 0 0 0,0 0 1 0 0,1 1-1 0 0,-1-1 1 0 0,0 1-1 0 0,1-1 0 0 0,0 1 1 0 0,-1 0-1 0 0,1 0 1 0 0,4-2-1 0 0,-5 3-7 0 0,0 0 1 0 0,0 1-1 0 0,0-1 0 0 0,-1 1 0 0 0,1-1 0 0 0,0 1 1 0 0,0 0-1 0 0,1 0 0 0 0,-1 0 0 0 0,0 0 1 0 0,0 0-1 0 0,0 0 0 0 0,0 1 0 0 0,0-1 1 0 0,-1 1-1 0 0,1-1 0 0 0,0 1 0 0 0,0 0 0 0 0,0-1 1 0 0,0 1-1 0 0,0 0 0 0 0,-1 0 0 0 0,1 1 1 0 0,0-1-1 0 0,1 2 0 0 0,46 38 222 0 0,77 86 1 0 0,-66-64-796 0 0,-33-37-7873 0 0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23:41.517"/>
    </inkml:context>
    <inkml:brush xml:id="br0">
      <inkml:brushProperty name="width" value="0.1" units="cm"/>
      <inkml:brushProperty name="height" value="0.1" units="cm"/>
      <inkml:brushProperty name="color" value="#BF9000"/>
    </inkml:brush>
  </inkml:definitions>
  <inkml:trace contextRef="#ctx0" brushRef="#br0">5 10 3679 0 0,'0'0'6254'0'0,"0"-3"-5341"0"0,-2-3-503 0 0,1 6-38 0 0,0 14 273 0 0,2 28 349 0 0,30 228 1762 0 0,-10-103-2252 0 0,34 438-297 0 0,-33-116-3308 0 0,-22-453 2305 0 0,-1-5-18 0 0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23:41.916"/>
    </inkml:context>
    <inkml:brush xml:id="br0">
      <inkml:brushProperty name="width" value="0.1" units="cm"/>
      <inkml:brushProperty name="height" value="0.1" units="cm"/>
      <inkml:brushProperty name="color" value="#BF9000"/>
    </inkml:brush>
  </inkml:definitions>
  <inkml:trace contextRef="#ctx0" brushRef="#br0">1 34 8575 0 0,'0'-1'396'0'0,"0"-16"67"0"0,0 1 3464 0 0,11 39-1585 0 0,-3 14-1252 0 0,-1 1-1 0 0,2 74 0 0 0,-5-55-670 0 0,70 929 1310 0 0,-44-642-1939 0 0,16 194-587 0 0,-17 1-316 0 0,-28-423-57 0 0,-5-41-5322 0 0,3-57 1578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08:50:54.8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74 1 5527 0 0,'0'2'250'0'0,"-10"204"4421"0"0,1-32-1873 0 0,-5 187-690 0 0,-2 149-1687 0 0,-2 124-1969 0 0,17-598 1201 0 0,-4 109-2568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08:51:08.5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 0 3679 0 0,'-3'85'4928'0'0,"9"128"0"0"0,2-23-2724 0 0,-8-157-2001 0 0,-4 209 1061 0 0,1-183-1191 0 0,1-2-656 0 0,-17 99 1 0 0,15-145-538 0 0,4-8-51 0 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23:42.273"/>
    </inkml:context>
    <inkml:brush xml:id="br0">
      <inkml:brushProperty name="width" value="0.1" units="cm"/>
      <inkml:brushProperty name="height" value="0.1" units="cm"/>
      <inkml:brushProperty name="color" value="#BF9000"/>
    </inkml:brush>
  </inkml:definitions>
  <inkml:trace contextRef="#ctx0" brushRef="#br0">11 1 9215 0 0,'0'0'831'0'0,"-2"7"-670"0"0,0-1 186 0 0,0 1-1 0 0,0-1 1 0 0,1 0-1 0 0,0 1 1 0 0,0-1-1 0 0,1 1 1 0 0,0 7-1 0 0,6 50 3861 0 0,-3-40-3500 0 0,65 440 2082 0 0,-24-181-2458 0 0,-42-269-523 0 0,30 188 621 0 0,-11-102-1741 0 0,6-2-4243 0 0,-15-63-637 0 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23:45.171"/>
    </inkml:context>
    <inkml:brush xml:id="br0">
      <inkml:brushProperty name="width" value="0.1" units="cm"/>
      <inkml:brushProperty name="height" value="0.1" units="cm"/>
      <inkml:brushProperty name="color" value="#BF9000"/>
    </inkml:brush>
  </inkml:definitions>
  <inkml:trace contextRef="#ctx0" brushRef="#br0">1 0 3679 0 0,'17'187'6372'0'0,"-16"-180"-6280"0"0,22 229 16 0 0,-22-218-3808 0 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23:45.510"/>
    </inkml:context>
    <inkml:brush xml:id="br0">
      <inkml:brushProperty name="width" value="0.1" units="cm"/>
      <inkml:brushProperty name="height" value="0.1" units="cm"/>
      <inkml:brushProperty name="color" value="#BF9000"/>
    </inkml:brush>
  </inkml:definitions>
  <inkml:trace contextRef="#ctx0" brushRef="#br0">0 1 5983 0 0,'1'1'2446'0'0,"29"135"2520"0"0,0 75-3356 0 0,-26-175-1244 0 0,32 458 302 0 0,-28-352-1486 0 0,-7-98-281 0 0,-1-17-2838 0 0,0-10-457 0 0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23:45.914"/>
    </inkml:context>
    <inkml:brush xml:id="br0">
      <inkml:brushProperty name="width" value="0.1" units="cm"/>
      <inkml:brushProperty name="height" value="0.1" units="cm"/>
      <inkml:brushProperty name="color" value="#BF9000"/>
    </inkml:brush>
  </inkml:definitions>
  <inkml:trace contextRef="#ctx0" brushRef="#br0">19 1 3679 0 0,'-3'9'5611'0'0,"-2"6"-4537"0"0,2 0-1 0 0,0 0 1 0 0,1 1 0 0 0,-1 27-1 0 0,8 64 391 0 0,-1-56-921 0 0,13 65-1 0 0,2-46-4391 0 0,-16-60 2098 0 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23:46.301"/>
    </inkml:context>
    <inkml:brush xml:id="br0">
      <inkml:brushProperty name="width" value="0.1" units="cm"/>
      <inkml:brushProperty name="height" value="0.1" units="cm"/>
      <inkml:brushProperty name="color" value="#BF9000"/>
    </inkml:brush>
  </inkml:definitions>
  <inkml:trace contextRef="#ctx0" brushRef="#br0">1 0 2071 0 0,'0'0'200'0'0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23:46.812"/>
    </inkml:context>
    <inkml:brush xml:id="br0">
      <inkml:brushProperty name="width" value="0.1" units="cm"/>
      <inkml:brushProperty name="height" value="0.1" units="cm"/>
      <inkml:brushProperty name="color" value="#BF9000"/>
    </inkml:brush>
  </inkml:definitions>
  <inkml:trace contextRef="#ctx0" brushRef="#br0">0 17 3679 0 0,'0'0'4872'0'0,"4"-8"-4776"0"0,-1 0-920 0 0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23:47.200"/>
    </inkml:context>
    <inkml:brush xml:id="br0">
      <inkml:brushProperty name="width" value="0.1" units="cm"/>
      <inkml:brushProperty name="height" value="0.1" units="cm"/>
      <inkml:brushProperty name="color" value="#BF9000"/>
    </inkml:brush>
  </inkml:definitions>
  <inkml:trace contextRef="#ctx0" brushRef="#br0">1 112 3679 0 0,'0'0'392'0'0,"8"-6"-392"0"0,0-2 736 0 0,0-2 136 0 0,-1 0 24 0 0,-1 0 8 0 0,1 1-648 0 0,-1-1-128 0 0,1-1-24 0 0,-1 1-8 0 0,1 0-96 0 0,-1 0 0 0 0,-1 2 0 0 0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23:47.547"/>
    </inkml:context>
    <inkml:brush xml:id="br0">
      <inkml:brushProperty name="width" value="0.1" units="cm"/>
      <inkml:brushProperty name="height" value="0.1" units="cm"/>
      <inkml:brushProperty name="color" value="#BF9000"/>
    </inkml:brush>
  </inkml:definitions>
  <inkml:trace contextRef="#ctx0" brushRef="#br0">1 747 3679 0 0,'0'0'167'0'0,"1"-2"264"0"0,38-32 2584 0 0,64-74 1 0 0,-66 66-442 0 0,60-53-1 0 0,-59 64-2731 0 0,114-91-1629 0 0,-138 112 330 0 0,-1 3-2989 0 0</inkml:trace>
  <inkml:trace contextRef="#ctx0" brushRef="#br0" timeOffset="1">272 487 5063 0 0,'1'0'2248'0'0,"4"0"-1315"0"0,-1 0-1 0 0,0-1 0 0 0,0 0 0 0 0,1 1 1 0 0,6-4-1 0 0,20-11 1304 0 0,-11 2-2021 0 0,20-17 0 0 0,-16 11 725 0 0,20-18-511 0 0,-1-2 0 0 0,38-45-1 0 0,-43 43-584 0 0,2 1 1 0 0,56-43-1 0 0,-4 14-3532 0 0,-77 59 2309 0 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23:47.926"/>
    </inkml:context>
    <inkml:brush xml:id="br0">
      <inkml:brushProperty name="width" value="0.1" units="cm"/>
      <inkml:brushProperty name="height" value="0.1" units="cm"/>
      <inkml:brushProperty name="color" value="#BF9000"/>
    </inkml:brush>
  </inkml:definitions>
  <inkml:trace contextRef="#ctx0" brushRef="#br0">12 686 11111 0 0,'-12'23'1735'0'0,"13"-22"-1608"0"0,0-1 1 0 0,1 0-1 0 0,-1 1 0 0 0,0-1 1 0 0,0 0-1 0 0,0 1 0 0 0,0-1 1 0 0,1 0-1 0 0,-1 0 0 0 0,0 0 1 0 0,0 0-1 0 0,0 0 0 0 0,3-1 1 0 0,10-3 227 0 0,1-2 1 0 0,-1 0-1 0 0,0-1 1 0 0,0 0 0 0 0,-1-1-1 0 0,16-12 1 0 0,6-3 141 0 0,66-47 505 0 0,-30 19-400 0 0,-8 9-617 0 0,245-170 592 0 0,-15-21-5541 0 0,-271 212 3346 0 0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23:48.315"/>
    </inkml:context>
    <inkml:brush xml:id="br0">
      <inkml:brushProperty name="width" value="0.1" units="cm"/>
      <inkml:brushProperty name="height" value="0.1" units="cm"/>
      <inkml:brushProperty name="color" value="#BF9000"/>
    </inkml:brush>
  </inkml:definitions>
  <inkml:trace contextRef="#ctx0" brushRef="#br0">11 870 7831 0 0,'-3'7'151'0'0,"-4"20"8543"0"0,21-34-7911 0 0,4-7-519 0 0,0-1-1 0 0,-1 0 1 0 0,0-1 0 0 0,-1-1-1 0 0,14-20 1 0 0,-12 14-76 0 0,75-82 357 0 0,174-152 0 0 0,-158 161-1245 0 0,99-114 0 0 0,-192 193 86 0 0,14-17-548 0 0,-11 10-3728 0 0,-7 8-396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08:51:08.9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0 4607 0 0,'0'0'354'0'0,"0"2"-125"0"0,-4 21 1105 0 0,1-1 1 0 0,1 1-1 0 0,0 0 1 0 0,5 44-1 0 0,4 8 1048 0 0,-3 113 0 0 0,-9 155-1800 0 0,5-272-3340 0 0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23:48.720"/>
    </inkml:context>
    <inkml:brush xml:id="br0">
      <inkml:brushProperty name="width" value="0.1" units="cm"/>
      <inkml:brushProperty name="height" value="0.1" units="cm"/>
      <inkml:brushProperty name="color" value="#BF9000"/>
    </inkml:brush>
  </inkml:definitions>
  <inkml:trace contextRef="#ctx0" brushRef="#br0">15 571 11231 0 0,'-8'5'1016'0'0,"3"-1"-752"0"0,3-4 188 0 0,16-11 1314 0 0,132-119 2848 0 0,-76 71-3827 0 0,63-68-1 0 0,-90 80-1542 0 0,-3-1-1 0 0,48-74 1 0 0,-65 86-868 0 0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23:56.425"/>
    </inkml:context>
    <inkml:brush xml:id="br0">
      <inkml:brushProperty name="width" value="0.1" units="cm"/>
      <inkml:brushProperty name="height" value="0.1" units="cm"/>
      <inkml:brushProperty name="color" value="#BF9000"/>
    </inkml:brush>
  </inkml:definitions>
  <inkml:trace contextRef="#ctx0" brushRef="#br0">1 1 10335 0 0,'6'34'472'0'0,"15"53"-9"0"0,-19-81-436 0 0,-1 0-1 0 0,0 0 1 0 0,0 0 0 0 0,0 0-1 0 0,-1 0 1 0 0,0 11 0 0 0,-1 0-29 0 0,25 163 2527 0 0,-6-68-1154 0 0,-3 2-645 0 0,12 111-1644 0 0,-25-209-418 0 0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23:56.835"/>
    </inkml:context>
    <inkml:brush xml:id="br0">
      <inkml:brushProperty name="width" value="0.1" units="cm"/>
      <inkml:brushProperty name="height" value="0.1" units="cm"/>
      <inkml:brushProperty name="color" value="#BF9000"/>
    </inkml:brush>
  </inkml:definitions>
  <inkml:trace contextRef="#ctx0" brushRef="#br0">42 1 9215 0 0,'0'0'707'0'0,"-1"1"-464"0"0,-3 3 103 0 0,0 0 1 0 0,1 1-1 0 0,-1-1 0 0 0,1 1 1 0 0,0 0-1 0 0,0-1 1 0 0,1 1-1 0 0,0 1 1 0 0,0-1-1 0 0,0 0 0 0 0,-2 11 1 0 0,2-3-100 0 0,0 1 0 0 0,2 0 0 0 0,0 16 0 0 0,0-9-127 0 0,3 33 77 0 0,15 91-1 0 0,-11-105-340 0 0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23:57.206"/>
    </inkml:context>
    <inkml:brush xml:id="br0">
      <inkml:brushProperty name="width" value="0.1" units="cm"/>
      <inkml:brushProperty name="height" value="0.1" units="cm"/>
      <inkml:brushProperty name="color" value="#BF9000"/>
    </inkml:brush>
  </inkml:definitions>
  <inkml:trace contextRef="#ctx0" brushRef="#br0">1 1 2759 0 0,'0'0'4192'0'0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23:57.639"/>
    </inkml:context>
    <inkml:brush xml:id="br0">
      <inkml:brushProperty name="width" value="0.1" units="cm"/>
      <inkml:brushProperty name="height" value="0.1" units="cm"/>
      <inkml:brushProperty name="color" value="#BF9000"/>
    </inkml:brush>
  </inkml:definitions>
  <inkml:trace contextRef="#ctx0" brushRef="#br0">0 350 2303 0 0,'2'0'1912'0'0,"2"0"-1256"0"0,1 1-1 0 0,-1-1 1 0 0,0 0-1 0 0,1-1 1 0 0,-1 1-1 0 0,0-1 1 0 0,1 0-1 0 0,-1 0 1 0 0,0 0-1 0 0,6-2 1 0 0,-3-1-187 0 0,0 1 1 0 0,-1-1-1 0 0,1 0 0 0 0,-1 0 1 0 0,8-8-1 0 0,4-5-214 0 0,0-1 0 0 0,23-34 1 0 0,-31 40 79 0 0,33-45-1566 0 0,52-86 0 0 0,-88 131-139 0 0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23:58.024"/>
    </inkml:context>
    <inkml:brush xml:id="br0">
      <inkml:brushProperty name="width" value="0.1" units="cm"/>
      <inkml:brushProperty name="height" value="0.1" units="cm"/>
      <inkml:brushProperty name="color" value="#BF9000"/>
    </inkml:brush>
  </inkml:definitions>
  <inkml:trace contextRef="#ctx0" brushRef="#br0">1 137 5983 0 0,'0'0'952'0'0,"8"-8"-600"0"0,-2-4 0 0 0,1-1 8 0 0,-1-1-248 0 0,2-4-48 0 0,0-3-64 0 0,1-4-2144 0 0,-1 0-480 0 0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24:04.243"/>
    </inkml:context>
    <inkml:brush xml:id="br0">
      <inkml:brushProperty name="width" value="0.1" units="cm"/>
      <inkml:brushProperty name="height" value="0.1" units="cm"/>
      <inkml:brushProperty name="color" value="#BF9000"/>
    </inkml:brush>
  </inkml:definitions>
  <inkml:trace contextRef="#ctx0" brushRef="#br0">0 184 8463 0 0,'0'0'766'0'0,"3"-2"-628"0"0,8-5 16 0 0,1-5 2245 0 0,-1 2-268 0 0,4 4-1321 0 0,2 1 0 0 0,-1 0 0 0 0,1 1 0 0 0,-1 0 0 0 0,29-1 0 0 0,10-3-67 0 0,165-34 509 0 0,-158 29-1659 0 0,64-21-1 0 0,-103 23-157 0 0,-5-4-10 0 0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24:04.852"/>
    </inkml:context>
    <inkml:brush xml:id="br0">
      <inkml:brushProperty name="width" value="0.1" units="cm"/>
      <inkml:brushProperty name="height" value="0.1" units="cm"/>
      <inkml:brushProperty name="color" value="#BF9000"/>
    </inkml:brush>
  </inkml:definitions>
  <inkml:trace contextRef="#ctx0" brushRef="#br0">0 103 8463 0 0,'0'0'1038'0'0,"2"0"-330"0"0,46-2 3371 0 0,-25 0-2188 0 0,35 2 0 0 0,-38 2-1527 0 0,233 12 2725 0 0,-222-15-2976 0 0,0-1-1 0 0,-1-2 1 0 0,1-1-1 0 0,-1-1 1 0 0,0-1 0 0 0,35-14-1 0 0,-44 12-16 0 0,-8 5-633 0 0,0-1-1 0 0,-1 0 1 0 0,0-1-1 0 0,0-1 0 0 0,16-11 1 0 0,-13 4-582 0 0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24:05.827"/>
    </inkml:context>
    <inkml:brush xml:id="br0">
      <inkml:brushProperty name="width" value="0.1" units="cm"/>
      <inkml:brushProperty name="height" value="0.1" units="cm"/>
      <inkml:brushProperty name="color" value="#BF9000"/>
    </inkml:brush>
  </inkml:definitions>
  <inkml:trace contextRef="#ctx0" brushRef="#br0">1 175 7831 0 0,'1'1'3279'0'0,"8"1"-2603"0"0,-1 0-1 0 0,1-1 1 0 0,-1 1-1 0 0,1-2 1 0 0,-1 1 0 0 0,1-1-1 0 0,-1 0 1 0 0,1-1-1 0 0,12-2 1 0 0,79-22 1557 0 0,27-5-417 0 0,-81 23-1371 0 0,27-3-161 0 0,-1-2 0 0 0,72-24-1 0 0,-116 26-1082 0 0,47-21 0 0 0,-40 12-855 0 0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24:13.214"/>
    </inkml:context>
    <inkml:brush xml:id="br0">
      <inkml:brushProperty name="width" value="0.1" units="cm"/>
      <inkml:brushProperty name="height" value="0.1" units="cm"/>
      <inkml:brushProperty name="color" value="#BF9000"/>
    </inkml:brush>
  </inkml:definitions>
  <inkml:trace contextRef="#ctx0" brushRef="#br0">43 20 6359 0 0,'0'0'280'0'0,"-5"-19"64"0"0,-3 25-280 0 0,-2 4-64 0 0,1 2 0 0 0,-1-1-2816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08:51:09.3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0 2759 0 0,'0'0'460'0'0,"0"2"671"0"0,-4 45 4456 0 0,6 26-2757 0 0,0-11-1230 0 0,5 91 863 0 0,-10 162-1720 0 0,-1 35-945 0 0,4-333-444 0 0,-4 28 0 0 0,0-36-1430 0 0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24:13.804"/>
    </inkml:context>
    <inkml:brush xml:id="br0">
      <inkml:brushProperty name="width" value="0.1" units="cm"/>
      <inkml:brushProperty name="height" value="0.1" units="cm"/>
      <inkml:brushProperty name="color" value="#BF9000"/>
    </inkml:brush>
  </inkml:definitions>
  <inkml:trace contextRef="#ctx0" brushRef="#br0">13 491 3223 0 0,'-13'19'7653'0'0,"15"-25"-5156"0"0,4-7-2054 0 0,1 0 0 0 0,0 1 0 0 0,0 0 0 0 0,2 0 1 0 0,13-16-1 0 0,-2 3 80 0 0,36-47 439 0 0,39-52-621 0 0,-27 29-601 0 0,-10 16-5997 0 0,-45 60 1355 0 0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24:14.178"/>
    </inkml:context>
    <inkml:brush xml:id="br0">
      <inkml:brushProperty name="width" value="0.1" units="cm"/>
      <inkml:brushProperty name="height" value="0.1" units="cm"/>
      <inkml:brushProperty name="color" value="#BF9000"/>
    </inkml:brush>
  </inkml:definitions>
  <inkml:trace contextRef="#ctx0" brushRef="#br0">2 1304 11311 0 0,'0'0'522'0'0,"0"2"-13"0"0,-1-2-496 0 0,1 0 0 0 0,0 0 0 0 0,0 0 0 0 0,0 1 0 0 0,0-1 0 0 0,0 0 0 0 0,0 0 0 0 0,0 1 0 0 0,0-1 0 0 0,0 0 0 0 0,0 0 0 0 0,0 1 0 0 0,0-1 0 0 0,0 0 0 0 0,0 0 0 0 0,0 1 0 0 0,0-1 0 0 0,0 0 0 0 0,0 0 0 0 0,0 0 0 0 0,0 1 0 0 0,0-1-1 0 0,1 0 1 0 0,-1 0 0 0 0,0 1 0 0 0,0-1 0 0 0,0 0 0 0 0,0 0 0 0 0,0 0 0 0 0,1 0 0 0 0,-1 1 0 0 0,0-1 0 0 0,0 0 0 0 0,0 0 0 0 0,1 0 0 0 0,-1 0 0 0 0,0 0 0 0 0,0 0 0 0 0,0 1 0 0 0,1-1 0 0 0,-1 0 0 0 0,0 0 0 0 0,0 0 0 0 0,1 0 0 0 0,-1 0 0 0 0,0 0 0 0 0,0 0 0 0 0,1 0 0 0 0,-1 0 0 0 0,0 0 0 0 0,0 0 0 0 0,0 0 0 0 0,1 0 0 0 0,-1 0 0 0 0,0 0 0 0 0,13-4 390 0 0,-12 4-314 0 0,10-5 170 0 0,0 1 0 0 0,-1-1 0 0 0,0-1-1 0 0,0 0 1 0 0,0 0 0 0 0,-1-1 0 0 0,0-1 0 0 0,9-9 0 0 0,10-12 290 0 0,23-33 0 0 0,-36 44-323 0 0,134-192 1190 0 0,-59 80-916 0 0,315-452-1466 0 0,-388 557 693 0 0,62-87-2269 0 0,-63 92 287 0 0,27-26-1 0 0,-31 34 544 0 0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24:14.575"/>
    </inkml:context>
    <inkml:brush xml:id="br0">
      <inkml:brushProperty name="width" value="0.1" units="cm"/>
      <inkml:brushProperty name="height" value="0.1" units="cm"/>
      <inkml:brushProperty name="color" value="#BF9000"/>
    </inkml:brush>
  </inkml:definitions>
  <inkml:trace contextRef="#ctx0" brushRef="#br0">1 1569 12439 0 0,'0'0'1126'0'0,"2"-1"-929"0"0,6-4-101 0 0,-1 0-1 0 0,1 0 1 0 0,-1 0 0 0 0,0-1-1 0 0,9-9 1 0 0,31-39 876 0 0,-14 16-441 0 0,33-31 388 0 0,49-57 113 0 0,60-100 15 0 0,-15 18-457 0 0,37-53-344 0 0,111-130-1020 0 0,-285 366 258 0 0,45-48-814 0 0,-21 27-2577 0 0,-38 37 2120 0 0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24:14.949"/>
    </inkml:context>
    <inkml:brush xml:id="br0">
      <inkml:brushProperty name="width" value="0.1" units="cm"/>
      <inkml:brushProperty name="height" value="0.1" units="cm"/>
      <inkml:brushProperty name="color" value="#BF9000"/>
    </inkml:brush>
  </inkml:definitions>
  <inkml:trace contextRef="#ctx0" brushRef="#br0">0 1467 11055 0 0,'0'0'506'0'0,"2"-1"-10"0"0,19-15-70 0 0,0 0 1 0 0,36-37 0 0 0,30-47 2052 0 0,-49 55-1921 0 0,70-76 794 0 0,66-80-207 0 0,287-351-416 0 0,-459 550-728 0 0,91-113-278 0 0,-38 45-2050 0 0,101-98 0 0 0,-148 162 1486 0 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24:15.338"/>
    </inkml:context>
    <inkml:brush xml:id="br0">
      <inkml:brushProperty name="width" value="0.1" units="cm"/>
      <inkml:brushProperty name="height" value="0.1" units="cm"/>
      <inkml:brushProperty name="color" value="#BF9000"/>
    </inkml:brush>
  </inkml:definitions>
  <inkml:trace contextRef="#ctx0" brushRef="#br0">1 1312 9215 0 0,'0'0'1075'0'0,"1"-1"-403"0"0,14-10 49 0 0,0-1 0 0 0,-1 0 0 0 0,0-1 0 0 0,-1 0 0 0 0,11-17-1 0 0,-11 16-361 0 0,-8 8-242 0 0,122-135 1823 0 0,9-20-542 0 0,-13-11-582 0 0,30-37-320 0 0,59-35-220 0 0,-68 84-2058 0 0,-79 83-4155 0 0,-34 41 342 0 0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24:15.879"/>
    </inkml:context>
    <inkml:brush xml:id="br0">
      <inkml:brushProperty name="width" value="0.1" units="cm"/>
      <inkml:brushProperty name="height" value="0.1" units="cm"/>
      <inkml:brushProperty name="color" value="#BF9000"/>
    </inkml:brush>
  </inkml:definitions>
  <inkml:trace contextRef="#ctx0" brushRef="#br0">0 218 5527 0 0,'0'0'423'0'0,"2"-1"-278"0"0,9-6 845 0 0,0 1-1 0 0,0 0 1 0 0,1 1-1 0 0,-1 0 1 0 0,1 1-1 0 0,15-3 1 0 0,-3-1-102 0 0,351-93 4238 0 0,-227 65-5117 0 0,-27 10-4600 0 0,-98 21-832 0 0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24:16.242"/>
    </inkml:context>
    <inkml:brush xml:id="br0">
      <inkml:brushProperty name="width" value="0.1" units="cm"/>
      <inkml:brushProperty name="height" value="0.1" units="cm"/>
      <inkml:brushProperty name="color" value="#BF9000"/>
    </inkml:brush>
  </inkml:definitions>
  <inkml:trace contextRef="#ctx0" brushRef="#br0">0 115 6447 0 0,'0'0'499'0'0,"2"1"-328"0"0,12 1 1038 0 0,-1-1 0 0 0,1-1 0 0 0,-1 0 0 0 0,1 0 0 0 0,-1-2 1 0 0,19-3-1 0 0,22-1 136 0 0,-38 4-1073 0 0,-1 0 1 0 0,1-1 0 0 0,-1-1-1 0 0,1 0 1 0 0,21-10-1 0 0,17-10-610 0 0,-1-4-3460 0 0,-43 22 2518 0 0,25-13-4370 0 0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24:17.066"/>
    </inkml:context>
    <inkml:brush xml:id="br0">
      <inkml:brushProperty name="width" value="0.1" units="cm"/>
      <inkml:brushProperty name="height" value="0.1" units="cm"/>
      <inkml:brushProperty name="color" value="#BF9000"/>
    </inkml:brush>
  </inkml:definitions>
  <inkml:trace contextRef="#ctx0" brushRef="#br0">1 56 11543 0 0,'0'0'264'0'0,"0"-2"35"0"0,0 2-271 0 0,1-1 0 0 0,-1 1 0 0 0,0-1-1 0 0,0 1 1 0 0,0 0 0 0 0,0-1 0 0 0,0 1 0 0 0,1-1 0 0 0,-1 1 0 0 0,0 0 0 0 0,0-1-1 0 0,0 1 1 0 0,1 0 0 0 0,-1-1 0 0 0,0 1 0 0 0,1 0 0 0 0,-1 0 0 0 0,0-1-1 0 0,0 1 1 0 0,1 0 0 0 0,-1 0 0 0 0,1-1 0 0 0,-1 1 0 0 0,1 0 0 0 0,12 1 1268 0 0,-11-1-1214 0 0,39 8 1620 0 0,12 3 208 0 0,78 5 0 0 0,-13-8-758 0 0,123 0-512 0 0,-210-10-742 0 0,55-10-1 0 0,-73 9-224 0 0,-1 0-1 0 0,0-1 1 0 0,1 0-1 0 0,-1-1 1 0 0,-1 0-1 0 0,1-1 0 0 0,11-8 1 0 0,-19 11-342 0 0,-1 0 0 0 0,1-1 0 0 0,-1 1 0 0 0,1-1 0 0 0,4-7 1 0 0,-1 0-1134 0 0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24:17.498"/>
    </inkml:context>
    <inkml:brush xml:id="br0">
      <inkml:brushProperty name="width" value="0.1" units="cm"/>
      <inkml:brushProperty name="height" value="0.1" units="cm"/>
      <inkml:brushProperty name="color" value="#BF9000"/>
    </inkml:brush>
  </inkml:definitions>
  <inkml:trace contextRef="#ctx0" brushRef="#br0">1 83 2759 0 0,'2'1'2266'0'0,"43"9"4965"0"0,-36-9-6840 0 0,0 0 0 0 0,0-1 0 0 0,-1 0 1 0 0,1 0-1 0 0,0-1 0 0 0,11-2 0 0 0,49-12 991 0 0,35-6 392 0 0,15-5-317 0 0,-36 8-2854 0 0,-63 13-471 0 0,-2-1-4139 0 0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24:17.886"/>
    </inkml:context>
    <inkml:brush xml:id="br0">
      <inkml:brushProperty name="width" value="0.1" units="cm"/>
      <inkml:brushProperty name="height" value="0.1" units="cm"/>
      <inkml:brushProperty name="color" value="#BF9000"/>
    </inkml:brush>
  </inkml:definitions>
  <inkml:trace contextRef="#ctx0" brushRef="#br0">7 423 3679 0 0,'-1'2'284'0'0,"0"1"-1"0"0,0 0 0 0 0,0 0 0 0 0,0 0 0 0 0,1 0 0 0 0,-1 0 0 0 0,1 0 0 0 0,-1 0 0 0 0,1 4 0 0 0,0-1 1725 0 0,9-6-145 0 0,-1-2-1364 0 0,0 1 1 0 0,-1-1-1 0 0,1 0 1 0 0,0-1-1 0 0,0 0 1 0 0,-1 0-1 0 0,0-1 1 0 0,10-6-1 0 0,6-5 369 0 0,24-22-1 0 0,-30 23-464 0 0,17-17-161 0 0,-1-1 1 0 0,-2-2 0 0 0,28-39-1 0 0,-19 23-231 0 0,0 0-207 0 0,40-46-3113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08:51:09.6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1284 4607 0 0,'0'0'354'0'0,"1"-2"-133"0"0,0-18 1018 0 0,-1-37 0 0 0,0-7-77 0 0,45-337 3141 0 0,-1 3-2505 0 0,-32 109-2742 0 0,-11 236 380 0 0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24:18.308"/>
    </inkml:context>
    <inkml:brush xml:id="br0">
      <inkml:brushProperty name="width" value="0.1" units="cm"/>
      <inkml:brushProperty name="height" value="0.1" units="cm"/>
      <inkml:brushProperty name="color" value="#BF9000"/>
    </inkml:brush>
  </inkml:definitions>
  <inkml:trace contextRef="#ctx0" brushRef="#br0">0 524 12815 0 0,'0'0'290'0'0,"3"0"39"0"0,1-1-230 0 0,0 0 1 0 0,0-1-1 0 0,0 1 0 0 0,0-1 1 0 0,0 1-1 0 0,0-1 0 0 0,4-4 0 0 0,30-20-43 0 0,-24 15 302 0 0,36-29 555 0 0,-2-2 1 0 0,59-65-1 0 0,29-33-272 0 0,-74 78-1673 0 0,-2-1-3788 0 0,-45 46-416 0 0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24:19.464"/>
    </inkml:context>
    <inkml:brush xml:id="br0">
      <inkml:brushProperty name="width" value="0.1" units="cm"/>
      <inkml:brushProperty name="height" value="0.1" units="cm"/>
      <inkml:brushProperty name="color" value="#BF9000"/>
    </inkml:brush>
  </inkml:definitions>
  <inkml:trace contextRef="#ctx0" brushRef="#br0">7 0 5527 0 0,'-7'3'3535'0'0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24:19.820"/>
    </inkml:context>
    <inkml:brush xml:id="br0">
      <inkml:brushProperty name="width" value="0.1" units="cm"/>
      <inkml:brushProperty name="height" value="0.1" units="cm"/>
      <inkml:brushProperty name="color" value="#BF9000"/>
    </inkml:brush>
  </inkml:definitions>
  <inkml:trace contextRef="#ctx0" brushRef="#br0">0 231 7831 0 0,'2'1'1744'0'0,"5"2"-1218"0"0,-1 1-1 0 0,1-1 0 0 0,0 0 1 0 0,1-1-1 0 0,-1 1 1 0 0,0-2-1 0 0,1 1 0 0 0,-1-1 1 0 0,1 0-1 0 0,10 0 1 0 0,13-1 340 0 0,37-5 1 0 0,-57 3-604 0 0,28-3 214 0 0,0-2-1 0 0,50-16 1 0 0,72-35-291 0 0,17-27-726 0 0,-63 23-5172 0 0,-99 53 900 0 0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24:20.193"/>
    </inkml:context>
    <inkml:brush xml:id="br0">
      <inkml:brushProperty name="width" value="0.1" units="cm"/>
      <inkml:brushProperty name="height" value="0.1" units="cm"/>
      <inkml:brushProperty name="color" value="#BF9000"/>
    </inkml:brush>
  </inkml:definitions>
  <inkml:trace contextRef="#ctx0" brushRef="#br0">0 324 10279 0 0,'0'0'927'0'0,"2"0"-760"0"0,6 1 172 0 0,1-1 0 0 0,-1 0 0 0 0,1 0 1 0 0,-1-1-1 0 0,1 0 0 0 0,11-3 0 0 0,53-19 1488 0 0,-42 12-1258 0 0,360-103 2872 0 0,-160 48-3319 0 0,-195 56-590 0 0,-1-2 1 0 0,58-28-1 0 0,-55 23-602 0 0,-29 14 205 0 0,-1-1 1 0 0,1 0-1 0 0,-1 0 1 0 0,10-7-1 0 0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24:20.658"/>
    </inkml:context>
    <inkml:brush xml:id="br0">
      <inkml:brushProperty name="width" value="0.1" units="cm"/>
      <inkml:brushProperty name="height" value="0.1" units="cm"/>
      <inkml:brushProperty name="color" value="#BF9000"/>
    </inkml:brush>
  </inkml:definitions>
  <inkml:trace contextRef="#ctx0" brushRef="#br0">1 93 8751 0 0,'0'0'674'0'0,"8"2"302"0"0,8 0-190 0 0,-1 0 0 0 0,1-2 1 0 0,-1 1-1 0 0,17-3 1 0 0,-19-1-677 0 0,0 1 0 0 0,-1-2 0 0 0,21-8 0 0 0,18-4-81 0 0,-45 14-42 0 0,34-7-703 0 0,75-28 0 0 0,-98 30-2580 0 0,-3 2-1038 0 0</inkml:trace>
  <inkml:trace contextRef="#ctx0" brushRef="#br0" timeOffset="1">458 15 7455 0 0,'0'0'675'0'0,"9"-7"58"0"0,-8 7-652 0 0,-1 0 0 0 0,1-1 0 0 0,-1 1 0 0 0,1 0 0 0 0,-1 0 0 0 0,1-1 0 0 0,-1 1-1 0 0,1 0 1 0 0,-1 0 0 0 0,1 0 0 0 0,-1 0 0 0 0,1 0 0 0 0,-1 0 0 0 0,1 0 0 0 0,-1 0-1 0 0,1 0 1 0 0,0 0 0 0 0,-1 0 0 0 0,1 0 0 0 0,-1 0 0 0 0,1 0 0 0 0,-1 0 0 0 0,1 0 0 0 0,-1 1-1 0 0,1-1 1 0 0,-1 0 0 0 0,1 0 0 0 0,-1 1 0 0 0,1 0 0 0 0,0 0 27 0 0,0 0 1 0 0,0 0-1 0 0,0 1 0 0 0,0-1 1 0 0,0 1-1 0 0,0-1 0 0 0,-1 0 1 0 0,1 1-1 0 0,0 0 1 0 0,0 1-1 0 0,0 3 191 0 0,1 1 1 0 0,-1 0-1 0 0,0 12 0 0 0,1-9-232 0 0,-1 3-200 0 0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24:21.027"/>
    </inkml:context>
    <inkml:brush xml:id="br0">
      <inkml:brushProperty name="width" value="0.1" units="cm"/>
      <inkml:brushProperty name="height" value="0.1" units="cm"/>
      <inkml:brushProperty name="color" value="#BF9000"/>
    </inkml:brush>
  </inkml:definitions>
  <inkml:trace contextRef="#ctx0" brushRef="#br0">1 1 2759 0 0,'0'0'7414'0'0,"0"2"-6613"0"0,24 91 4644 0 0,0 52-2645 0 0,-15 170-1381 0 0,-26 0-3276 0 0,11-225 211 0 0,-1-5-1775 0 0,4-52 1538 0 0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24:21.382"/>
    </inkml:context>
    <inkml:brush xml:id="br0">
      <inkml:brushProperty name="width" value="0.1" units="cm"/>
      <inkml:brushProperty name="height" value="0.1" units="cm"/>
      <inkml:brushProperty name="color" value="#BF9000"/>
    </inkml:brush>
  </inkml:definitions>
  <inkml:trace contextRef="#ctx0" brushRef="#br0">86 1 5983 0 0,'0'0'542'0'0,"1"1"-446"0"0,8 53 6151 0 0,2 6-2883 0 0,-5-21-2209 0 0,1 67 1 0 0,-7-74-1041 0 0,-2 182 826 0 0,-17 1-3394 0 0,11-161-3220 0 0,5-35 703 0 0</inkml:trace>
  <inkml:trace contextRef="#ctx0" brushRef="#br0" timeOffset="1">98 194 14047 0 0,'0'2'323'0'0,"1"13"247"0"0,-2 25 0 0 0,0 4-489 0 0,0 117 2450 0 0,-16 324 2152 0 0,8-298-4188 0 0,-15 234-691 0 0,-1 31-2133 0 0,8-214-2217 0 0,13-205 2852 0 0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24:21.772"/>
    </inkml:context>
    <inkml:brush xml:id="br0">
      <inkml:brushProperty name="width" value="0.1" units="cm"/>
      <inkml:brushProperty name="height" value="0.1" units="cm"/>
      <inkml:brushProperty name="color" value="#BF9000"/>
    </inkml:brush>
  </inkml:definitions>
  <inkml:trace contextRef="#ctx0" brushRef="#br0">1 0 13039 0 0,'5'18'302'0'0,"-2"1"-1"0"0,0-1 0 0 0,-1 1 1 0 0,0 31-1 0 0,-1-17 414 0 0,-6 684 5896 0 0,-4-409-5808 0 0,18 274-564 0 0,0-431-623 0 0,16 224-1701 0 0,-17-258-2026 0 0,-6-90-1944 0 0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24:22.207"/>
    </inkml:context>
    <inkml:brush xml:id="br0">
      <inkml:brushProperty name="width" value="0.1" units="cm"/>
      <inkml:brushProperty name="height" value="0.1" units="cm"/>
      <inkml:brushProperty name="color" value="#BF9000"/>
    </inkml:brush>
  </inkml:definitions>
  <inkml:trace contextRef="#ctx0" brushRef="#br0">11 1 13447 0 0,'-5'44'1357'0'0,"-1"66"0"0"0,11 46 2307 0 0,0-37-2251 0 0,3 242 966 0 0,3 251-1562 0 0,-11-575-881 0 0,4 468-1684 0 0,-3-448 331 0 0,-1-33-3723 0 0</inkml:trace>
  <inkml:trace contextRef="#ctx0" brushRef="#br0" timeOffset="0.99">113 1445 10391 0 0,'2'105'2857'0'0,"-1"-10"596"0"0,7-3-1294 0 0,18 93 0 0 0,-6-46-1933 0 0,-7-41-281 0 0,-8-61 93 0 0,-1-13-1629 0 0,-2-9-3363 0 0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24:23.459"/>
    </inkml:context>
    <inkml:brush xml:id="br0">
      <inkml:brushProperty name="width" value="0.1" units="cm"/>
      <inkml:brushProperty name="height" value="0.1" units="cm"/>
      <inkml:brushProperty name="color" value="#BF9000"/>
    </inkml:brush>
  </inkml:definitions>
  <inkml:trace contextRef="#ctx0" brushRef="#br0">26 204 6535 0 0,'0'0'592'0'0,"-8"-2"-480"0"0,7 2 11 0 0,1 0 0 0 0,-1 0 0 0 0,0 0 0 0 0,1-1 0 0 0,-1 1-1 0 0,1 0 1 0 0,-1 0 0 0 0,0 0 0 0 0,1 0 0 0 0,-1 0-1 0 0,0 0 1 0 0,1 1 0 0 0,-1-1 0 0 0,1 0 0 0 0,-1 0 0 0 0,0 0-1 0 0,1 0 1 0 0,-1 1 0 0 0,1-1 0 0 0,-1 0 0 0 0,1 1 0 0 0,-1-1-1 0 0,1 0 1 0 0,-1 1 0 0 0,1-1 0 0 0,-1 1 0 0 0,1-1 0 0 0,-1 2 253 0 0,20-8 733 0 0,1 1-1 0 0,25-4 0 0 0,23-5 607 0 0,2-4-752 0 0,-32 10-866 0 0,0-3 1 0 0,-1-1-1 0 0,71-33 0 0 0,26-29-4730 0 0,-125 69 3506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08:51:10.1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0 183 2759 0 0,'0'0'126'0'0,"2"-1"-5"0"0,16-9 4981 0 0,29-12 0 0 0,-35 17-4377 0 0,0-1 0 0 0,14-8 0 0 0,134-98 49 0 0,-145 99-998 0 0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24:23.802"/>
    </inkml:context>
    <inkml:brush xml:id="br0">
      <inkml:brushProperty name="width" value="0.1" units="cm"/>
      <inkml:brushProperty name="height" value="0.1" units="cm"/>
      <inkml:brushProperty name="color" value="#BF9000"/>
    </inkml:brush>
  </inkml:definitions>
  <inkml:trace contextRef="#ctx0" brushRef="#br0">17 153 4143 0 0,'-17'14'9136'0'0,"18"-14"-8985"0"0,17 5 5299 0 0,-9-3-7125 0 0,11 0 2136 0 0,0-1 0 0 0,0-1 0 0 0,-1-1 1 0 0,1 0-1 0 0,34-8 0 0 0,95-32 226 0 0,-145 40-669 0 0,139-52-423 0 0,-119 42-1276 0 0,39-26 0 0 0,-42 22-1114 0 0,-12 8 1263 0 0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24:24.138"/>
    </inkml:context>
    <inkml:brush xml:id="br0">
      <inkml:brushProperty name="width" value="0.1" units="cm"/>
      <inkml:brushProperty name="height" value="0.1" units="cm"/>
      <inkml:brushProperty name="color" value="#BF9000"/>
    </inkml:brush>
  </inkml:definitions>
  <inkml:trace contextRef="#ctx0" brushRef="#br0">0 131 10047 0 0,'2'0'3986'0'0,"4"0"-3602"0"0,1 1 0 0 0,-1-1 0 0 0,1-1 0 0 0,-1 1 0 0 0,9-3 0 0 0,16-1 530 0 0,258-21 2768 0 0,-233 16-4199 0 0,-1-3-1 0 0,0-2 1 0 0,58-23-1 0 0,-89 29-456 0 0,-18 7 354 0 0,1-1 0 0 0,-2 0 0 0 0,1-1 0 0 0,0 1 0 0 0,9-7 0 0 0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24:24.508"/>
    </inkml:context>
    <inkml:brush xml:id="br0">
      <inkml:brushProperty name="width" value="0.1" units="cm"/>
      <inkml:brushProperty name="height" value="0.1" units="cm"/>
      <inkml:brushProperty name="color" value="#BF9000"/>
    </inkml:brush>
  </inkml:definitions>
  <inkml:trace contextRef="#ctx0" brushRef="#br0">4 208 12383 0 0,'0'0'85'0'0,"-1"1"-1"0"0,1-1 0 0 0,0 0 0 0 0,0 0 1 0 0,-1 1-1 0 0,1-1 0 0 0,0 0 0 0 0,0 0 1 0 0,0 1-1 0 0,-1-1 0 0 0,1 0 0 0 0,0 1 1 0 0,0-1-1 0 0,0 0 0 0 0,0 1 0 0 0,0-1 0 0 0,0 0 1 0 0,0 1-1 0 0,0-1 0 0 0,0 0 0 0 0,0 1 1 0 0,0-1-1 0 0,0 0 0 0 0,0 1 0 0 0,0-1 1 0 0,0 1-1 0 0,21 1 708 0 0,0-1 0 0 0,0-1 0 0 0,30-2 0 0 0,65-15 886 0 0,-81 11-1273 0 0,44-10-240 0 0,-2-4 0 0 0,0-3 1 0 0,-1-3-1 0 0,103-52 0 0 0,-128 57-1885 0 0,-16 11-5130 0 0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24:24.928"/>
    </inkml:context>
    <inkml:brush xml:id="br0">
      <inkml:brushProperty name="width" value="0.1" units="cm"/>
      <inkml:brushProperty name="height" value="0.1" units="cm"/>
      <inkml:brushProperty name="color" value="#BF9000"/>
    </inkml:brush>
  </inkml:definitions>
  <inkml:trace contextRef="#ctx0" brushRef="#br0">190 335 3223 0 0,'0'0'288'0'0</inkml:trace>
  <inkml:trace contextRef="#ctx0" brushRef="#br0" timeOffset="1">4 1 6447 0 0,'0'0'499'0'0,"-1"1"-328"0"0,-2 4 1453 0 0,5-3-1335 0 0,0-1 1 0 0,0 1-1 0 0,1-1 1 0 0,-1 0-1 0 0,0 0 1 0 0,0 0 0 0 0,1 0-1 0 0,-1 0 1 0 0,0 0-1 0 0,1-1 1 0 0,2 1-1 0 0,29 4 1468 0 0,0-2-1 0 0,61-2 0 0 0,-53-2-1185 0 0,90 2 265 0 0,31 0-1159 0 0,-54-3-4068 0 0,-87 1 660 0 0,-2-2-804 0 0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24:25.386"/>
    </inkml:context>
    <inkml:brush xml:id="br0">
      <inkml:brushProperty name="width" value="0.1" units="cm"/>
      <inkml:brushProperty name="height" value="0.1" units="cm"/>
      <inkml:brushProperty name="color" value="#BF9000"/>
    </inkml:brush>
  </inkml:definitions>
  <inkml:trace contextRef="#ctx0" brushRef="#br0">0 160 10591 0 0,'0'0'2179'0'0,"2"1"-1614"0"0,6 4-6 0 0,1-1 0 0 0,0 0-1 0 0,0 0 1 0 0,0-1-1 0 0,11 3 1 0 0,52 10 1384 0 0,-47-11-1415 0 0,-4-2-44 0 0,0 0 0 0 0,0-2 0 0 0,25-1 0 0 0,64-8 566 0 0,-75 4-832 0 0,-1 0-113 0 0,1-3-1 0 0,-1 0 1 0 0,56-21 0 0 0,95-53-1211 0 0,-174 75 700 0 0,4-1-559 0 0,21-14 1 0 0,-32 18 469 0 0,0 0-1 0 0,-1 0 1 0 0,1 0-1 0 0,0-1 1 0 0,-1 1 0 0 0,0-1-1 0 0,0 0 1 0 0,0 0-1 0 0,4-7 1 0 0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24:25.792"/>
    </inkml:context>
    <inkml:brush xml:id="br0">
      <inkml:brushProperty name="width" value="0.1" units="cm"/>
      <inkml:brushProperty name="height" value="0.1" units="cm"/>
      <inkml:brushProperty name="color" value="#BF9000"/>
    </inkml:brush>
  </inkml:definitions>
  <inkml:trace contextRef="#ctx0" brushRef="#br0">0 164 12639 0 0,'0'0'1143'0'0,"6"-5"-270"0"0,0 0-472 0 0,0 1 0 0 0,0 0 0 0 0,1 0-1 0 0,-1 1 1 0 0,1-1 0 0 0,0 1 0 0 0,8-2 0 0 0,54-12 779 0 0,-48 13-807 0 0,186-28 2043 0 0,1 18-758 0 0,-84 7-2374 0 0,129-25 1 0 0,-209 22-1490 0 0,-3-1-5073 0 0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24:26.179"/>
    </inkml:context>
    <inkml:brush xml:id="br0">
      <inkml:brushProperty name="width" value="0.1" units="cm"/>
      <inkml:brushProperty name="height" value="0.1" units="cm"/>
      <inkml:brushProperty name="color" value="#BF9000"/>
    </inkml:brush>
  </inkml:definitions>
  <inkml:trace contextRef="#ctx0" brushRef="#br0">1 1140 9471 0 0,'0'0'1130'0'0,"2"0"-488"0"0,1 1-374 0 0,0-1 0 0 0,0 0 0 0 0,0-1 0 0 0,1 1 0 0 0,-1 0 0 0 0,0-1 0 0 0,0 0 0 0 0,0 1-1 0 0,1-1 1 0 0,-1-1 0 0 0,0 1 0 0 0,0 0 0 0 0,-1-1 0 0 0,1 1 0 0 0,4-4 0 0 0,6-5 440 0 0,-1 0 0 0 0,11-13 0 0 0,1 1-35 0 0,15-12 101 0 0,-2-2-1 0 0,41-52 0 0 0,27-49-166 0 0,57-71-390 0 0,175-221-3689 0 0,-287 363-1096 0 0,-1 4-1232 0 0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24:26.536"/>
    </inkml:context>
    <inkml:brush xml:id="br0">
      <inkml:brushProperty name="width" value="0.1" units="cm"/>
      <inkml:brushProperty name="height" value="0.1" units="cm"/>
      <inkml:brushProperty name="color" value="#BF9000"/>
    </inkml:brush>
  </inkml:definitions>
  <inkml:trace contextRef="#ctx0" brushRef="#br0">75 1797 5063 0 0,'-49'66'742'0'0,"23"-26"9355"0"0,36-49-9062 0 0,2-3-688 0 0,0-1-1 0 0,-2 0 1 0 0,14-20 0 0 0,24-48 462 0 0,-28 45-431 0 0,76-114 1040 0 0,-6 10-618 0 0,123-207 50 0 0,-88 146-745 0 0,103-200-407 0 0,-152 264-417 0 0,-42 75 85 0 0,42-74-1525 0 0,-24 46-4038 0 0,-27 49 715 0 0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24:26.910"/>
    </inkml:context>
    <inkml:brush xml:id="br0">
      <inkml:brushProperty name="width" value="0.1" units="cm"/>
      <inkml:brushProperty name="height" value="0.1" units="cm"/>
      <inkml:brushProperty name="color" value="#BF9000"/>
    </inkml:brush>
  </inkml:definitions>
  <inkml:trace contextRef="#ctx0" brushRef="#br0">14 1349 10135 0 0,'-4'5'294'0'0,"-5"15"2907"0"0,210-301 2847 0 0,-21-13-5473 0 0,-8 17-111 0 0,27-63-663 0 0,-162 277-880 0 0,0 1-3663 0 0,-2 5-1580 0 0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24:27.289"/>
    </inkml:context>
    <inkml:brush xml:id="br0">
      <inkml:brushProperty name="width" value="0.1" units="cm"/>
      <inkml:brushProperty name="height" value="0.1" units="cm"/>
      <inkml:brushProperty name="color" value="#BF9000"/>
    </inkml:brush>
  </inkml:definitions>
  <inkml:trace contextRef="#ctx0" brushRef="#br0">1 1155 5983 0 0,'0'0'542'0'0,"0"-2"-446"0"0,38-76 5693 0 0,33-36-2655 0 0,-33 53-1957 0 0,123-202 1209 0 0,133-211-2322 0 0,-258 420-1141 0 0,-2-1-3331 0 0,-1 1-1479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08:51:11.6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7 253 2303 0 0,'-6'-5'11500'0'0,"112"-45"-9216"0"0,-78 37-1905 0 0,48-31-1 0 0,9-6-164 0 0,-38 28-287 0 0,67-21 1 0 0,-42 24-4902 0 0,-44 13-166 0 0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24:27.690"/>
    </inkml:context>
    <inkml:brush xml:id="br0">
      <inkml:brushProperty name="width" value="0.1" units="cm"/>
      <inkml:brushProperty name="height" value="0.1" units="cm"/>
      <inkml:brushProperty name="color" value="#BF9000"/>
    </inkml:brush>
  </inkml:definitions>
  <inkml:trace contextRef="#ctx0" brushRef="#br0">35 885 8087 0 0,'-7'5'734'0'0,"-1"0"-602"0"0,-9-2 3089 0 0,16-6-3030 0 0,1-1 0 0 0,-1 1 0 0 0,1-1-1 0 0,-1 0 1 0 0,1 0 0 0 0,1 1 0 0 0,-1-1 0 0 0,0 0 0 0 0,1 1-1 0 0,0-1 1 0 0,0 0 0 0 0,0 1 0 0 0,1-5 0 0 0,4-7 461 0 0,13-24 0 0 0,97-143 2136 0 0,-14 27-2055 0 0,-71 101-890 0 0,99-167-360 0 0,-37 79-7081 0 0,-68 107 2654 0 0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24:28.621"/>
    </inkml:context>
    <inkml:brush xml:id="br0">
      <inkml:brushProperty name="width" value="0.1" units="cm"/>
      <inkml:brushProperty name="height" value="0.1" units="cm"/>
      <inkml:brushProperty name="color" value="#BF9000"/>
    </inkml:brush>
  </inkml:definitions>
  <inkml:trace contextRef="#ctx0" brushRef="#br0">6 1 2303 0 0,'0'2'167'0'0,"-2"4"164"0"0,1 2 2146 0 0,0-3-1595 0 0,0-1 0 0 0,1 1 0 0 0,0-1 0 0 0,-1 1 0 0 0,2 9 0 0 0,25 202 5399 0 0,13 127-3543 0 0,6 462-2256 0 0,-38-509-1663 0 0,-8-101-6486 0 0,0-162 2803 0 0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24:29.073"/>
    </inkml:context>
    <inkml:brush xml:id="br0">
      <inkml:brushProperty name="width" value="0.1" units="cm"/>
      <inkml:brushProperty name="height" value="0.1" units="cm"/>
      <inkml:brushProperty name="color" value="#BF9000"/>
    </inkml:brush>
  </inkml:definitions>
  <inkml:trace contextRef="#ctx0" brushRef="#br0">81 0 9215 0 0,'0'2'707'0'0,"-16"149"5060"0"0,6-40-3365 0 0,-25 228-452 0 0,16 1-1 0 0,24 352 0 0 0,80 179-3882 0 0,-38-578 256 0 0,-24-168-1955 0 0,-20-109 2118 0 0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24:29.419"/>
    </inkml:context>
    <inkml:brush xml:id="br0">
      <inkml:brushProperty name="width" value="0.1" units="cm"/>
      <inkml:brushProperty name="height" value="0.1" units="cm"/>
      <inkml:brushProperty name="color" value="#BF9000"/>
    </inkml:brush>
  </inkml:definitions>
  <inkml:trace contextRef="#ctx0" brushRef="#br0">29 1 14999 0 0,'-8'30'651'0'0,"2"1"0"0"0,-3 46 0 0 0,5 64 712 0 0,3-102-585 0 0,21 835 3389 0 0,80-52-4675 0 0,-88-745-164 0 0,15 109-585 0 0,-13-63-6307 0 0,-13-98 1832 0 0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24:29.811"/>
    </inkml:context>
    <inkml:brush xml:id="br0">
      <inkml:brushProperty name="width" value="0.1" units="cm"/>
      <inkml:brushProperty name="height" value="0.1" units="cm"/>
      <inkml:brushProperty name="color" value="#BF9000"/>
    </inkml:brush>
  </inkml:definitions>
  <inkml:trace contextRef="#ctx0" brushRef="#br0">7 0 6447 0 0,'-3'19'1657'0'0,"1"1"0"0"0,0-1-1 0 0,3 33 1 0 0,10 58 3011 0 0,-9-96-4863 0 0,28 144 2291 0 0,-12-75-1237 0 0,14 80 255 0 0,56 279-755 0 0,-79-396-1843 0 0,7 94-1 0 0,-15-122-64 0 0,1-5-61 0 0</inkml:trace>
  <inkml:trace contextRef="#ctx0" brushRef="#br0" timeOffset="1">216 942 5063 0 0,'-7'44'-85'0'0,"-11"73"10155"0"0,15-46-5098 0 0,6-24-5585 0 0,39 331 2534 0 0,-40-351-1950 0 0,1-5-698 0 0,4 53 194 0 0,-7-24-8431 0 0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24:30.197"/>
    </inkml:context>
    <inkml:brush xml:id="br0">
      <inkml:brushProperty name="width" value="0.1" units="cm"/>
      <inkml:brushProperty name="height" value="0.1" units="cm"/>
      <inkml:brushProperty name="color" value="#BF9000"/>
    </inkml:brush>
  </inkml:definitions>
  <inkml:trace contextRef="#ctx0" brushRef="#br0">8 1 2759 0 0,'-1'2'11124'0'0,"0"3"-10776"0"0,-1 0 0 0 0,1 0 0 0 0,0 0 0 0 0,0 0 0 0 0,1 1 0 0 0,0-1 0 0 0,0 0-1 0 0,0 1 1 0 0,0-1 0 0 0,1 0 0 0 0,0 1 0 0 0,2 7 0 0 0,-2-11-254 0 0,1 1 1 0 0,0-1-1 0 0,-1 0 0 0 0,1 1 1 0 0,0-1-1 0 0,0 0 1 0 0,0 0-1 0 0,5 3 0 0 0,0 1 114 0 0,0-1-87 0 0,0 1 1 0 0,0-2-1 0 0,1 1 0 0 0,0-1 1 0 0,0 0-1 0 0,0 0 0 0 0,0-1 1 0 0,0 0-1 0 0,1 0 0 0 0,-1-1 0 0 0,1 0 1 0 0,0-1-1 0 0,-1 0 0 0 0,15 0 1 0 0,7-2-31 0 0,-1 0 0 0 0,1-3 0 0 0,29-6 0 0 0,-20 2-334 0 0,1-2-1 0 0,-1-1 1 0 0,-1-3-1 0 0,0 0 0 0 0,42-25 1 0 0,-40 17-648 0 0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25:14.361"/>
    </inkml:context>
    <inkml:brush xml:id="br0">
      <inkml:brushProperty name="width" value="0.1" units="cm"/>
      <inkml:brushProperty name="height" value="0.1" units="cm"/>
      <inkml:brushProperty name="color" value="#BF9000"/>
    </inkml:brush>
  </inkml:definitions>
  <inkml:trace contextRef="#ctx0" brushRef="#br0">51 0 12439 0 0,'0'0'958'0'0,"0"0"-953"0"0,0 0 1 0 0,0 0 0 0 0,0 0 0 0 0,0 0 0 0 0,0 0-1 0 0,0 1 1 0 0,0-1 0 0 0,0 0 0 0 0,0 0 0 0 0,0 0-1 0 0,0 0 1 0 0,0 0 0 0 0,1 0 0 0 0,-1 0 0 0 0,0 0-1 0 0,0 0 1 0 0,0 0 0 0 0,0 0 0 0 0,0 0-1 0 0,0 0 1 0 0,0 1 0 0 0,0-1 0 0 0,0 0 0 0 0,0 0-1 0 0,0 0 1 0 0,0 0 0 0 0,0 0 0 0 0,0 0 0 0 0,1 0-1 0 0,-1 0 1 0 0,0 0 0 0 0,0 0 0 0 0,0 0 0 0 0,0 0-1 0 0,0 0 1 0 0,0 0 0 0 0,0 0 0 0 0,0 0 0 0 0,0 0-1 0 0,0 0 1 0 0,0 0 0 0 0,1 0 0 0 0,-1 0-1 0 0,0 0 1 0 0,0 0 0 0 0,0 0 0 0 0,0 0 0 0 0,0 0-1 0 0,0 0 1 0 0,0-1 0 0 0,0 1 0 0 0,0 0 0 0 0,0 0-1 0 0,0 0 1 0 0,0 0 0 0 0,0 0 0 0 0,0 0 0 0 0,0 0-1 0 0,1 0 1 0 0,-1 0 0 0 0,0 0 0 0 0,0 0 0 0 0,0 0-1 0 0,-2 91 331 0 0,12 91 204 0 0,1 54 40 0 0,-11-226-326 0 0,0-1 1 0 0,0 1-1 0 0,-1-1 0 0 0,-1 1 0 0 0,0-1 1 0 0,0 0-1 0 0,0 1 0 0 0,-5 8 0 0 0,7-18-246 0 0,-1 1 0 0 0,0-1 0 0 0,1 0 0 0 0,-1 1 0 0 0,0-1 0 0 0,1 0 0 0 0,-1 0 0 0 0,0 1-1 0 0,1-1 1 0 0,-1 0 0 0 0,0 0 0 0 0,1 0 0 0 0,-1 0 0 0 0,0 0 0 0 0,0 0 0 0 0,1 0 0 0 0,-1 0 0 0 0,0 0 0 0 0,1 0 0 0 0,-1 0-1 0 0,0-1 1 0 0,0 1 0 0 0,1 0 0 0 0,-1 0 0 0 0,0-1 0 0 0,1 1 0 0 0,-1 0 0 0 0,1-1 0 0 0,-1 1 0 0 0,0-1 0 0 0,-3-3-2 0 0,1 0-1 0 0,0 0 1 0 0,0-1 0 0 0,1 1 0 0 0,-1-1 0 0 0,1 1 0 0 0,0-1 0 0 0,0 0 0 0 0,1 1 0 0 0,-3-10 0 0 0,2-1 0 0 0,0-1 0 0 0,-1-19-1 0 0,3 8 113 0 0,1-1-1 0 0,1 1 0 0 0,1 0 1 0 0,2 0-1 0 0,0 0 0 0 0,2 0 1 0 0,1 1-1 0 0,19-44 0 0 0,-25 66-17 0 0,0 1-1 0 0,0-1 0 0 0,0 0 1 0 0,1 0-1 0 0,-1 1 0 0 0,1-1 1 0 0,0 1-1 0 0,0 0 0 0 0,0 0 1 0 0,1 0-1 0 0,5-4 0 0 0,-8 7-45 0 0,1 0-1 0 0,-1 0 1 0 0,0 0-1 0 0,0 1 0 0 0,1-1 1 0 0,-1 0-1 0 0,0 1 1 0 0,0-1-1 0 0,0 0 1 0 0,1 1-1 0 0,-1 0 1 0 0,0-1-1 0 0,0 1 1 0 0,0 0-1 0 0,0-1 1 0 0,0 1-1 0 0,0 0 0 0 0,0 0 1 0 0,1 1-1 0 0,0 0 70 0 0,2 2-24 0 0,-1-1 0 0 0,1 1 1 0 0,-1 0-1 0 0,0 0 0 0 0,0 0 0 0 0,-1 0 0 0 0,5 9 0 0 0,12 36 366 0 0,-12-28-302 0 0,16 44-30 0 0,44 109 257 0 0,-64-169-412 0 0,0 2-292 0 0,0 0 0 0 0,0 0-1 0 0,1-1 1 0 0,0 1 0 0 0,8 9-1 0 0,-11-15 249 0 0,0 0-1 0 0,1 0 1 0 0,-1 0 0 0 0,0 0-1 0 0,0 0 1 0 0,0-1-1 0 0,0 1 1 0 0,1 0 0 0 0,-1-1-1 0 0,0 1 1 0 0,1-1-1 0 0,-1 1 1 0 0,1-1-1 0 0,-1 1 1 0 0,0-1 0 0 0,1 0-1 0 0,-1 0 1 0 0,1 0-1 0 0,-1 0 1 0 0,1 0 0 0 0,-1 0-1 0 0,0 0 1 0 0,1-1-1 0 0,-1 1 1 0 0,1 0-1 0 0,-1-1 1 0 0,0 1 0 0 0,1-1-1 0 0,-1 1 1 0 0,0-1-1 0 0,1 0 1 0 0,-1 1 0 0 0,0-1-1 0 0,0 0 1 0 0,0 0-1 0 0,2-2 1 0 0,9-8-1593 0 0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25:14.808"/>
    </inkml:context>
    <inkml:brush xml:id="br0">
      <inkml:brushProperty name="width" value="0.1" units="cm"/>
      <inkml:brushProperty name="height" value="0.1" units="cm"/>
      <inkml:brushProperty name="color" value="#BF9000"/>
    </inkml:brush>
  </inkml:definitions>
  <inkml:trace contextRef="#ctx0" brushRef="#br0">253 72 6447 0 0,'6'-9'10495'0'0,"-6"6"-10352"0"0,0 0-1 0 0,0 1 1 0 0,0-1 0 0 0,-1 1-1 0 0,1-1 1 0 0,-1 1 0 0 0,0-1-1 0 0,1 1 1 0 0,-1 0 0 0 0,0-1-1 0 0,0 1 1 0 0,-1 0 0 0 0,1 0 0 0 0,0-1-1 0 0,-1 1 1 0 0,1 0 0 0 0,-1 0-1 0 0,0 1 1 0 0,0-1 0 0 0,0 0-1 0 0,0 0 1 0 0,0 1 0 0 0,0-1-1 0 0,0 1 1 0 0,0 0 0 0 0,-1 0-1 0 0,1 0 1 0 0,0 0 0 0 0,-1 0 0 0 0,1 0-1 0 0,-1 1 1 0 0,1-1 0 0 0,-1 1-1 0 0,-3-1 1 0 0,-1 1-83 0 0,0-1 1 0 0,1 1-1 0 0,-1 1 0 0 0,0-1 1 0 0,0 1-1 0 0,1 0 0 0 0,-1 1 1 0 0,0 0-1 0 0,1 0 0 0 0,0 0 1 0 0,-1 1-1 0 0,-7 4 0 0 0,7-2-36 0 0,0 0-1 0 0,0 1 0 0 0,0 0 0 0 0,1 1 0 0 0,0 0 1 0 0,0-1-1 0 0,0 2 0 0 0,1-1 0 0 0,0 1 0 0 0,1 0 1 0 0,-6 12-1 0 0,4-5 12 0 0,0-1-1 0 0,1 1 1 0 0,1 0 0 0 0,1 0-1 0 0,-4 29 1 0 0,7-39-37 0 0,0 0-1 0 0,0 0 0 0 0,0 0 1 0 0,1 0-1 0 0,0-1 1 0 0,0 1-1 0 0,0 0 1 0 0,0 0-1 0 0,5 8 0 0 0,-6-11 2 0 0,1-1 0 0 0,0 1-1 0 0,0-1 1 0 0,0 1-1 0 0,0-1 1 0 0,0 0 0 0 0,0 0-1 0 0,0 1 1 0 0,0-1-1 0 0,0 0 1 0 0,1 0 0 0 0,-1 0-1 0 0,0 0 1 0 0,1 0-1 0 0,-1-1 1 0 0,1 1 0 0 0,-1 0-1 0 0,1-1 1 0 0,-1 1-1 0 0,1-1 1 0 0,-1 1 0 0 0,1-1-1 0 0,0 0 1 0 0,-1 0-1 0 0,1 0 1 0 0,0 0 0 0 0,-1 0-1 0 0,1 0 1 0 0,-1 0-1 0 0,1 0 1 0 0,0-1 0 0 0,-1 1-1 0 0,3-1 1 0 0,2-2-12 0 0,0 1 0 0 0,0-1 0 0 0,0 0 0 0 0,0-1 0 0 0,-1 1 0 0 0,0-1 0 0 0,1 0 0 0 0,-1-1 0 0 0,7-8 0 0 0,-1 1-50 0 0,-2 0 0 0 0,1-1-1 0 0,7-14 1 0 0,34-75-2547 0 0,-31 60-3302 0 0,-7 16-238 0 0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25:15.209"/>
    </inkml:context>
    <inkml:brush xml:id="br0">
      <inkml:brushProperty name="width" value="0.1" units="cm"/>
      <inkml:brushProperty name="height" value="0.1" units="cm"/>
      <inkml:brushProperty name="color" value="#BF9000"/>
    </inkml:brush>
  </inkml:definitions>
  <inkml:trace contextRef="#ctx0" brushRef="#br0">1 46 1839 0 0,'1'0'10422'0'0,"2"1"-9587"0"0,0 1 1 0 0,0-1-1 0 0,0 1 0 0 0,0-1 1 0 0,0 1-1 0 0,3 3 1 0 0,16 18 1692 0 0,15 29-920 0 0,-37-52-1559 0 0,13 22 79 0 0,-1-1-1 0 0,-1 2 1 0 0,-1-1 0 0 0,8 30-1 0 0,-7-11-59 0 0,11 67 0 0 0,-21-105-19 0 0,0 1-1 0 0,-1-1 0 0 0,0 0 0 0 0,1 1 0 0 0,-1-1 1 0 0,0 1-1 0 0,-1-1 0 0 0,1 0 0 0 0,-1 1 0 0 0,1-1 0 0 0,-1 0 1 0 0,0 1-1 0 0,0-1 0 0 0,-3 5 0 0 0,4-7 112 0 0,-15-11 304 0 0,13 7-453 0 0,0-1 0 0 0,0 1 0 0 0,0-1 0 0 0,1 1 0 0 0,-1-1 0 0 0,1 1 0 0 0,-1-1 0 0 0,1 0-1 0 0,1 0 1 0 0,-1 0 0 0 0,0 0 0 0 0,1 0 0 0 0,0-4 0 0 0,0-10 17 0 0,3-26-1 0 0,-3 42-22 0 0,3-18 19 0 0,1 0 0 0 0,1 1 0 0 0,0-1 0 0 0,2 1 0 0 0,0 0 0 0 0,1 1 0 0 0,14-25 0 0 0,0 8-879 0 0,2 0 1 0 0,42-49 0 0 0,-50 66-372 0 0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25:15.944"/>
    </inkml:context>
    <inkml:brush xml:id="br0">
      <inkml:brushProperty name="width" value="0.1" units="cm"/>
      <inkml:brushProperty name="height" value="0.1" units="cm"/>
      <inkml:brushProperty name="color" value="#BF9000"/>
    </inkml:brush>
  </inkml:definitions>
  <inkml:trace contextRef="#ctx0" brushRef="#br0">40 2 11519 0 0,'-4'9'912'0'0,"0"0"-1"0"0,0 0 1 0 0,1 0-1 0 0,1 0 1 0 0,-3 16-1 0 0,-3 50 2847 0 0,7-51-3927 0 0,-1 68 803 0 0,-3 23-614 0 0,4-77-212 0 0,1-37 128 0 0,2-3-36 0 0,-1-1 70 0 0,1 1 1 0 0,0-1-1 0 0,-1 0 1 0 0,2-4-1 0 0,9-26-112 0 0,10-50 0 0 0,0 1-4 0 0,-4 20 70 0 0,-13 40 124 0 0,1 1 1 0 0,1 0-1 0 0,0 1 0 0 0,16-29 0 0 0,-23 49-14 0 0,0 0 1 0 0,0 0-1 0 0,0 0 1 0 0,0-1-1 0 0,0 1 1 0 0,0 0-1 0 0,0 0 1 0 0,1 0-1 0 0,-1-1 1 0 0,0 1-1 0 0,0 0 1 0 0,0 0-1 0 0,0 0 1 0 0,0 0-1 0 0,1 0 1 0 0,-1-1-1 0 0,0 1 1 0 0,0 0-1 0 0,0 0 1 0 0,0 0-1 0 0,1 0 1 0 0,-1 0-1 0 0,0 0 1 0 0,0 0-1 0 0,0 0 1 0 0,1 0-1 0 0,-1 0 1 0 0,0 0-1 0 0,0 0 1 0 0,0 0-1 0 0,1 0 1 0 0,-1 0-1 0 0,0 0 0 0 0,0 0 1 0 0,0 0-1 0 0,1 0 1 0 0,-1 0-1 0 0,0 0 1 0 0,0 0-1 0 0,0 0 1 0 0,1 0-1 0 0,-1 0 1 0 0,0 0-1 0 0,0 0 1 0 0,0 1-1 0 0,1-1 1 0 0,6 12 703 0 0,1 18-205 0 0,8 74-163 0 0,6 76 225 0 0,-22-128-752 0 0,10-67 84 0 0,-5 8 63 0 0,12-27-227 0 0,14-41 0 0 0,-5 11 7 0 0,-20 50 192 0 0,1-2 56 0 0,0 0-1 0 0,2 0 0 0 0,10-16 0 0 0,-18 31 376 0 0,4 8 188 0 0,0 2-363 0 0,-1 0-1 0 0,0 1 0 0 0,-1-1 1 0 0,0 1-1 0 0,2 16 1 0 0,8 23-248 0 0,-7-35 78 0 0,0 0 0 0 0,0-1 0 0 0,12 17 0 0 0,-14-23-574 0 0,1-1 0 0 0,0 0-1 0 0,6 6 1 0 0,-7-9-557 0 0,0 0 0 0 0,-1 0-1 0 0,1 0 1 0 0,0-1 0 0 0,0 1 0 0 0,5 1-1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08:51:12.4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715 1349 8695 0 0,'0'0'4386'0'0,"1"-3"-3626"0"0,2-6-363 0 0,0 1 1 0 0,-1-1-1 0 0,0 0 1 0 0,0-1-1 0 0,-1 1 1 0 0,1-16-1 0 0,-7-59 974 0 0,2 44-802 0 0,-2-38 464 0 0,-27-132-1 0 0,23 172-868 0 0,-1 1-1 0 0,-2 1 0 0 0,-2 0 0 0 0,-1 0 0 0 0,-31-51 0 0 0,7 26-3 0 0,-3 1 0 0 0,-3 2 0 0 0,-2 2 0 0 0,-103-93 0 0 0,19 48-273 0 0,54 44-1687 0 0,51 36-3241 0 0,4-1-1613 0 0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25:16.516"/>
    </inkml:context>
    <inkml:brush xml:id="br0">
      <inkml:brushProperty name="width" value="0.1" units="cm"/>
      <inkml:brushProperty name="height" value="0.1" units="cm"/>
      <inkml:brushProperty name="color" value="#BF9000"/>
    </inkml:brush>
  </inkml:definitions>
  <inkml:trace contextRef="#ctx0" brushRef="#br0">202 98 2303 0 0,'0'0'102'0'0,"0"-1"-1"0"0,-3-20 2944 0 0,1 18-1848 0 0,1 0 1 0 0,-1-1-1 0 0,-13-15 7183 0 0,8 13-7183 0 0,-13-7 1024 0 0,17 12-2053 0 0,0 0 0 0 0,1-1 1 0 0,-1 1-1 0 0,0 0 1 0 0,0 0-1 0 0,0 0 1 0 0,0 1-1 0 0,0-1 0 0 0,-1 1 1 0 0,1 0-1 0 0,0 0 1 0 0,0 0-1 0 0,0 0 1 0 0,0 0-1 0 0,0 1 0 0 0,0-1 1 0 0,0 1-1 0 0,-4 1 1 0 0,2 0-105 0 0,1 1 0 0 0,0-1 0 0 0,0 1 0 0 0,0 0 0 0 0,0 0 0 0 0,0 1 0 0 0,1-1 0 0 0,-1 1-1 0 0,1-1 1 0 0,-5 8 0 0 0,2-2-36 0 0,1 0-1 0 0,0 0 1 0 0,0 1-1 0 0,1-1 0 0 0,0 1 1 0 0,1 0-1 0 0,0 0 0 0 0,1 1 1 0 0,-2 17-1 0 0,3-19-108 0 0,0 1-1 0 0,1-1 1 0 0,0 0 0 0 0,1 0-1 0 0,0 1 1 0 0,0-1 0 0 0,1 0-1 0 0,0 0 1 0 0,1 0 0 0 0,0-1-1 0 0,5 12 1 0 0,-7-18 58 0 0,0 0 1 0 0,0 0 0 0 0,0-1-1 0 0,0 1 1 0 0,0 0-1 0 0,1 0 1 0 0,-1-1 0 0 0,0 1-1 0 0,1-1 1 0 0,-1 1-1 0 0,1-1 1 0 0,0 0 0 0 0,-1 0-1 0 0,1 0 1 0 0,0 1-1 0 0,0-2 1 0 0,0 1-1 0 0,0 0 1 0 0,0 0 0 0 0,-1 0-1 0 0,2-1 1 0 0,-1 0-1 0 0,0 1 1 0 0,0-1 0 0 0,0 0-1 0 0,0 0 1 0 0,0 0-1 0 0,0 0 1 0 0,0 0 0 0 0,0 0-1 0 0,0-1 1 0 0,0 1-1 0 0,0-1 1 0 0,0 1 0 0 0,0-1-1 0 0,0 0 1 0 0,0 0-1 0 0,0 1 1 0 0,2-3-1 0 0,3-1-53 0 0,-1 0-1 0 0,0-1 1 0 0,0 0-1 0 0,0 0 0 0 0,-1 0 1 0 0,1-1-1 0 0,-1 0 0 0 0,0 0 1 0 0,6-11-1 0 0,-2 0 274 0 0,-1 0 1 0 0,0 0-1 0 0,9-36 0 0 0,7-57 1015 0 0,-16 67 418 0 0,6 60-1169 0 0,0 5-464 0 0,-1 0 0 0 0,-1 1-1 0 0,16 42 1 0 0,7 13-1197 0 0,-28-63 825 0 0,0 0-1457 0 0,16 22-1 0 0,-21-33 1088 0 0,1 0 0 0 0,0-1-1 0 0,0 1 1 0 0,1-1-1 0 0,-1 0 1 0 0,1 0 0 0 0,-1 0-1 0 0,1 0 1 0 0,0-1 0 0 0,7 4-1 0 0,0-2-1686 0 0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25:16.930"/>
    </inkml:context>
    <inkml:brush xml:id="br0">
      <inkml:brushProperty name="width" value="0.1" units="cm"/>
      <inkml:brushProperty name="height" value="0.1" units="cm"/>
      <inkml:brushProperty name="color" value="#BF9000"/>
    </inkml:brush>
  </inkml:definitions>
  <inkml:trace contextRef="#ctx0" brushRef="#br0">0 122 6447 0 0,'1'-12'266'0'0,"0"-1"-1"0"0,0 1 0 0 0,1 0 0 0 0,4-14 0 0 0,11-20 12811 0 0,9 237-7731 0 0,1 5-4895 0 0,68 281-827 0 0,-80-418-211 0 0,3 0-1 0 0,34 77 1 0 0,-49-129 272 0 0,1 0 0 0 0,-1-1 0 0 0,1 1 1 0 0,1-1-1 0 0,8 11 0 0 0</inkml:trace>
  <inkml:trace contextRef="#ctx0" brushRef="#br0" timeOffset="1">298 270 11055 0 0,'0'0'8184'0'0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25:17.332"/>
    </inkml:context>
    <inkml:brush xml:id="br0">
      <inkml:brushProperty name="width" value="0.1" units="cm"/>
      <inkml:brushProperty name="height" value="0.1" units="cm"/>
      <inkml:brushProperty name="color" value="#BF9000"/>
    </inkml:brush>
  </inkml:definitions>
  <inkml:trace contextRef="#ctx0" brushRef="#br0">0 1 10135 0 0,'0'0'2455'0'0,"0"15"2214"0"0,5 82 1612 0 0,29 182-7279 0 0,-26-252-2415 0 0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25:17.722"/>
    </inkml:context>
    <inkml:brush xml:id="br0">
      <inkml:brushProperty name="width" value="0.1" units="cm"/>
      <inkml:brushProperty name="height" value="0.1" units="cm"/>
      <inkml:brushProperty name="color" value="#BF9000"/>
    </inkml:brush>
  </inkml:definitions>
  <inkml:trace contextRef="#ctx0" brushRef="#br0">9 1 4607 0 0,'-9'14'10255'0'0,"10"-14"-10162"0"0,16-2 6135 0 0,3-1-6605 0 0,-6 3 481 0 0,-9 0-90 0 0,1-1 0 0 0,0 1 0 0 0,-1 1 0 0 0,1-1 1 0 0,-1 1-1 0 0,1 0 0 0 0,-1 0 0 0 0,1 1 0 0 0,5 2 0 0 0,-6-2 5 0 0,0 1 0 0 0,0-1 1 0 0,0 1-1 0 0,0 1 0 0 0,0-1 0 0 0,-1 1 0 0 0,5 4 0 0 0,-6-5-2 0 0,-1 0 0 0 0,0 0 0 0 0,0 0 0 0 0,0 0 0 0 0,0 1 0 0 0,-1-1 1 0 0,1 1-1 0 0,-1-1 0 0 0,0 1 0 0 0,0-1 0 0 0,0 1 0 0 0,0 5 0 0 0,1 7 80 0 0,-2 1 0 0 0,0 0 0 0 0,0-1 0 0 0,-2 1 1 0 0,-5 26-1 0 0,-28 82 45 0 0,22-85-62 0 0,6-17-14 0 0,1-7-20 0 0,-6 32-1 0 0,12-44-12 0 0,-1 0 0 0 0,1 1 0 0 0,-1-1 0 0 0,1 0 0 0 0,1 0-1 0 0,-1 0 1 0 0,0 1 0 0 0,1-1 0 0 0,0 0 0 0 0,0 0-1 0 0,0 0 1 0 0,4 7 0 0 0,-5-10-29 0 0,1 0 0 0 0,0 0-1 0 0,-1 0 1 0 0,1 0 0 0 0,0 0-1 0 0,-1 0 1 0 0,1 0 0 0 0,0-1-1 0 0,0 1 1 0 0,-1 0 0 0 0,1-1-1 0 0,0 1 1 0 0,0-1 0 0 0,0 1-1 0 0,0-1 1 0 0,0 1 0 0 0,0-1-1 0 0,0 1 1 0 0,0-1 0 0 0,0 0 0 0 0,0 0-1 0 0,1 1 1 0 0,-1-1 0 0 0,0 0-1 0 0,0 0 1 0 0,0 0 0 0 0,0 0-1 0 0,2-1 1 0 0,2 0 11 0 0,0 0 0 0 0,0-1 0 0 0,0 0 0 0 0,9-4 1 0 0,-1 0-7 0 0,3-1-105 0 0,1-1-1 0 0,-1-1 0 0 0,0 0 1 0 0,-1-2-1 0 0,0 1 1 0 0,15-16-1 0 0,74-81-1438 0 0,-60 58 778 0 0,-21 24-1427 0 0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25:18.221"/>
    </inkml:context>
    <inkml:brush xml:id="br0">
      <inkml:brushProperty name="width" value="0.1" units="cm"/>
      <inkml:brushProperty name="height" value="0.1" units="cm"/>
      <inkml:brushProperty name="color" value="#BF9000"/>
    </inkml:brush>
  </inkml:definitions>
  <inkml:trace contextRef="#ctx0" brushRef="#br0">13 167 11231 0 0,'1'2'514'0'0,"0"14"205"0"0,-1-12-504 0 0,1 0 1 0 0,-1 0 0 0 0,1 0 0 0 0,-1 0-1 0 0,1 0 1 0 0,0 0 0 0 0,1 0-1 0 0,-1-1 1 0 0,3 5 0 0 0,-4-7-44 0 0,1-1 1 0 0,0 1 0 0 0,0 0 0 0 0,0-1 0 0 0,-1 1 0 0 0,1-1 0 0 0,0 0 0 0 0,0 1 0 0 0,0-1-1 0 0,0 0 1 0 0,0 1 0 0 0,0-1 0 0 0,0 0 0 0 0,0 0 0 0 0,0 0 0 0 0,0 0 0 0 0,-1 0-1 0 0,3 0 1 0 0,17-2 665 0 0,-10-3-655 0 0,0 1 0 0 0,0-1 0 0 0,0-1 0 0 0,0 0 0 0 0,-1 0 0 0 0,14-13 0 0 0,6-3-120 0 0,-13 11 88 0 0,-2-1 0 0 0,0 0 0 0 0,0-1 0 0 0,15-20 0 0 0,-26 30-75 0 0,0-1 1 0 0,-1 1-1 0 0,0-1 1 0 0,0 0-1 0 0,0 0 1 0 0,0 0-1 0 0,-1 0 1 0 0,3-7-1 0 0,-4 10-45 0 0,0 0-1 0 0,0 0 0 0 0,0 0 0 0 0,0 0 0 0 0,0-1 1 0 0,0 1-1 0 0,0 0 0 0 0,0 0 0 0 0,0 0 0 0 0,0 0 0 0 0,-1 0 1 0 0,1 0-1 0 0,0 0 0 0 0,-1 0 0 0 0,1 0 0 0 0,-1 0 1 0 0,0 0-1 0 0,1 0 0 0 0,-1 0 0 0 0,1 0 0 0 0,-1 0 1 0 0,0 0-1 0 0,0 0 0 0 0,0 1 0 0 0,1-1 0 0 0,-1 0 1 0 0,0 1-1 0 0,0-1 0 0 0,0 0 0 0 0,0 1 0 0 0,0 0 1 0 0,0-1-1 0 0,0 1 0 0 0,0-1 0 0 0,-1 1 0 0 0,1 0 1 0 0,-2-1-1 0 0,-7 0 142 0 0,0-1 0 0 0,0 1 1 0 0,0 0-1 0 0,0 1 1 0 0,0 0-1 0 0,-1 1 0 0 0,1 0 1 0 0,0 1-1 0 0,0 0 0 0 0,0 0 1 0 0,0 1-1 0 0,-17 8 0 0 0,20-8-153 0 0,0 1-1 0 0,0-1 1 0 0,1 2 0 0 0,-1-1-1 0 0,1 1 1 0 0,0 0-1 0 0,0 0 1 0 0,0 0-1 0 0,1 1 1 0 0,0 0-1 0 0,0 0 1 0 0,1 1 0 0 0,0-1-1 0 0,0 1 1 0 0,0 0-1 0 0,1 0 1 0 0,-4 9-1 0 0,5-8 39 0 0,-1 0 0 0 0,1 1 0 0 0,1-1 0 0 0,-1 0 0 0 0,2 1 0 0 0,-1-1 0 0 0,1 1 0 0 0,0-1-1 0 0,1 1 1 0 0,0-1 0 0 0,2 10 0 0 0,28 61 244 0 0,-28-73-304 0 0,0 0 0 0 0,0 0 0 0 0,0 0-1 0 0,1-1 1 0 0,-1 0 0 0 0,1 0-1 0 0,1 0 1 0 0,-1 0 0 0 0,1 0-1 0 0,-1-1 1 0 0,1 0 0 0 0,1 0 0 0 0,-1 0-1 0 0,0-1 1 0 0,1 1 0 0 0,0-1-1 0 0,0-1 1 0 0,0 1 0 0 0,0-1 0 0 0,0 0-1 0 0,0-1 1 0 0,1 1 0 0 0,-1-1-1 0 0,1 0 1 0 0,-1-1 0 0 0,11 0-1 0 0,-3 0-34 0 0,0-2-1 0 0,0 1 0 0 0,0-2 0 0 0,-1 0 0 0 0,1-1 0 0 0,-1 0 0 0 0,0-1 0 0 0,0 0 0 0 0,0-1 0 0 0,-1 0 0 0 0,18-13 0 0 0,-15 7-541 0 0,0 0-1 0 0,0-2 0 0 0,17-20 1 0 0,4-9-7835 0 0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19:27.1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0 1839 0 0,'0'0'8352'0'0,"1"2"-8117"0"0,0 1-280 0 0,0-1 1 0 0,0 1-1 0 0,0 0 1 0 0,0 0-1 0 0,-1 0 0 0 0,1 0 1 0 0,-1-1-1 0 0,0 1 1 0 0,0 0-1 0 0,0 0 1 0 0,0 0-1 0 0,-1 0 0 0 0,1 0 1 0 0,-1 0-1 0 0,1 0 1 0 0,-1 0-1 0 0,-3 5 0 0 0,1 2-3419 0 0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19:27.5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173 1 7279 0 0,'0'0'660'0'0,"-1"2"-541"0"0,-9 25 1006 0 0,-1 0 0 0 0,-2 0 1 0 0,0-1-1 0 0,-23 31 0 0 0,14-26-3169 0 0,-34 36-1 0 0,46-57-2087 0 0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19:27.9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237 0 7855 0 0,'0'0'714'0'0,"1"10"-44"0"0,-6 4 201 0 0,-1-1-1 0 0,0 1 0 0 0,-2-1 0 0 0,-14 20 0 0 0,-43 49-84 0 0,37-48-499 0 0,20-24-538 0 0,-35 40 740 0 0,11-18-4909 0 0,18-21-86 0 0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19:28.3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179 0 8087 0 0,'0'0'734'0'0,"-2"10"575"0"0,1-4-890 0 0,-1 0 1 0 0,0 0-1 0 0,0-1 0 0 0,-1 1 1 0 0,0 0-1 0 0,0-1 0 0 0,0 0 1 0 0,-6 9-1 0 0,-38 39 398 0 0,35-40-643 0 0,-6 6-177 0 0,-44 51-2400 0 0,53-57 1209 0 0</inkml:trace>
  <inkml:trace contextRef="#ctx0" brushRef="#br0" timeOffset="1">23 242 6447 0 0,'0'0'4472'0'0,"3"6"-3896"0"0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19:29.0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124 6 3679 0 0,'-2'-2'5123'0'0,"2"2"-5084"0"0,0 0 0 0 0,0-1-1 0 0,0 1 1 0 0,0 0 0 0 0,-1 0 0 0 0,1 0-1 0 0,0-1 1 0 0,0 1 0 0 0,0 0 0 0 0,0 0 0 0 0,-1 0-1 0 0,1-1 1 0 0,0 1 0 0 0,0 0 0 0 0,0 0-1 0 0,-1 0 1 0 0,1 0 0 0 0,0 0 0 0 0,0 0 0 0 0,-1 0-1 0 0,1 0 1 0 0,0-1 0 0 0,0 1 0 0 0,0 0-1 0 0,-1 0 1 0 0,1 0 0 0 0,0 0 0 0 0,0 0 0 0 0,-1 0-1 0 0,1 0 1 0 0,0 0 0 0 0,0 0 0 0 0,-1 0-1 0 0,1 1 1 0 0,0-1 0 0 0,0 0 0 0 0,-1 0-1 0 0,1 0 1 0 0,0 0 0 0 0,0 0 0 0 0,0 0 0 0 0,-1 0-1 0 0,1 1 1 0 0,0-1 0 0 0,0 0 0 0 0,0 0-1 0 0,-1 0 1 0 0,1 0 0 0 0,0 1 0 0 0,0-1 0 0 0,0 0-1 0 0,0 0 1 0 0,-1 1 0 0 0,-3 19 1190 0 0,1-6-595 0 0,-50 170 2853 0 0,8-65-9315 0 0,40-107 1337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08:51:13.0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1 834 8751 0 0,'0'0'1635'0'0,"1"-2"-859"0"0,4-3-467 0 0,0-1 0 0 0,-1 0 1 0 0,0 0-1 0 0,0 0 0 0 0,-1 0 0 0 0,1-1 1 0 0,-1 1-1 0 0,3-12 0 0 0,13-60 618 0 0,-13 46-512 0 0,33-173 1194 0 0,11-50-290 0 0,-45 236-1116 0 0,1 1-1 0 0,1 0 1 0 0,13-27-1 0 0,-15 35-33 0 0,1 1 0 0 0,0-1 0 0 0,1 1-1 0 0,0 0 1 0 0,0 1 0 0 0,1-1-1 0 0,11-9 1 0 0,-16 16-122 0 0,0 1-1 0 0,0-1 1 0 0,0 0 0 0 0,1 1-1 0 0,-1 0 1 0 0,0 0 0 0 0,0 0-1 0 0,1 0 1 0 0,-1 0-1 0 0,1 1 1 0 0,-1 0 0 0 0,1-1-1 0 0,-1 1 1 0 0,1 0 0 0 0,-1 1-1 0 0,0-1 1 0 0,7 2-1 0 0,5 2 104 0 0,1 0 0 0 0,23 11 0 0 0,-25-9-55 0 0,182 83 790 0 0,-63-26-530 0 0,-45-19-223 0 0,33 13 8 0 0,-88-47-1650 0 0,1-6-3420 0 0,-1-6-2310 0 0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19:29.5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474 0 8751 0 0,'0'0'399'0'0,"-1"2"-4"0"0,-5 27 682 0 0,-1-1 1 0 0,-1 0 0 0 0,-14 30 0 0 0,-42 80 1397 0 0,43-96-2359 0 0,10-19-31 0 0,-61 119 272 0 0,51-105-563 0 0,-43 58 0 0 0,38-65-1584 0 0,13-17-3538 0 0</inkml:trace>
  <inkml:trace contextRef="#ctx0" brushRef="#br0" timeOffset="1">334 349 10799 0 0,'0'0'496'0'0,"0"1"-13"0"0,-6 13-59 0 0,-1-1 0 0 0,0 0-1 0 0,-1 0 1 0 0,-12 14 0 0 0,8-9 434 0 0,10-15-816 0 0,-104 144 1719 0 0,69-100-2000 0 0,-45 44-1 0 0,59-69-3634 0 0,-1-3-1364 0 0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19:30.1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43 7975 0 0,'0'0'943'0'0,"2"-1"-446"0"0,14-2 494 0 0,-1 1 0 0 0,1 1 0 0 0,-1 0 0 0 0,1 1 0 0 0,26 3 0 0 0,15 0-29 0 0,3-5-1436 0 0,116-20 0 0 0,-170 21 126 0 0,-1 0 0 0 0,0-1-1 0 0,0 1 1 0 0,7-4 0 0 0,1-1-1111 0 0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19:30.5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1 8575 0 0,'0'0'396'0'0,"-1"0"-12"0"0,-5 5 1288 0 0,7-4-1523 0 0,-1 0 0 0 0,0 0 0 0 0,1 0-1 0 0,-1 1 1 0 0,1-1 0 0 0,-1 0 0 0 0,1 0 0 0 0,0 0-1 0 0,0 0 1 0 0,-1 0 0 0 0,1 0 0 0 0,0 0 0 0 0,0 0-1 0 0,0 0 1 0 0,0 0 0 0 0,2 1 0 0 0,18 11 997 0 0,-12-9-812 0 0,-1-1-1 0 0,1 0 0 0 0,0 0 1 0 0,0-1-1 0 0,1 0 1 0 0,-1-1-1 0 0,17 1 0 0 0,70-7 802 0 0,-50 1-773 0 0,124 0 195 0 0,103-10-832 0 0,-264 13-338 0 0,1-1 1 0 0,-1 1 0 0 0,0-2 0 0 0,0 0 0 0 0,0 0-1 0 0,13-7 1 0 0,-13 4-1068 0 0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19:31.9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77 1 5527 0 0,'-26'5'459'0'0,"14"-3"1292"0"0,-25 8 2143 0 0,36-4-1482 0 0,1-5-2351 0 0,0-1 1 0 0,0 0-1 0 0,0 1 0 0 0,0-1 0 0 0,0 0 0 0 0,0 0 1 0 0,0 1-1 0 0,0-1 0 0 0,0 0 0 0 0,0 1 1 0 0,0-1-1 0 0,0 0 0 0 0,0 0 0 0 0,0 1 1 0 0,0-1-1 0 0,0 0 0 0 0,0 1 0 0 0,0-1 0 0 0,1 0 1 0 0,-1 0-1 0 0,0 1 0 0 0,0-1 0 0 0,0 0 1 0 0,0 0-1 0 0,1 0 0 0 0,-1 1 0 0 0,0-1 0 0 0,0 0 1 0 0,1 0-1 0 0,-1 0 0 0 0,0 0 0 0 0,0 1 1 0 0,1-1-1 0 0,-1 0 0 0 0,1 0 0 0 0,4 4 194 0 0,0-1-1 0 0,0 0 1 0 0,1 0 0 0 0,0 0-1 0 0,-1 0 1 0 0,1-1 0 0 0,0 0-1 0 0,10 2 1 0 0,53 6 1019 0 0,-48-8-992 0 0,209 21 1246 0 0,-94-13-1143 0 0,284 7-186 0 0,-379-19-199 0 0,-23 0 0 0 0,1 1 0 0 0,-1 1 0 0 0,29 4 0 0 0,-38-3 0 0 0,0 3 0 0 0,-2-1-43 0 0,-6-2-169 0 0,-18-4-4101 0 0,-44-17 379 0 0,30 11 2902 0 0,25 6 929 0 0,0 1 1 0 0,0 1-1 0 0,0-1 0 0 0,-1 1 0 0 0,-11-1 1 0 0,18 1 146 0 0,0 1-1 0 0,0 0 1 0 0,-1 0 0 0 0,1 0 0 0 0,0 0 0 0 0,0 0 0 0 0,-1 0 0 0 0,1 0 0 0 0,0 0 0 0 0,0 0-1 0 0,-1 0 1 0 0,1 1 0 0 0,0-1 0 0 0,0 0 0 0 0,-1 0 0 0 0,1 0 0 0 0,0 0 0 0 0,0 0 0 0 0,0 0 0 0 0,-1 0-1 0 0,1 1 1 0 0,0-1 0 0 0,0 0 0 0 0,0 0 0 0 0,-1 0 0 0 0,1 1 0 0 0,0-1 0 0 0,0 0 0 0 0,0 0-1 0 0,0 0 1 0 0,0 1 0 0 0,-1-1 0 0 0,1 0 0 0 0,0 0 0 0 0,0 1 0 0 0,0-1 0 0 0,0 0 0 0 0,0 0 0 0 0,0 1-1 0 0,0-1 1 0 0,0 0 0 0 0,0 0 0 0 0,0 1 0 0 0,0-1 0 0 0,0 0 0 0 0,0 0 0 0 0,0 1 0 0 0,0-1-1 0 0,0 0 1 0 0,0 0 0 0 0,1 0 0 0 0,-1 1 0 0 0,7 10 1416 0 0,-2-9-1328 0 0,-1 0-1 0 0,0 0 0 0 0,0-1 1 0 0,1 1-1 0 0,-1-1 1 0 0,1 0-1 0 0,0 0 0 0 0,-1-1 1 0 0,8 1-1 0 0,45-3 556 0 0,-45 1-526 0 0,208-4 1756 0 0,-154 4-1555 0 0,28 2 17 0 0,272 13 548 0 0,-262-12-743 0 0,100 0 13 0 0,78 2-49 0 0,-210-2-154 0 0,143 10 276 0 0,-190-11-228 0 0,-13 0-17 0 0,-1 0 0 0 0,22 5 0 0 0,-29-6-12 0 0,12 5-15 0 0,3 1 45 0 0,1 0 0 0 0,0-2 0 0 0,39 4 0 0 0,-39-6-1 0 0,0 0 1 0 0,0 2-1 0 0,-1 0 1 0 0,25 9-1 0 0,-19-4 48 0 0,1-1 0 0 0,0-2 1 0 0,1 0-1 0 0,26 1 0 0 0,37-4 47 0 0,-66-4-77 0 0,-1 1 0 0 0,46 7 0 0 0,54 16 176 0 0,156 9 0 0 0,-197-29-163 0 0,101 10 174 0 0,-122-9-247 0 0,-30-3 0 0 0,151-4 96 0 0,9 0 8 0 0,-66 11 32 0 0,-28 4-72 0 0,-30 4 0 0 0,35-10 58 0 0,-34-4-41 0 0,-52 0-54 0 0,1 1 0 0 0,26 8 0 0 0,9 2 9 0 0,-15-10-36 0 0,-25-4 0 0 0,0 0 0 0 0,-1 0 0 0 0,23 3 0 0 0,-20-1 11 0 0,23 6 0 0 0,16 4 20 0 0,-43-9-20 0 0,0-1-93 0 0,-1 0 0 0 0,1 0 0 0 0,0 0 0 0 0,-1-2 1 0 0,1 1-1 0 0,-1-1 0 0 0,1 0 0 0 0,-1-1 0 0 0,1 0 0 0 0,-1 0 0 0 0,14-7 0 0 0,-11 5 8 0 0,-10 3-170 0 0,1-1 0 0 0,-1 1 0 0 0,0-1 0 0 0,0 0 0 0 0,0 0 1 0 0,0 0-1 0 0,0 0 0 0 0,-1 0 0 0 0,1 0 0 0 0,2-5 0 0 0,1-3-2068 0 0,-3-2-4788 0 0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19:32.6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1 129 1839 0 0,'0'-2'328'0'0,"6"-8"1598"0"0,0-2-860 0 0,-1 1 0 0 0,0 0 0 0 0,-1-1 0 0 0,0 0 0 0 0,3-14 0 0 0,-7 23-977 0 0,5-6-17 0 0,-5 8-70 0 0,3-17-20 0 0,-3 17-57 0 0,2 0-602 0 0,-2 1 734 0 0,1 0 0 0 0,0 0 0 0 0,0 0 1 0 0,-1 0-1 0 0,1 0 0 0 0,0 1 0 0 0,0-1 1 0 0,-1 0-1 0 0,1 0 0 0 0,1 1 0 0 0,1 2 91 0 0,-1 1-1 0 0,0-1 1 0 0,1 0-1 0 0,-1 1 1 0 0,-1 0 0 0 0,1 0-1 0 0,0-1 1 0 0,-1 1-1 0 0,0 0 1 0 0,0 0-1 0 0,0 0 1 0 0,-1 0-1 0 0,1 0 1 0 0,-1 1-1 0 0,0-1 1 0 0,0 0-1 0 0,0 0 1 0 0,0 0 0 0 0,-1 0-1 0 0,-1 4 1 0 0,-2 11 165 0 0,-1-1 0 0 0,-14 34 0 0 0,19-52-312 0 0,-6 11-1826 0 0,2-6 419 0 0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19:33.0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113 0 5063 0 0,'0'0'390'0'0,"1"2"-252"0"0,2 5 1171 0 0,-1 0 0 0 0,1 0-1 0 0,-1 0 1 0 0,1 10 0 0 0,0-5 375 0 0,1 7-579 0 0,-1 1 0 0 0,-1 0 0 0 0,0 25 0 0 0,-7 60 636 0 0,1-45-1055 0 0,-24 217 606 0 0,-19-2-1383 0 0,10-66-1617 0 0,33-184-364 0 0,-8 27 0 0 0,9-42-3824 0 0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19:33.3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118 1 4607 0 0,'0'0'2098'0'0,"1"8"1622"0"0,-1 88 2628 0 0,-3 108-2635 0 0,-2-116-2813 0 0,-32 263 904 0 0,33-318-1758 0 0,-29 361 27 0 0,22-197-663 0 0,2-37-379 0 0,-2 33-3150 0 0,9-178 2487 0 0,-1-5-288 0 0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19:33.8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1 11143 0 0,'0'0'507'0'0,"0"1"-6"0"0,2 23 614 0 0,0 0-1 0 0,-4 43 0 0 0,0-26-138 0 0,0 434 3105 0 0,2-287-3761 0 0,0-61-422 0 0,0 25-933 0 0,0-50-5828 0 0</inkml:trace>
  <inkml:trace contextRef="#ctx0" brushRef="#br0" timeOffset="1">0 878 10279 0 0,'0'0'466'0'0,"1"2"-5"0"0,3 15-78 0 0,1 26-1 0 0,-2-21 940 0 0,9 121 3412 0 0,-9 72-2211 0 0,-3-172-2146 0 0,-15 460 110 0 0,12-395-3736 0 0,3-107 1834 0 0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19:34.2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6447 0 0,'0'0'586'0'0,"0"1"-486"0"0,12 31 680 0 0,-9-13 1703 0 0,0 1 1 0 0,0 24-1 0 0,0 1-1505 0 0,3 52 1064 0 0,-5-76-1649 0 0,0 0 0 0 0,-3 23-1 0 0,1 2 74 0 0,3 73-132 0 0,-1 58 80 0 0,-2-148-642 0 0,-6 95-2104 0 0,7-122 1640 0 0</inkml:trace>
  <inkml:trace contextRef="#ctx0" brushRef="#br0" timeOffset="1.01">14 672 5063 0 0,'0'0'3175'0'0,"3"10"398"0"0,6 66-609 0 0,-7 39-549 0 0,-5-99-2744 0 0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19:35.1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0 8143 0 0,'1'2'374'0'0,"1"7"-202"0"0,-1-1 0 0 0,1 1 0 0 0,-2 0 1 0 0,1 1-1 0 0,-2 16 0 0 0,0 12 1687 0 0,0 10 16 0 0,0-30-1144 0 0,2 23 0 0 0,1 86 935 0 0,-3-76-1409 0 0,-5 124-1305 0 0,6-174-7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08:51:15.1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40 353 13327 0 0,'-30'25'1448'0'0,"21"-16"3079"0"0,12-9-3878 0 0,11-3-391 0 0,0 0 1 0 0,-1 0-1 0 0,1-1 0 0 0,-1-1 0 0 0,14-6 1 0 0,67-38 164 0 0,-63 31-293 0 0,371-162 65 0 0,-185 90-2697 0 0,-172 70 698 0 0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19:35.4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8375 0 0,'0'0'758'0'0,"0"2"-620"0"0,8 84 3146 0 0,-7-5-710 0 0,0 11-1440 0 0,0-18-706 0 0,-1-53-491 0 0,0 0-1 0 0,1 0 0 0 0,1 0 0 0 0,6 25 1 0 0,-7-44-175 0 0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19:39.3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0 2303 0 0,'0'0'395'0'0,"0"2"622"0"0,2 14 370 0 0,0-1 1 0 0,-2 1-1 0 0,0 16 0 0 0,-1-4-845 0 0,-7 625 2975 0 0,2-332-5742 0 0,5-271 1094 0 0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19:39.7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53 0 3679 0 0,'0'0'284'0'0,"0"3"-186"0"0,1 48 3303 0 0,-2 61 1178 0 0,-9 138-2084 0 0,-3 39-1269 0 0,-7 277-1712 0 0,13-268-2632 0 0,5-250 1711 0 0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19:40.1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 1 8319 0 0,'-12'300'3873'0'0,"12"-178"-2716"0"0,-4 59-137 0 0,-2 657-2662 0 0,6-835 1607 0 0,7 112-1970 0 0,-5-98 1437 0 0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19:40.5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 0 2303 0 0,'-2'10'112'0'0,"0"0"-1"0"0,0 0 0 0 0,1 11 0 0 0,4 58 5963 0 0,0-17-3394 0 0,-3 18-965 0 0,-2 128 327 0 0,-3 179-1666 0 0,5-273-1733 0 0,1-91 775 0 0,0-14-433 0 0,-1 0 0 0 0,-2 16-1 0 0</inkml:trace>
  <inkml:trace contextRef="#ctx0" brushRef="#br0" timeOffset="1">0 947 8087 0 0,'0'0'734'0'0,"0"2"-602"0"0,9 94 3234 0 0,-6 151 1 0 0,-4-138-2930 0 0,2-80-440 0 0,-5 71-1687 0 0,4-98 1083 0 0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19:40.8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0 3223 0 0,'0'0'1428'0'0,"0"2"-170"0"0,-3 45 3278 0 0,1-32-3630 0 0,1 1-1 0 0,0 19 1 0 0,2-32-810 0 0,-3 12 573 0 0,2-13-923 0 0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19:41.3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446 0 7455 0 0,'0'0'675'0'0,"-4"12"-80"0"0,-6 16 1218 0 0,0 0 1 0 0,-20 34 0 0 0,17-37-1447 0 0,1-3-259 0 0,-1 0-1 0 0,-17 21 0 0 0,-49 67-3203 0 0,72-102-1208 0 0</inkml:trace>
  <inkml:trace contextRef="#ctx0" brushRef="#br0" timeOffset="1">324 177 8207 0 0,'-1'2'374'0'0,"-11"12"-76"0"0,0 0 0 0 0,-1-1 0 0 0,-15 13 0 0 0,-24 23 1644 0 0,37-32-1455 0 0,-4 5 58 0 0,0-1 0 0 0,-1-1 0 0 0,-27 20 0 0 0,40-34-498 0 0,0 0 0 0 0,1 0 0 0 0,-1 1 0 0 0,2 0-1 0 0,-7 9 1 0 0,-15 16-481 0 0,13-20-1161 0 0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19:41.6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1 2759 0 0,'0'0'248'0'0,"-5"9"-248"0"0,-1 1 1680 0 0,-1 0 264 0 0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28:48.60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15 2647 0 0,'0'0'256'0'0,"0"-15"-256"0"0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28:49.02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27 17 2591 0 0,'0'0'264'0'0,"4"-17"455"0"0</inkml:trace>
  <inkml:trace contextRef="#ctx0" brushRef="#br0" timeOffset="1">1 67 1839 0 0,'0'0'6568'0'0,"11"-4"-5989"0"0,-5 2-565 0 0,-3 1-7 0 0,0-1 0 0 0,0 1 0 0 0,0 0 0 0 0,0-1 0 0 0,0 1 0 0 0,0-1 0 0 0,-1 0 0 0 0,5-3 0 0 0,-4 1-29 0 0,-3 3-24 0 0,1 1 1 0 0,0-1 0 0 0,0 0 0 0 0,0 0 0 0 0,0 0-1 0 0,0 0 1 0 0,0 1 0 0 0,0-1 0 0 0,0 0 0 0 0,1 0-1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08:51:15.5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123 1 6911 0 0,'1'1'9227'0'0,"1"1"-9009"0"0,-1 0-1 0 0,-1-1 1 0 0,1 1-1 0 0,0 0 1 0 0,0 0 0 0 0,-1 0-1 0 0,1 0 1 0 0,-1 0 0 0 0,0 0-1 0 0,1 0 1 0 0,-1 0 0 0 0,0 3-1 0 0,-4 29 1232 0 0,2-15-912 0 0,-37 271 1244 0 0,-24-5-3538 0 0,46-231-1029 0 0,10-34 1178 0 0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29:12.9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0 185 3679 0 0,'0'0'167'0'0,"3"-7"-7"0"0,9-20 6829 0 0,0 16-6314 0 0,-7 5-275 0 0,24-28 526 0 0,-22 24-519 0 0,0 1-1 0 0,1 1 1 0 0,16-15 0 0 0,-21 20-190 0 0,0 1 0 0 0,0 0 0 0 0,0 0 0 0 0,0 0 0 0 0,1 0 0 0 0,-1 0 0 0 0,7-2 0 0 0,20-3 734 0 0,-17 3-453 0 0,1 1-1 0 0,0 1 1 0 0,0 0-1 0 0,0 0 1 0 0,17 1-1 0 0,56 6 863 0 0,-16-6-511 0 0,-48 0-549 0 0,27 1-1 0 0,10 4 501 0 0,2-6-837 0 0,-52 2 69 0 0,-6 0-22 0 0,-1-1 1 0 0,0 1-1 0 0,0 0 0 0 0,0 0 1 0 0,1 1-1 0 0,-1-1 0 0 0,0 1 1 0 0,0-1-1 0 0,0 1 1 0 0,0 0-1 0 0,0 0 0 0 0,0 1 1 0 0,5 2-1 0 0,-3 0 1 0 0,-4-4-1 0 0,0 1 1 0 0,-1 0-1 0 0,1-1 1 0 0,0 1-1 0 0,0-1 0 0 0,0 1 1 0 0,0-1-1 0 0,0 1 0 0 0,0-1 1 0 0,0 0-1 0 0,0 1 1 0 0,1-1-1 0 0,36 1 171 0 0,-36-1-176 0 0,0 0-1 0 0,-1 0 1 0 0,1 1 0 0 0,0-1 0 0 0,0 0-1 0 0,0 1 1 0 0,0-1 0 0 0,-1 1 0 0 0,4 1 0 0 0,9 3 0 0 0,0-1 54 0 0,-1-1-1 0 0,0-1 1 0 0,1 0 0 0 0,0-1-1 0 0,23-1 1 0 0,-31 0-59 0 0,-1 0 0 0 0,0 0 0 0 0,1-1 0 0 0,-1 0 0 0 0,0 0 0 0 0,9-3 0 0 0,11-2 0 0 0,85 2 0 0 0,-20 5 23 0 0,-32 1 418 0 0,-44-1-137 0 0,-5-1-376 0 0,-1 0 0 0 0,1 0 0 0 0,-1 0 0 0 0,1-1 0 0 0,-1 0 0 0 0,0-1 0 0 0,16-4 0 0 0,-21 4 78 0 0,1 1-1 0 0,0 0 1 0 0,0 0 0 0 0,-1 0-1 0 0,1 1 1 0 0,0-1-1 0 0,0 1 1 0 0,0 0 0 0 0,0 0-1 0 0,4 1 1 0 0,-3-1 14 0 0,0 1 1 0 0,-1-1 0 0 0,1 0-1 0 0,0-1 1 0 0,0 1 0 0 0,-1-1-1 0 0,8-2 1 0 0,-6 1-13 0 0,1 0 0 0 0,-1 1 0 0 0,1 0-1 0 0,7 0 1 0 0,15-3 6 0 0,-27 3-10 0 0,0 1 0 0 0,1-1-1 0 0,-1 1 1 0 0,1-1 0 0 0,-1 1 0 0 0,1 0 0 0 0,-1 0-1 0 0,1 0 1 0 0,-1 1 0 0 0,3 0 0 0 0,8-1 18 0 0,6-3-22 0 0,-14 1 0 0 0,0 1 0 0 0,0 0 0 0 0,0 1 0 0 0,0-1 0 0 0,0 1 0 0 0,1 0 0 0 0,-1 0 0 0 0,8 2 0 0 0,-10-1 6 0 0,0-1 0 0 0,0 0-1 0 0,0 1 1 0 0,0-1 0 0 0,0 0-1 0 0,0-1 1 0 0,0 1 0 0 0,0 0-1 0 0,3-2 1 0 0,2 1 14 0 0,1 0 0 0 0,14-1 0 0 0,6 3 29 0 0,-14 0-16 0 0,0-1-1 0 0,24-3 1 0 0,-29 3-33 0 0,8 2 0 0 0,25-3 41 0 0,-13 0-18 0 0,-26 1-22 0 0,4-1 35 0 0,0 1-1 0 0,1 1 0 0 0,-1-1 0 0 0,0 1 0 0 0,0 1 0 0 0,0-1 1 0 0,13 6-1 0 0,15-2 109 0 0,-32-3-133 0 0,0-1 0 0 0,0 0 0 0 0,0 0 0 0 0,0 0 0 0 0,0 0 1 0 0,0 0-1 0 0,0-1 0 0 0,0 0 0 0 0,0 0 0 0 0,0 0 0 0 0,0 0 0 0 0,0-1 1 0 0,0 1-1 0 0,0-1 0 0 0,0 0 0 0 0,4-2 0 0 0,-7 3-9 0 0,-1-1-1 0 0,0 1 1 0 0,1 0-1 0 0,-1 0 1 0 0,1-1-1 0 0,-1 1 1 0 0,1 0-1 0 0,-1 0 0 0 0,1 0 1 0 0,-1 0-1 0 0,1 0 1 0 0,0 0-1 0 0,-1-1 1 0 0,1 1-1 0 0,-1 0 1 0 0,1 0-1 0 0,-1 1 1 0 0,1-1-1 0 0,-1 0 1 0 0,1 0-1 0 0,-1 0 1 0 0,1 0-1 0 0,-1 0 1 0 0,1 1-1 0 0,-1-1 1 0 0,1 0-1 0 0,-1 0 1 0 0,1 1-1 0 0,1 0 16 0 0,19 1 47 0 0,-14-2-27 0 0,0 1-1 0 0,0-1 1 0 0,0 1 0 0 0,0 0-1 0 0,7 3 1 0 0,-11-3-35 0 0,-2-1 1 0 0,-1 1-1 0 0,1-1 1 0 0,0 1 0 0 0,0-1 0 0 0,0 0 0 0 0,0 0 0 0 0,0 0 0 0 0,0 0 0 0 0,0 1-1 0 0,0-1 1 0 0,0 0 0 0 0,0-1 0 0 0,0 1 0 0 0,0 0 0 0 0,0 0 0 0 0,0 0 0 0 0,1-1-1 0 0,3 1 10 0 0,17 2 40 0 0,-15 0-42 0 0,25 4 66 0 0,-11-3-23 0 0,-15-1-37 0 0,19 1 32 0 0,15 4-48 0 0,4-4 83 0 0,-23-2 211 0 0,4 2-315 0 0,21 4-151 0 0,-23-3 172 0 0,19-2 0 0 0,-28-1 0 0 0,-1 0 0 0 0,23 4 0 0 0,-33-4 0 0 0,0-1 0 0 0,0 1 0 0 0,0-1 0 0 0,0 0 0 0 0,0 0 0 0 0,4 0 0 0 0,29 0 0 0 0,-4 1 0 0 0,61-5 0 0 0,-74 4 0 0 0,59 6 0 0 0,-28-1 0 0 0,1-1 0 0 0,63 3 0 0 0,-71-7 43 0 0,0-3-1 0 0,45-8 1 0 0,10-1 32 0 0,8-1 42 0 0,-83 11-117 0 0,24 0 0 0 0,-27 2 0 0 0,-11 0 0 0 0,1 1 0 0 0,18 3 0 0 0,16 4 0 0 0,-20-7 0 0 0,1-1 0 0 0,39 5 0 0 0,11 12 0 0 0,-56-13 0 0 0,0 0 0 0 0,30 3 0 0 0,-28-5 0 0 0,1 0 0 0 0,-1-1 0 0 0,0-1 0 0 0,0-1 0 0 0,37-6 0 0 0,-34 4 13 0 0,1 1 0 0 0,-1 0-1 0 0,0 2 1 0 0,35 4 0 0 0,-43-3-13 0 0,12 1 0 0 0,32-2 0 0 0,33-3 0 0 0,-88 3 0 0 0,42-3 32 0 0,75-13 0 0 0,28-8-32 0 0,-106 18 0 0 0,-24 4 0 0 0,1 0 0 0 0,0 2 0 0 0,0 0 0 0 0,0 1 0 0 0,22 4 0 0 0,2 5 20 0 0,30 4 24 0 0,-49-12-26 0 0,0-2 1 0 0,40-4-1 0 0,-29 2-9 0 0,-6 0 3 0 0,50-5 40 0 0,-70 5-41 0 0,0 1-1 0 0,17 0 1 0 0,-7 3 5 0 0,29 5 0 0 0,-41-5-16 0 0,9 0 0 0 0,2 2 0 0 0,0 0 53 0 0,-15-3-48 0 0,5 2 2 0 0,2 4-8 0 0,-6-5 4 0 0,16 11 47 0 0,54 35-39 0 0,-68-43-11 0 0,0 1 0 0 0,1-1 0 0 0,27 16 0 0 0,-23-16 0 0 0,23 11 0 0 0,-27-11 0 0 0,-1 0 0 0 0,-1 0 0 0 0,16 11 0 0 0,-15-13 0 0 0,0-1 0 0 0,16 7 0 0 0,21 9 0 0 0,-16-10 0 0 0,-16-5 0 0 0,1 0 0 0 0,18 8 0 0 0,11 2 0 0 0,-4-5 0 0 0,-28-8 0 0 0,-10-1 0 0 0,28 6 0 0 0,-17 0 0 0 0,2-5 0 0 0,-14 0 0 0 0,35 2 0 0 0,-27 0 0 0 0,4 1 0 0 0,10-1 0 0 0,-19-1 0 0 0,7-1 0 0 0,0 0 0 0 0,-1 0 0 0 0,19-5 0 0 0,-27 6-6 0 0,0-1 0 0 0,-1 0 0 0 0,1 0 0 0 0,0-1 0 0 0,-1 1 1 0 0,1 0-1 0 0,0 0 0 0 0,-1 0 0 0 0,1 0 0 0 0,0 0 0 0 0,-1-1 0 0 0,1 1 0 0 0,-1 0 0 0 0,1-1 0 0 0,0 1 0 0 0,-1 0 0 0 0,1-1 0 0 0,-1 1 0 0 0,1-1 1 0 0,-1 1-1 0 0,1-1 0 0 0,-1 1 0 0 0,0-1 0 0 0,1 1 0 0 0,-1-1 0 0 0,0 1 0 0 0,1-1 0 0 0,-1 1 0 0 0,0-1 0 0 0,1 0 0 0 0,-1 1 0 0 0,0-1 1 0 0,0 0-1 0 0,0 1 0 0 0,0-1 0 0 0,0 0 0 0 0,0 1 0 0 0,0-2 0 0 0,0 0-35 0 0,1-8-437 0 0,-1 0 0 0 0,0 0 0 0 0,-1 0 0 0 0,-1 0 1 0 0,-3-16-1 0 0,-2-14-2303 0 0,4 16 797 0 0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29:14.0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62 7455 0 0,'0'0'675'0'0,"2"-1"-555"0"0,3-2 3 0 0,22-9 2282 0 0,-9 5-1358 0 0,-2 0-483 0 0,0 1 1 0 0,0 0 0 0 0,0 1 0 0 0,0 1 0 0 0,1 0 0 0 0,0 2-1 0 0,33-3 1 0 0,71 8 1539 0 0,11 9-630 0 0,-44-3-732 0 0,3-5-288 0 0,-72-4-380 0 0,-13-1-41 0 0,-4 1-25 0 0,0 0 0 0 0,-1 0 0 0 0,1 0 0 0 0,0 0 0 0 0,0 0-1 0 0,0 1 1 0 0,0-1 0 0 0,0 1 0 0 0,-1-1 0 0 0,1 1 0 0 0,2 0 0 0 0,16 5 55 0 0,-12-3 60 0 0,0 0-1 0 0,0-1 0 0 0,1 0 1 0 0,-1 0-1 0 0,1-1 0 0 0,0 0 1 0 0,-1-1-1 0 0,12-1 0 0 0,-10 0-74 0 0,-1 1-38 0 0,1-1 31 0 0,18 5-16 0 0,-18-3-25 0 0,-2 0 11 0 0,-6-1 3 0 0,-44-7-10091 0 0,34 7 8561 0 0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29:14.3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326 14 2303 0 0,'0'0'1996'0'0,"10"-14"8667"0"0,-22 29-9364 0 0,-21 20 0 0 0,18-22-727 0 0,-21 29-1 0 0,-20 42-221 0 0,-26 34 52 0 0,67-101-765 0 0,0 0 0 0 0,-2-1 0 0 0,-26 21 0 0 0,31-29-753 0 0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29:27.813"/>
    </inkml:context>
    <inkml:brush xml:id="br0">
      <inkml:brushProperty name="width" value="0.1" units="cm"/>
      <inkml:brushProperty name="height" value="0.1" units="cm"/>
      <inkml:brushProperty name="color" value="#BF9000"/>
    </inkml:brush>
  </inkml:definitions>
  <inkml:trace contextRef="#ctx0" brushRef="#br0">1 0 14111 0 0,'0'2'1276'0'0,"5"6"-1147"0"0,0 0 0 0 0,0 0 1 0 0,0 0-1 0 0,1-1 0 0 0,1 0 0 0 0,12 13 0 0 0,13 14 594 0 0,-17-14-482 0 0,-1 0 0 0 0,0 1 0 0 0,-2 1 0 0 0,-1 0 0 0 0,16 44 0 0 0,25 124 867 0 0,-47-168-970 0 0,16 74 504 0 0,-4 1-1 0 0,4 107 1 0 0,-18-134-574 0 0,-4 1-1 0 0,-2-1 0 0 0,-21 116 1 0 0,18-154-830 0 0,-18 48 1 0 0,4-31-170 0 0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3T14:41:23.5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24575,'0'0'-8191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08:52:46.5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 1 11975 0 0,'0'0'1064'0'0,"-6"6"-848"0"0,-1 3-216 0 0,5 2 488 0 0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08:52:51.2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 89 2303 0 0,'2'1'167'0'0,"-1"0"-164"0"0,-1-1 1 0 0,1 0-1 0 0,0 0 0 0 0,-1 1 1 0 0,1-1-1 0 0,-1 0 0 0 0,1 1 1 0 0,-1-1-1 0 0,0 1 0 0 0,1-1 1 0 0,-1 1-1 0 0,1-1 0 0 0,-1 1 1 0 0,0-1-1 0 0,1 1 0 0 0,-1-1 1 0 0,0 1-1 0 0,0-1 0 0 0,1 1 1 0 0,-3 8 7936 0 0,2-8-7776 0 0,0-1 1 0 0,0 1 0 0 0,0-1-1 0 0,0 1 1 0 0,0 0 0 0 0,0-1-1 0 0,0 1 1 0 0,0-1 0 0 0,0 1 0 0 0,0-1-1 0 0,0 1 1 0 0,0-1 0 0 0,1 1-1 0 0,-1-1 1 0 0,0 1 0 0 0,0-1-1 0 0,1 1 1 0 0,-1-1 0 0 0,0 0-1 0 0,1 1 1 0 0,-1-1 0 0 0,0 1-1 0 0,1-1 1 0 0,-1 0 0 0 0,1 1 0 0 0,0-1-1 0 0,18 8 1060 0 0,-9-7-1120 0 0,0 0-1 0 0,14 0 1 0 0,-11-1-68 0 0,0 0 0 0 0,-1-1 0 0 0,1-1 1 0 0,0 0-1 0 0,-1-1 0 0 0,1 0 0 0 0,-1-1 0 0 0,17-7 0 0 0,-20 7-111 0 0,0-1-1 0 0,0 0 0 0 0,-1-1 1 0 0,10-7-1 0 0,-12 9-159 0 0,-6 3 153 0 0,1 0 1 0 0,0 1-1 0 0,0-1 1 0 0,0 0-1 0 0,-1 0 1 0 0,1 0-1 0 0,0 1 1 0 0,-1-1-1 0 0,1 0 1 0 0,-1 0-1 0 0,1 0 0 0 0,-1 0 1 0 0,0 0-1 0 0,1 0 1 0 0,-1 0-1 0 0,0 0 1 0 0,0 0-1 0 0,1-1 1 0 0,-1 1-1 0 0,0 0 1 0 0,0 0-1 0 0,0 0 1 0 0,0 0-1 0 0,-1 0 0 0 0,1 0 1 0 0,0 0-1 0 0,0 0 1 0 0,-1 0-1 0 0,1 0 1 0 0,0 0-1 0 0,-1 0 1 0 0,1 0-1 0 0,-1 0 1 0 0,1 0-1 0 0,-2-1 1 0 0,1 0-41 0 0,-1-1 1 0 0,0 1 0 0 0,1 0-1 0 0,-1 0 1 0 0,0 0 0 0 0,-1 0 0 0 0,1 0-1 0 0,0 0 1 0 0,0 1 0 0 0,-1-1 0 0 0,-4-2-1 0 0,0 2 76 0 0,0 1-1 0 0,0-1 1 0 0,0 1-1 0 0,0 1 1 0 0,0-1-1 0 0,0 1 1 0 0,0 0-1 0 0,0 1 1 0 0,0 0-1 0 0,-13 2 1 0 0,-5 4 812 0 0,-36 15-1 0 0,61-22-765 0 0,-5 1 118 0 0,0 1-1 0 0,1 1 0 0 0,-1-1 0 0 0,1 1 1 0 0,0 0-1 0 0,0 0 0 0 0,0 0 0 0 0,0 0 1 0 0,0 1-1 0 0,1 0 0 0 0,0-1 1 0 0,-1 1-1 0 0,-3 8 0 0 0,4-6-4 0 0,-1 1 1 0 0,1 0-1 0 0,1 0 0 0 0,-1 0 0 0 0,1 0 0 0 0,1 0 1 0 0,-1 1-1 0 0,0 11 0 0 0,2-6-1 0 0,0-1-1 0 0,0 1 1 0 0,2 0-1 0 0,-1-1 1 0 0,2 1-1 0 0,-1-1 1 0 0,2 1 0 0 0,0-1-1 0 0,0 0 1 0 0,10 18-1 0 0,-12-26-72 0 0,1 0 1 0 0,0 0-1 0 0,-1 0 0 0 0,1 0 0 0 0,1-1 0 0 0,-1 1 1 0 0,0-1-1 0 0,1 1 0 0 0,7 4 0 0 0,-7-6-18 0 0,-1-1-1 0 0,0 1 0 0 0,0-1 0 0 0,0 0 1 0 0,1 0-1 0 0,-1 0 0 0 0,0 0 0 0 0,1-1 1 0 0,-1 0-1 0 0,1 1 0 0 0,-1-1 0 0 0,1 0 1 0 0,-1-1-1 0 0,7 0 0 0 0,0-1-211 0 0,0-1 0 0 0,0 0-1 0 0,0 0 1 0 0,0-1 0 0 0,-1 0 0 0 0,0-1-1 0 0,11-7 1 0 0,-6 2-368 0 0,0 0 0 0 0,-1-2 0 0 0,19-19 0 0 0,-19 16-867 0 0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08:52:51.8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1 7831 0 0,'0'0'603'0'0,"0"2"-242"0"0,-8 43 4338 0 0,8-43-4207 0 0,0 1-39 0 0,0 11-64 0 0,-1 15 104 0 0,6 39 1 0 0,-3-56-428 0 0,-2-10-34 0 0,5-5-1895 0 0,-3 1 1688 0 0,0 0-1 0 0,1 0 1 0 0,-1-1-1 0 0,0 1 0 0 0,0 0 1 0 0,0-1-1 0 0,0 0 0 0 0,3-5 1 0 0,12-32-1004 0 0,-2 7 423 0 0,-5 13 526 0 0,11-18 132 0 0,-20 37 466 0 0,8-4 2807 0 0,-5 12-2932 0 0,-1 0-1 0 0,0 1 1 0 0,0-1-1 0 0,0 1 1 0 0,-1-1 0 0 0,-1 1-1 0 0,1 0 1 0 0,-1 0-1 0 0,0 13 1 0 0,-1 0-73 0 0,-2 1 1 0 0,-4 28-1 0 0,5-48 277 0 0,2-4-562 0 0,-1-1 63 0 0,1 1 1 0 0,0 0 0 0 0,0 0-1 0 0,-1 0 1 0 0,4-4-1 0 0,-1-2 0 0 0,5-12-89 0 0,1 0 0 0 0,1 1 0 0 0,1 0 0 0 0,0 1 0 0 0,19-24 1 0 0,-29 41 988 0 0,4 0-129 0 0,-4 0-674 0 0,-1 1 0 0 0,1 0 0 0 0,-1 0 1 0 0,0 0-1 0 0,1 0 0 0 0,-1 0 0 0 0,1 0 0 0 0,-1 0 0 0 0,0 0 0 0 0,1 0 0 0 0,-1 0 0 0 0,1 0 0 0 0,-1 0 0 0 0,0 0 0 0 0,1 0 0 0 0,-1 0 0 0 0,1 1 0 0 0,-1-1 0 0 0,0 0 0 0 0,1 0 0 0 0,-1 0 0 0 0,0 1 0 0 0,1-1 0 0 0,-1 0 0 0 0,0 0 0 0 0,1 1 0 0 0,-1-1 0 0 0,0 0 0 0 0,1 1 0 0 0,-1-1 1 0 0,0 0-1 0 0,0 1 0 0 0,0-1 0 0 0,1 0 0 0 0,-1 1 0 0 0,0-1 0 0 0,0 0 0 0 0,0 1 0 0 0,0 0 0 0 0,7 13 91 0 0,-1 1 0 0 0,0 0 0 0 0,-1 0-1 0 0,-1 0 1 0 0,3 19 0 0 0,8 29-575 0 0,-14-62 178 0 0,-1 0 1 0 0,0-1 0 0 0,0 1-1 0 0,1 0 1 0 0,-1 0-1 0 0,0 0 1 0 0,1 0-1 0 0,-1-1 1 0 0,1 1-1 0 0,-1 0 1 0 0,1 0 0 0 0,-1-1-1 0 0,1 1 1 0 0,1 1-1 0 0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08:52:52.2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 7 3223 0 0,'-4'-7'12027'0'0,"4"7"-11761"0"0,-6 8 2160 0 0,-3 18-2491 0 0,8-12 371 0 0,0 0 0 0 0,0 0 1 0 0,3 19-1 0 0,-1 3-82 0 0,2 20-28 0 0,13 82 1 0 0,-3-50-130 0 0,-9 15-15 0 0,-4-98-51 0 0,0-1-1 0 0,0-2 0 0 0,0-1 0 0 0,0 1 0 0 0,0-1 0 0 0,0 1 0 0 0,-1-1 0 0 0,1 1 0 0 0,-1-1 0 0 0,1 1 0 0 0,-1-1 0 0 0,0 1 0 0 0,-1 1 0 0 0,-1 6-24 0 0,2-7-93 0 0,-5-14-486 0 0,4 2 517 0 0,1 1 0 0 0,-1-1 0 0 0,2 0 0 0 0,-1 0 0 0 0,2 0 0 0 0,-1 0 0 0 0,1 0 0 0 0,1 0 0 0 0,0 0-1 0 0,0 1 1 0 0,1-1 0 0 0,0 0 0 0 0,0 1 0 0 0,1 0 0 0 0,1 0 0 0 0,-1 0 0 0 0,7-8 0 0 0,-8 15 33 0 0,8 0 39 0 0,2 4 14 0 0,-10 1 19 0 0,0-1-1 0 0,1 1 1 0 0,-1 0-1 0 0,0 0 1 0 0,0 0-1 0 0,-1 0 1 0 0,1 1-1 0 0,-1-1 1 0 0,0 1 0 0 0,1-1-1 0 0,-2 1 1 0 0,1 0-1 0 0,0 0 1 0 0,-1 0-1 0 0,0 0 1 0 0,1 0-1 0 0,-2 0 1 0 0,1 1-1 0 0,0-1 1 0 0,-1 0-1 0 0,0 5 1 0 0,0-2 91 0 0,0 1 0 0 0,0-1 0 0 0,-1 0 0 0 0,1 0 1 0 0,-2 0-1 0 0,1 0 0 0 0,-1 0 0 0 0,0 0 0 0 0,-1-1 0 0 0,1 1 0 0 0,-8 12 1 0 0,2-9-34 0 0,-1 1 1 0 0,0-1 0 0 0,-1 0 0 0 0,0-1 0 0 0,-1 0 0 0 0,0-1-1 0 0,-16 10 1 0 0,25-17-252 0 0,-2-14-5388 0 0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08:52:52.6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30 123 9215 0 0,'0'1'707'0'0,"0"2"-539"0"0,-2 1 25 0 0,2 11 4499 0 0,2-15-4376 0 0,5 0-293 0 0,0-1-1 0 0,0 0 0 0 0,-1 0 1 0 0,1-1-1 0 0,0 0 0 0 0,-1 0 1 0 0,1-1-1 0 0,-1 0 1 0 0,0 0-1 0 0,0 0 0 0 0,0-1 1 0 0,0 0-1 0 0,-1 0 0 0 0,1 0 1 0 0,-1-1-1 0 0,0 1 0 0 0,0-1 1 0 0,-1-1-1 0 0,0 1 1 0 0,0-1-1 0 0,5-8 0 0 0,-4 3-22 0 0,-1-5-1 0 0,-5 13-4 0 0,0 1-7 0 0,1 1-1 0 0,0 0 1 0 0,0 0-1 0 0,-1 0 1 0 0,1 1 0 0 0,0-1-1 0 0,0 0 1 0 0,-1 0 0 0 0,1 1-1 0 0,-1-1 1 0 0,1 0-1 0 0,0 1 1 0 0,-1-1 0 0 0,1 0-1 0 0,-1 1 1 0 0,0-1-1 0 0,1 1 1 0 0,-1-1 0 0 0,1 1-1 0 0,-2-1 1 0 0,-14-8-3 0 0,15 9 16 0 0,-2-2 52 0 0,0 1-1 0 0,0 0 1 0 0,0 0-1 0 0,0 0 1 0 0,0 0-1 0 0,0 1 0 0 0,0-1 1 0 0,0 1-1 0 0,0 0 1 0 0,0-1-1 0 0,0 1 1 0 0,0 1-1 0 0,0-1 1 0 0,0 0-1 0 0,0 1 1 0 0,0 0-1 0 0,0 0 1 0 0,0 0-1 0 0,0 0 0 0 0,0 0 1 0 0,0 0-1 0 0,0 1 1 0 0,-3 2-1 0 0,2 0 131 0 0,-1 0-1 0 0,0 0 0 0 0,1 1 0 0 0,0-1 1 0 0,0 1-1 0 0,1 0 0 0 0,-1 1 0 0 0,1-1 1 0 0,0 0-1 0 0,-4 12 0 0 0,3-5-50 0 0,0 1 0 0 0,0 0 0 0 0,1-1-1 0 0,1 1 1 0 0,0 1 0 0 0,1-1 0 0 0,1 20-1 0 0,0-25-132 0 0,0-1-1 0 0,1 1 1 0 0,0-1-1 0 0,1 1 1 0 0,0-1-1 0 0,0 0 0 0 0,0 0 1 0 0,1 0-1 0 0,0 0 1 0 0,0 0-1 0 0,1-1 1 0 0,0 1-1 0 0,0-1 0 0 0,10 10 1 0 0,-12-13-73 0 0,1-1 0 0 0,0 1-1 0 0,0-1 1 0 0,0 0 0 0 0,0-1 0 0 0,1 1 0 0 0,-1 0 0 0 0,1-1 0 0 0,-1 0 0 0 0,1 0-1 0 0,-1 0 1 0 0,5 1 0 0 0,-2-1-302 0 0,1-1-1 0 0,-1 1 0 0 0,1-1 1 0 0,0 0-1 0 0,-1-1 1 0 0,7-1-1 0 0,5-2-1318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08:50:55.2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58 1 8951 0 0,'-8'27'334'0'0,"2"1"0"0"0,0 0-1 0 0,2 0 1 0 0,-1 36 0 0 0,4-39 229 0 0,-9 89 721 0 0,-8 277 656 0 0,39-134-1440 0 0,1 70-1080 0 0,-22-314 468 0 0,-2 76-440 0 0,1-73 76 0 0,-1-1-1 0 0,-1 0 0 0 0,-7 25 1 0 0,6-29-186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08:51:15.9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0 112 6911 0 0,'0'0'528'0'0,"2"-2"-341"0"0,107-96 10281 0 0,-107 96-10378 0 0,0 1 1 0 0,1-1-1 0 0,-1 1 0 0 0,1 0 1 0 0,-1 0-1 0 0,1 0 0 0 0,-1 1 1 0 0,1-1-1 0 0,0 0 0 0 0,-1 1 1 0 0,1 0-1 0 0,3 0 0 0 0,1 0-31 0 0,0 0 0 0 0,0 0-1 0 0,9 3 1 0 0,-4 1 41 0 0,1 0-1 0 0,0 0 1 0 0,-1 1-1 0 0,0 1 1 0 0,0 0-1 0 0,-1 1 1 0 0,0 0 0 0 0,17 13-1 0 0,-14-7-50 0 0,0-1 1 0 0,-1 2-1 0 0,0 0 1 0 0,-1 0-1 0 0,15 24 0 0 0,-20-25-25 0 0,-1-1-1 0 0,0 1 1 0 0,-1 1 0 0 0,0-1-1 0 0,-1 1 1 0 0,-1 0-1 0 0,3 22 1 0 0,-1 7-40 0 0,-3 50 1 0 0,-2-54-124 0 0,-1-1 1 0 0,-11 59 0 0 0,10-85 36 0 0,-1 0 0 0 0,0 0 0 0 0,0 0 0 0 0,-2-1 0 0 0,1 0 1 0 0,-1 0-1 0 0,-1 0 0 0 0,0 0 0 0 0,-1-1 0 0 0,0 0 1 0 0,0 0-1 0 0,-12 11 0 0 0,15-18-129 0 0,0 1 0 0 0,-1-1 0 0 0,1 0 1 0 0,-1 0-1 0 0,-6 2 0 0 0,-14 4-4583 0 0,6-6-750 0 0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08:52:53.0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147 10 4607 0 0,'-2'0'6634'0'0,"-3"-2"-6144"0"0,0 0 0 0 0,-1 0 0 0 0,1 1 0 0 0,0 0 0 0 0,-1 0 0 0 0,1 0 0 0 0,-1 1 0 0 0,0 0 0 0 0,-9 1 0 0 0,12-1-300 0 0,0 1-1 0 0,1 0 1 0 0,-1-1 0 0 0,0 1-1 0 0,0 0 1 0 0,0 0 0 0 0,0 1 0 0 0,1-1-1 0 0,-1 1 1 0 0,1-1 0 0 0,-1 1-1 0 0,1 0 1 0 0,-1 0 0 0 0,1 0 0 0 0,0 0-1 0 0,0 0 1 0 0,0 1 0 0 0,0-1-1 0 0,-3 6 1 0 0,0 1-183 0 0,1 0 0 0 0,0 1 0 0 0,0 0 0 0 0,-4 18 0 0 0,7-24-6 0 0,0 1 1 0 0,1-1-1 0 0,-1 1 0 0 0,1 0 1 0 0,0-1-1 0 0,0 1 0 0 0,1 0 1 0 0,-1-1-1 0 0,1 1 0 0 0,0 0 1 0 0,0-1-1 0 0,1 1 0 0 0,1 4 1 0 0,6 6-92 0 0,-5-13 64 0 0,-2-1-5 0 0,1 0-61 0 0,-1 1 0 0 0,1-1-1 0 0,0 0 1 0 0,0 0 0 0 0,-1-1 0 0 0,1 1 0 0 0,0 0 0 0 0,0-1 0 0 0,0 0-1 0 0,-1 1 1 0 0,1-1 0 0 0,0-1 0 0 0,0 1 0 0 0,0 0 0 0 0,0-1 0 0 0,0 1-1 0 0,3-2 1 0 0,-1 0-284 0 0,0 0-1 0 0,0 0 1 0 0,0-1-1 0 0,0 1 1 0 0,6-6 0 0 0,0-2-654 0 0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08:52:53.4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244 2 9791 0 0,'0'0'4058'0'0,"-2"-1"-3025"0"0,-3 1-708 0 0,-1 0 0 0 0,1 0-1 0 0,0 0 1 0 0,-1 1 0 0 0,1 0 0 0 0,0 0 0 0 0,-1 0-1 0 0,1 0 1 0 0,0 1 0 0 0,0 0 0 0 0,-8 4-1 0 0,-8 5 578 0 0,-25 18 0 0 0,36-23-843 0 0,1 1 0 0 0,0 0-1 0 0,1 1 1 0 0,0 0-1 0 0,0 0 1 0 0,0 1 0 0 0,1 0-1 0 0,1 0 1 0 0,-1 1 0 0 0,-5 12-1 0 0,10-18-82 0 0,0 0 0 0 0,0 0 0 0 0,1 1 0 0 0,0-1 0 0 0,0 0 0 0 0,0 0 0 0 0,0 1 0 0 0,1-1 0 0 0,-1 0 0 0 0,1 1 0 0 0,0-1 0 0 0,1 1 0 0 0,-1-1 0 0 0,1 0 0 0 0,0 1 0 0 0,0-1 0 0 0,0 0 0 0 0,0 0 0 0 0,1 1 0 0 0,0-1 0 0 0,-1 0 0 0 0,2-1-1 0 0,-1 1 1 0 0,0 0 0 0 0,1-1 0 0 0,0 1 0 0 0,-1-1 0 0 0,2 0 0 0 0,3 4 0 0 0,-4-4-114 0 0,1 0 0 0 0,0 0 0 0 0,0 0 0 0 0,0-1 0 0 0,0 1 0 0 0,0-1 0 0 0,1 0 0 0 0,6 2 0 0 0,-8-3-68 0 0,-1-1 0 0 0,1 1-1 0 0,0-1 1 0 0,0 1 0 0 0,0-1 0 0 0,0 0-1 0 0,0 0 1 0 0,0-1 0 0 0,0 1 0 0 0,0-1-1 0 0,0 1 1 0 0,0-1 0 0 0,-1 0 0 0 0,5-1-1 0 0,4-5-1373 0 0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08:52:53.8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9239 0 0,'0'0'838'0'0,"0"2"-692"0"0,2 76 5576 0 0,4 2-3482 0 0,1 47-1042 0 0,-12 233-447 0 0,1-156-3068 0 0,4-173 475 0 0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08:52:54.3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 1 3223 0 0,'0'0'8439'0'0,"0"1"-6962"0"0,-10 85 3387 0 0,3 312-1616 0 0,0-102-4836 0 0,7-294 1063 0 0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08:52:54.6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59 1 5983 0 0,'-1'2'5731'0'0,"-6"10"-4107"0"0,0 1 0 0 0,-7 19 1 0 0,9-14-1222 0 0,0-1 0 0 0,1 1 0 0 0,-3 25 0 0 0,3-4-1086 0 0,2-16-3651 0 0,-1-3-1329 0 0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08:52:55.0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97 0 2759 0 0,'-1'2'3359'0'0,"-4"8"-261"0"0,0-1-1 0 0,1 1 1 0 0,-4 12 0 0 0,-13 64-834 0 0,5-15-2054 0 0,-5 18-947 0 0,10-30-5919 0 0,6-35 793 0 0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08:52:55.3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147 0 10591 0 0,'0'0'964'0'0,"-2"2"-520"0"0,-4 4 858 0 0,1 1 0 0 0,-1 0 0 0 0,1 1 1 0 0,0-1-1 0 0,-4 10 0 0 0,-18 46 833 0 0,16-37-1876 0 0,7-14-193 0 0,1 0 1 0 0,0 0-1 0 0,-2 15 1 0 0,-5 20 44 0 0,-35 145-2055 0 0,44-190 1568 0 0,2-7-3133 0 0,0 2 3378 0 0,0 1 0 0 0,0-1 0 0 0,0 1-1 0 0,0-1 1 0 0,1-2 0 0 0,3-5-97 0 0,8-20 214 0 0,21-36-1 0 0,-18 38 498 0 0,36-53 4091 0 0,-40 86-4139 0 0,-7-1-407 0 0,0-1-1 0 0,0 0 1 0 0,-1 1 0 0 0,0 0 0 0 0,1 0 0 0 0,-2 1-1 0 0,1-1 1 0 0,5 8 0 0 0,23 43 226 0 0,-23-39-233 0 0,9 21-1490 0 0,-17-35-120 0 0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08:52:55.7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469 61 2303 0 0,'0'0'102'0'0,"0"-2"-1"0"0,1-9 412 0 0,-1 8 711 0 0,-1 1 0 0 0,1 0 0 0 0,0-1 0 0 0,-1 1 1 0 0,0-1-1 0 0,0 1 0 0 0,1 0 0 0 0,-1 0 0 0 0,-2-4 0 0 0,-4-5 557 0 0,5 10-1576 0 0,0 0 1 0 0,0 0-1 0 0,0 0 1 0 0,0 0-1 0 0,0 0 1 0 0,0 0-1 0 0,0 1 1 0 0,0-1-1 0 0,0 1 1 0 0,0-1-1 0 0,-1 1 1 0 0,1 0-1 0 0,-4 0 1 0 0,3 0-10 0 0,0 0-125 0 0,0 0 0 0 0,-1 0 0 0 0,1 1 0 0 0,0-1 1 0 0,0 1-1 0 0,-1 0 0 0 0,1 0 0 0 0,0 0 0 0 0,0 1 0 0 0,0-1 0 0 0,0 1 0 0 0,0 0 1 0 0,1-1-1 0 0,-1 1 0 0 0,0 0 0 0 0,1 1 0 0 0,-1-1 0 0 0,1 0 0 0 0,0 1 1 0 0,0-1-1 0 0,0 1 0 0 0,-3 5 0 0 0,-3 4-1 0 0,1 1 1 0 0,1 0-1 0 0,-9 25 0 0 0,10-23-34 0 0,0 0 0 0 0,-2 21 1 0 0,6-29-73 0 0,0-1 1 0 0,1 0 0 0 0,-1 1 0 0 0,2-1 0 0 0,-1 0 0 0 0,1 1-1 0 0,0-1 1 0 0,2 8 0 0 0,-2-11-109 0 0,0-2-4 0 0,0 2 75 0 0,-1-2 49 0 0,0-1 0 0 0,1 1 0 0 0,-1-1 0 0 0,0 1 0 0 0,0-1 0 0 0,1 0 0 0 0,-1 1 0 0 0,0-1 0 0 0,0 0 0 0 0,1 1 0 0 0,-1-1 0 0 0,0 0 0 0 0,1 1 0 0 0,-1-1 0 0 0,1 0 0 0 0,-1 0 0 0 0,1 1 0 0 0,2 0-15 0 0,0 0 1 0 0,-1-1-1 0 0,1 1 0 0 0,0-1 1 0 0,-1 0-1 0 0,6 0 0 0 0,-5 0 26 0 0,-1 0 0 0 0,1 0 1 0 0,-1-1-1 0 0,1 1 0 0 0,0-1 0 0 0,-1 1 0 0 0,1-1 0 0 0,-1 0 0 0 0,1 0 0 0 0,-1 0 0 0 0,0 0 1 0 0,1-1-1 0 0,-1 1 0 0 0,4-4 0 0 0,-1 0 7 0 0,0 0 0 0 0,0 0 0 0 0,-1-1-1 0 0,0 0 1 0 0,0 0 0 0 0,4-7 0 0 0,-8 12 31 0 0,0 1 0 0 0,0 0 0 0 0,0 0 0 0 0,0-1 0 0 0,0 1 0 0 0,1 0 0 0 0,-1 0 0 0 0,0-1 0 0 0,0 1 0 0 0,0 0 0 0 0,0 0-1 0 0,1 0 1 0 0,-1-1 0 0 0,0 1 0 0 0,0 0 0 0 0,0 0 0 0 0,1 0 0 0 0,-1 0 0 0 0,0-1 0 0 0,0 1 0 0 0,1 0 0 0 0,-1 0 0 0 0,0 0 0 0 0,0 0 0 0 0,1 0 0 0 0,-1 0 0 0 0,0 0-1 0 0,0 0 1 0 0,1 0 0 0 0,-1 0 0 0 0,0 0 0 0 0,0 0 0 0 0,1 0 0 0 0,-1 0 0 0 0,0 0 0 0 0,1 0 0 0 0,-1 0 0 0 0,0 0 0 0 0,0 0 0 0 0,1 1 0 0 0,9 11 209 0 0,3 20-243 0 0,-10-17 35 0 0,0 0 0 0 0,-1-1-1 0 0,0 1 1 0 0,-1 0 0 0 0,-1 0 0 0 0,0 0 0 0 0,-1 0-1 0 0,-1 0 1 0 0,0 0 0 0 0,-1 0 0 0 0,-1-1-1 0 0,0 1 1 0 0,-1-1 0 0 0,-11 22 0 0 0,7-18 104 0 0,-1 0 0 0 0,-1-1 0 0 0,0-1 0 0 0,-1 1-1 0 0,-1-2 1 0 0,-1 0 0 0 0,0 0 0 0 0,-1-1 0 0 0,0-1 0 0 0,-23 15 0 0 0,24-20-242 0 0,-1-1 0 0 0,1 0-1 0 0,-1-1 1 0 0,0-1 0 0 0,0 0-1 0 0,-1-1 1 0 0,0-1 0 0 0,0 0-1 0 0,1-1 1 0 0,-1-1 0 0 0,0-1-1 0 0,-25-1 1 0 0,11-3-684 0 0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08:52:57.6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211 2 4607 0 0,'1'-1'8922'0'0,"-4"0"-8573"0"0,-8 3 212 0 0,0 0 1 0 0,0 1-1 0 0,0 1 0 0 0,0 0 1 0 0,-14 7-1 0 0,16-7-517 0 0,1 0 1 0 0,0 1 0 0 0,0 0-1 0 0,0 1 1 0 0,1-1-1 0 0,-1 2 1 0 0,1-1-1 0 0,1 1 1 0 0,-1 0-1 0 0,1 0 1 0 0,1 1-1 0 0,-1-1 1 0 0,1 1-1 0 0,1 1 1 0 0,-1-1-1 0 0,1 1 1 0 0,1 0-1 0 0,-1 0 1 0 0,2 0 0 0 0,-1 0-1 0 0,1 0 1 0 0,1 0-1 0 0,-1 1 1 0 0,1 16-1 0 0,4 10-44 0 0,2-23 0 0 0,-4-10-4 0 0,16 9-68 0 0,-12-12-4 0 0,4-4 40 0 0,0 0-1 0 0,1-1 1 0 0,-2 0-1 0 0,1-1 1 0 0,-1 0-1 0 0,0 0 1 0 0,11-11-1 0 0,-4 1-600 0 0,0 0 0 0 0,18-29-1 0 0,-6 5-2571 0 0,-14 19-1618 0 0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08:52:58.0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117 1 4143 0 0,'0'0'191'0'0,"-2"0"-11"0"0,-5 0 271 0 0,5 0 225 0 0,0 0 1 0 0,0 0-1 0 0,0 1 1 0 0,0-1-1 0 0,0 1 1 0 0,0-1-1 0 0,0 1 1 0 0,1-1-1 0 0,-1 1 1 0 0,0 0-1 0 0,0 0 1 0 0,1 0-1 0 0,-3 2 0 0 0,2-1-153 0 0,-1 0 0 0 0,0 1 0 0 0,1-1 0 0 0,0 1 0 0 0,0 0 0 0 0,-4 5 0 0 0,2 0-144 0 0,0 1-1 0 0,0-1 1 0 0,1 1 0 0 0,-3 13 0 0 0,4-14-222 0 0,-8 29 324 0 0,2 0 1 0 0,-4 55-1 0 0,6 144 59 0 0,17-117-1473 0 0,-6-89-1324 0 0,17 55 1 0 0,-10-56-964 0 0,-11-27 1658 0 0</inkml:trace>
  <inkml:trace contextRef="#ctx0" brushRef="#br0" timeOffset="1">207 150 12239 0 0,'0'0'2402'0'0,"-1"2"-1818"0"0,-2 1-443 0 0,1 0 1 0 0,0 1 0 0 0,0-1-1 0 0,0 1 1 0 0,0 0 0 0 0,1 0 0 0 0,-1 0-1 0 0,1-1 1 0 0,0 1 0 0 0,0 0-1 0 0,0 6 1 0 0,0 18-854 0 0,4 2-3582 0 0,-1-13-834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08:51:16.3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10591 0 0,'0'0'2010'0'0,"0"3"-1048"0"0,1 3-574 0 0,0 0 0 0 0,0-1 0 0 0,0 1 0 0 0,1 0-1 0 0,2 6 1 0 0,5 20 104 0 0,10 41-193 0 0,-5-19-387 0 0,9 28-1538 0 0,-22-80 1205 0 0</inkml:trace>
  <inkml:trace contextRef="#ctx0" brushRef="#br0" timeOffset="1">18 125 3679 0 0,'0'0'284'0'0,"-1"-2"-186"0"0,0-18 7 0 0,2 13 1061 0 0,0 1-1 0 0,0 0 1 0 0,0 0 0 0 0,1 0 0 0 0,0 1-1 0 0,0-1 1 0 0,4-7 0 0 0,7-9-115 0 0,-12 20-128 0 0,12-2-294 0 0,-11 4-562 0 0,0 0 1 0 0,0-1-1 0 0,0 1 0 0 0,1 0 0 0 0,-1 0 1 0 0,0 1-1 0 0,0-1 0 0 0,0 0 0 0 0,0 1 0 0 0,1 0 1 0 0,-1-1-1 0 0,0 1 0 0 0,0 0 0 0 0,0 0 1 0 0,0 0-1 0 0,0 0 0 0 0,-1 0 0 0 0,1 1 0 0 0,0-1 1 0 0,0 0-1 0 0,-1 1 0 0 0,1 0 0 0 0,-1-1 1 0 0,1 1-1 0 0,-1 0 0 0 0,0-1 0 0 0,0 1 0 0 0,0 0 1 0 0,1 2-1 0 0,1 2 70 0 0,0 0-1 0 0,0-1 1 0 0,-1 1 0 0 0,0 0 0 0 0,0 0-1 0 0,-1 0 1 0 0,0 1 0 0 0,0-1-1 0 0,0 7 1 0 0,-2 20 593 0 0,-2-1 0 0 0,-14 65-1 0 0,11-69-459 0 0,6-26-217 0 0,13-13-359 0 0,9-12-276 0 0,-1 0 1 0 0,26-38 0 0 0,4-4-5766 0 0,-26 36 488 0 0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08:52:58.4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73 1 8287 0 0,'0'0'639'0'0,"-1"1"-415"0"0,-5 3 48 0 0,-9 11 5472 0 0,3 5-3569 0 0,-3 20-526 0 0,9-21-1374 0 0,1 0-1 0 0,0 0 1 0 0,-1 25 0 0 0,5-32-1206 0 0,1-1 0 0 0,0 1 1 0 0,3 20-1 0 0,-3-30-820 0 0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08:52:58.8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57 7 7367 0 0,'0'2'4475'0'0,"-16"49"2886"0"0,11-37-6628 0 0,0 1-1 0 0,1-1 0 0 0,-2 17 0 0 0,1 13-452 0 0,-9 63-413 0 0,13-106 45 0 0,1-1 0 0 0,0 0 0 0 0,0 1 0 0 0,0-1-1 0 0,0 0 1 0 0,0 1 0 0 0,-1-1 0 0 0,1 0 0 0 0,0 1 0 0 0,0-1 0 0 0,0 0 0 0 0,0 1-1 0 0,0-1 1 0 0,0 0 0 0 0,0 1 0 0 0,0-1 0 0 0,0 0 0 0 0,0 1 0 0 0,0-1-1 0 0,1 0 1 0 0,-1 1 0 0 0,0-1 0 0 0,0 0 0 0 0,0 1 0 0 0,0-1 0 0 0,0 0-1 0 0,1 1 1 0 0,-1-1 0 0 0,0 0 0 0 0,1 1 0 0 0,7-7-897 0 0,8-17 45 0 0,47-86-1651 0 0,-51 84 2420 0 0,6-6 3813 0 0,-12 46-3243 0 0,-4-5-355 0 0,0-1 1 0 0,0 1 0 0 0,-1 0 0 0 0,0 0 0 0 0,-1 0 0 0 0,0 0 0 0 0,-2 18 0 0 0,-2 29 121 0 0,4-56-251 0 0,2-3-449 0 0,64-102-482 0 0,13-18 748 0 0,-73 115 520 0 0,0-1 0 0 0,1 1 0 0 0,0 0 0 0 0,9-7 0 0 0,-15 13 786 0 0,1 1-410 0 0,0 1-497 0 0,0-1 0 0 0,0 0 0 0 0,0 1 1 0 0,-1-1-1 0 0,1 1 0 0 0,0 0 0 0 0,0 0 1 0 0,-1 0-1 0 0,1 0 0 0 0,-1 0 0 0 0,1 0 1 0 0,-1 0-1 0 0,1 0 0 0 0,-1 0 0 0 0,1 1 1 0 0,-1-1-1 0 0,0 1 0 0 0,0-1 0 0 0,0 1 1 0 0,0-1-1 0 0,0 1 0 0 0,1 3 0 0 0,3 5 246 0 0,0 1-1 0 0,4 17 0 0 0,-9-27-350 0 0,6 25 374 0 0,5 40 1 0 0,3 12-209 0 0,-10-58-645 0 0,13 39 942 0 0,-1-22-7581 0 0,-4-21-876 0 0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08:53:00.9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361 119 7631 0 0,'0'0'348'0'0,"4"-4"-6"0"0,14-14-93 0 0,-16 16-29 0 0,-1-1 1 0 0,0 1-1 0 0,1-1 0 0 0,-1 0 0 0 0,0 1 1 0 0,-1-1-1 0 0,1 0 0 0 0,0 0 0 0 0,-1 1 1 0 0,0-1-1 0 0,1 0 0 0 0,-1 0 0 0 0,0 0 1 0 0,-1 0-1 0 0,1 1 0 0 0,0-1 0 0 0,-1 0 1 0 0,1 0-1 0 0,-1 0 0 0 0,0 1 0 0 0,0-1 1 0 0,0 0-1 0 0,-1 1 0 0 0,1-1 0 0 0,0 1 1 0 0,-1 0-1 0 0,0-1 0 0 0,1 1 0 0 0,-1 0 1 0 0,-4-4-1 0 0,1 4 51 0 0,1 1 0 0 0,-1-1-1 0 0,0 1 1 0 0,0-1 0 0 0,1 2 0 0 0,-1-1 0 0 0,0 0 0 0 0,-9 1-1 0 0,-2-1 200 0 0,8 0-417 0 0,1 1 0 0 0,0 1 1 0 0,-1-1-1 0 0,1 1 1 0 0,0 0-1 0 0,0 1 1 0 0,-1-1-1 0 0,1 2 1 0 0,0-1-1 0 0,1 1 1 0 0,-1 0-1 0 0,0 0 1 0 0,1 1-1 0 0,0 0 1 0 0,-1 0-1 0 0,2 0 0 0 0,-10 9 1 0 0,1 0 73 0 0,0 2 1 0 0,1 0-1 0 0,1 0 0 0 0,0 1 1 0 0,-13 24-1 0 0,12-16-148 0 0,1 0 0 0 0,2 0-1 0 0,0 1 1 0 0,2 0 0 0 0,0 1-1 0 0,-6 41 1 0 0,12-51 8 0 0,0-1 0 0 0,1 1 1 0 0,1 0-1 0 0,0 0 0 0 0,1-1 1 0 0,1 1-1 0 0,1-1 0 0 0,0 1 0 0 0,0-1 1 0 0,2 0-1 0 0,0 0 0 0 0,10 21 1 0 0,-11-30-19 0 0,-1 0 0 0 0,1 0 0 0 0,1 0 0 0 0,-1 0 0 0 0,1-1 0 0 0,0 0 0 0 0,0 0 0 0 0,1 0 0 0 0,-1 0 0 0 0,1-1 0 0 0,0 0 0 0 0,1 0 0 0 0,-1-1 0 0 0,0 0 0 0 0,1 0 0 0 0,0 0 0 0 0,0-1 0 0 0,0 0 0 0 0,0 0 0 0 0,0-1 0 0 0,0 0 0 0 0,0 0 0 0 0,0-1 0 0 0,1 0 0 0 0,-1 0 0 0 0,0 0 0 0 0,0-1 0 0 0,0 0 0 0 0,0-1 0 0 0,0 0 0 0 0,0 0 0 0 0,0 0 0 0 0,0-1 0 0 0,0 0 0 0 0,7-4 0 0 0,-1-1-266 0 0,-1 0 1 0 0,0-1 0 0 0,12-13 0 0 0,12-15-4791 0 0,-14 13-227 0 0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08:53:01.3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197 28 7367 0 0,'0'0'667'0'0,"0"-2"-547"0"0,0 1 156 0 0,0-1 1 0 0,-1 1-1 0 0,1 0 0 0 0,0 0 0 0 0,-1-1 1 0 0,1 1-1 0 0,-1 0 0 0 0,1 0 0 0 0,-1 0 1 0 0,1 0-1 0 0,-1 0 0 0 0,0 0 0 0 0,0 0 1 0 0,1 0-1 0 0,-1 0 0 0 0,0 0 0 0 0,0 0 1 0 0,0 0-1 0 0,0 0 0 0 0,-2-1 0 0 0,2 2 43 0 0,-1 0 0 0 0,1-1 0 0 0,0 1 0 0 0,0 0 0 0 0,0-1 0 0 0,-1 1-1 0 0,1 0 1 0 0,0 0 0 0 0,-1 0 0 0 0,1 0 0 0 0,0 0 0 0 0,-2 1-1 0 0,-12 3-749 0 0,12-2 518 0 0,1 0 1 0 0,-1 0 0 0 0,0 0 0 0 0,0 0-1 0 0,1 0 1 0 0,-1 0 0 0 0,1 1 0 0 0,0-1-1 0 0,-4 5 1 0 0,-15 30 226 0 0,9-18-137 0 0,4-5-136 0 0,1 0 1 0 0,0 1 0 0 0,-10 29 0 0 0,-6 48-282 0 0,21-80 154 0 0,-6 26-929 0 0,0 0-3359 0 0,2-4-1428 0 0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08:53:01.6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 21 8287 0 0,'0'-7'4756'0'0,"-4"54"-330"0"0,-14 249-1535 0 0,17-244-2756 0 0,3 131-355 0 0,2-153 61 0 0,0 1-4620 0 0</inkml:trace>
  <inkml:trace contextRef="#ctx0" brushRef="#br0" timeOffset="1">203 4 11807 0 0,'0'0'2244'0'0,"0"0"-2098"0"0,0-1 0 0 0,0 1 0 0 0,0 0 0 0 0,0 0-1 0 0,-1 0 1 0 0,1-1 0 0 0,0 1 0 0 0,0 0 0 0 0,0 0 0 0 0,-1 0-1 0 0,1 0 1 0 0,0 0 0 0 0,0-1 0 0 0,-1 1 0 0 0,1 0 0 0 0,0 0-1 0 0,0 0 1 0 0,0 0 0 0 0,-1 0 0 0 0,1 0 0 0 0,0 0 0 0 0,-1 0-1 0 0,1 0 1 0 0,0 0 0 0 0,0 0 0 0 0,-1 0 0 0 0,1 0 0 0 0,0 0-1 0 0,0 0 1 0 0,-1 0 0 0 0,1 0 0 0 0,-5 10 70 0 0,0-1 0 0 0,1 1 0 0 0,1-1 0 0 0,0 1 0 0 0,0 1 0 0 0,1-1 0 0 0,0 0 0 0 0,0 0 0 0 0,1 1 0 0 0,1 13 0 0 0,1 14-245 0 0,11 57 0 0 0,-7-58 132 0 0,16 69-1057 0 0,-1-38-3584 0 0,-14-50-1374 0 0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08:53:02.0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22 320 13535 0 0,'0'0'620'0'0,"-1"-1"-16"0"0,-6-4-388 0 0,1-3-113 0 0,-1-15 828 0 0,7 21 109 0 0,1 0-774 0 0,5-11-154 0 0,0 0 0 0 0,1 0 0 0 0,0 1 0 0 0,16-20 0 0 0,-7 13-47 0 0,35-40 98 0 0,-44 52-145 0 0,1 0-1 0 0,0 0 0 0 0,1 1 1 0 0,-1 0-1 0 0,14-7 0 0 0,87-50 101 0 0,-87 54-59 0 0,-13 9-9 0 0,-4 1-13 0 0,-4-1-24 0 0,0 0-1 0 0,0 1 1 0 0,0-1 0 0 0,0 1-1 0 0,1 0 1 0 0,-1-1-1 0 0,0 1 1 0 0,0 0-1 0 0,0-1 1 0 0,0 1 0 0 0,0 0-1 0 0,-1 0 1 0 0,1 0-1 0 0,0 0 1 0 0,0 0-1 0 0,0 0 1 0 0,-1 0 0 0 0,1 0-1 0 0,-1 0 1 0 0,2 1-1 0 0,-1 1 31 0 0,4 6 72 0 0,0 1 0 0 0,-1 0 1 0 0,0 0-1 0 0,-1 0 0 0 0,0 0 1 0 0,2 18-1 0 0,5 67 360 0 0,-8-70-385 0 0,1 179 178 0 0,-2-58-135 0 0,-2-46-1078 0 0,1-99 570 0 0,0 1 0 0 0,0 0 0 0 0,0-1 0 0 0,0 1 0 0 0,-1 0 0 0 0,1-1 0 0 0,0 1 0 0 0,-1-1 1 0 0,-1 4-1 0 0,-2 0-1179 0 0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08:53:02.3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17 253 1839 0 0,'-2'-1'92'0'0,"-13"1"11683"0"0,15 0-11559 0 0,6-13 1461 0 0,9-12-2269 0 0,23-19 656 0 0,56-50 0 0 0,-80 79-1187 0 0,23-28 0 0 0,-25 25-63 0 0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08:53:02.7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69 0 5527 0 0,'0'0'250'0'0,"-1"2"-2"0"0,-11 16-146 0 0,-2 5 2845 0 0,11-18-1418 0 0,0 0-1 0 0,0-1 0 0 0,-7 9 0 0 0,9-11-368 0 0,-1-1-469 0 0,0 3-534 0 0,-1 1 1 0 0,1-1-1 0 0,0 0 0 0 0,0 1 1 0 0,0 0-1 0 0,0-1 1 0 0,1 1-1 0 0,0 0 0 0 0,0 0 1 0 0,0 0-1 0 0,1 0 0 0 0,-1 6 1 0 0,2 10-326 0 0,5 35 0 0 0,-1-13-33 0 0,-3-15-1232 0 0,1 4-4730 0 0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08:53:03.2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20 112 10335 0 0,'0'0'5807'0'0,"1"2"-5732"0"0,0 2-97 0 0,2 1-58 0 0,-1 1 1 0 0,1-1-1 0 0,0 0 1 0 0,0 0-1 0 0,1 0 0 0 0,0-1 1 0 0,7 8-1 0 0,-10-11-167 0 0,6 6-1372 0 0,-15-18-4667 0 0,5 7 6556 0 0,1 0 1 0 0,0 0-1 0 0,0 0 1 0 0,0-1-1 0 0,0 1 1 0 0,1-1-1 0 0,-1 1 1 0 0,1-1-1 0 0,0 0 1 0 0,1 1-1 0 0,-1-1 1 0 0,1 0-1 0 0,0 0 1 0 0,0 1-1 0 0,0-1 1 0 0,1 0-1 0 0,0 1 1 0 0,0-1-1 0 0,0 0 1 0 0,0 1-1 0 0,1-1 1 0 0,2-4-1 0 0,-1 5-99 0 0,0-1 0 0 0,0 1 0 0 0,0 0-1 0 0,1 0 1 0 0,0 0 0 0 0,0 1 0 0 0,0-1-1 0 0,0 1 1 0 0,0 0 0 0 0,9-4 0 0 0,-2 0-51 0 0,-10 6 189 0 0,0 14-125 0 0,-2-4-177 0 0,0 0 0 0 0,-1-1-1 0 0,0 1 1 0 0,-1 0 0 0 0,0-1-1 0 0,-1 1 1 0 0,1-1 0 0 0,-9 13 0 0 0,-1 5-180 0 0,11-23 143 0 0,0 0-1 0 0,0 0 0 0 0,0 0 0 0 0,-1 0 1 0 0,-4 4-1 0 0,5-5 23 0 0,0 0 1 0 0,0 0-1 0 0,0 0 0 0 0,0 1 0 0 0,0-1 0 0 0,0 0 1 0 0,1 1-1 0 0,-1-1 0 0 0,1 1 0 0 0,0 0 1 0 0,-1-1-1 0 0,1 1 0 0 0,0 0 0 0 0,1 0 1 0 0,-1 0-1 0 0,0-1 0 0 0,1 6 0 0 0,9-7 130 0 0,-6-2-112 0 0,0 0 0 0 0,-1 0 0 0 0,1 0 0 0 0,0 0 0 0 0,0-1 0 0 0,-1 1 0 0 0,1-1-1 0 0,4-3 1 0 0,21-18 51 0 0,-23 19-61 0 0,1-2-77 0 0,0 1 0 0 0,1-1 0 0 0,0 2 0 0 0,0-1-1 0 0,0 1 1 0 0,1 0 0 0 0,-1 0 0 0 0,14-3 0 0 0,-19 6-937 0 0</inkml:trace>
  <inkml:trace contextRef="#ctx0" brushRef="#br0" timeOffset="1">9 291 4607 0 0,'-4'12'70'0'0,"3"-9"12"0"0,0-1-1 0 0,0 1 0 0 0,1 0 0 0 0,-1 0 1 0 0,1-1-1 0 0,-1 1 0 0 0,1 3 3827 0 0,0-7-3647 0 0,0 0 0 0 0,0 0-1 0 0,0 0 1 0 0,1 0 0 0 0,-1 0 0 0 0,0 0-1 0 0,0 0 1 0 0,1 0 0 0 0,-1 1 0 0 0,1-1-1 0 0,-1 0 1 0 0,1 0 0 0 0,-1 0 0 0 0,1 0 0 0 0,-1 1-1 0 0,1-1 1 0 0,0 0 0 0 0,-1 1 0 0 0,1-1-1 0 0,0 0 1 0 0,1 0 0 0 0,17-12 941 0 0,-19 13-1120 0 0,14-10 499 0 0,0 0 0 0 0,-1 0 0 0 0,13-15 0 0 0,-11 11-478 0 0,22-17 0 0 0,41-27-1882 0 0,-57 45-4316 0 0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08:53:03.6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 1 7831 0 0,'0'0'9258'0'0,"1"1"-8782"0"0,24 17 256 0 0,-13-10-820 0 0,0 1-1 0 0,-1 0 1 0 0,0 0-1 0 0,0 1 0 0 0,15 19 1 0 0,-20-20-502 0 0,-3-7 382 0 0,-1 0 0 0 0,0 1-1 0 0,-1-1 1 0 0,1 1-1 0 0,0-1 1 0 0,-1 1 0 0 0,1 0-1 0 0,-1 0 1 0 0,0-1-1 0 0,0 1 1 0 0,0 0 0 0 0,0 0-1 0 0,-1 0 1 0 0,1 0 0 0 0,-1 0-1 0 0,0 1 1 0 0,0-1-1 0 0,0 0 1 0 0,0 3 0 0 0,-3 8-626 0 0</inkml:trace>
  <inkml:trace contextRef="#ctx0" brushRef="#br0" timeOffset="1">7 236 10135 0 0,'-4'78'778'0'0,"2"-48"-422"0"0,1-26 1838 0 0,8-17-826 0 0,-3 6-1048 0 0,1-1-1 0 0,0 1 1 0 0,0 0 0 0 0,1 0-1 0 0,0 1 1 0 0,0-1-1 0 0,14-9 1 0 0,0 1-280 0 0,35-19 1 0 0,-36 24-222 0 0,-12 7-112 0 0,0-1 0 0 0,-1 0 1 0 0,1 0-1 0 0,7-7 1 0 0,-12 10-361 0 0,3-4 678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08:51:16.7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50 2 9671 0 0,'-50'-2'11920'0'0,"63"9"-11541"0"0,2 2-558 0 0,-1 0 1 0 0,0 1-1 0 0,0 1 1 0 0,-1 0-1 0 0,0 1 1 0 0,-1 0-1 0 0,-1 1 0 0 0,0 0 1 0 0,0 1-1 0 0,12 22 1 0 0,-9-14-1012 0 0,-10-17 486 0 0,0 1-1 0 0,-1 0 1 0 0,5 8 0 0 0,-8-12 106 0 0,1 0 1 0 0,0 0 0 0 0,-1 1-1 0 0,1-1 1 0 0,-1 0-1 0 0,0 0 1 0 0,0 0-1 0 0,0 4 1 0 0,-1 7-4018 0 0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08:53:04.0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48 114 3223 0 0,'-2'2'143'0'0,"-8"9"-23"0"0,1 0-1 0 0,0 0 1 0 0,-9 15 9834 0 0,19-30-9758 0 0,0 0 0 0 0,0 0 0 0 0,0 0 0 0 0,1 1 0 0 0,-1-1 0 0 0,1 0 0 0 0,0 1 0 0 0,3-6 0 0 0,-3 7-96 0 0,7-13 286 0 0,19-24-1 0 0,-23 34-355 0 0,0 0 0 0 0,-1 0-1 0 0,1 0 1 0 0,1 1-1 0 0,-1 0 1 0 0,1 0 0 0 0,9-5-1 0 0,63-29-845 0 0,-76 37 474 0 0,-1 20-2068 0 0,0 10 1676 0 0,-4-16 538 0 0,0-1 1 0 0,-1 0-1 0 0,0 0 1 0 0,-1 0-1 0 0,-12 21 1 0 0,9-17 126 0 0,-27 43 216 0 0,22-40 244 0 0,-16 34 1 0 0,6-7 364 0 0,22-44 398 0 0,10-13-923 0 0,1-2-98 0 0,-2 0 0 0 0,10-19 0 0 0,6-9 103 0 0,2 1-672 0 0,-26 39 286 0 0,-5 16 77 0 0,1-2 393 0 0,0 1 0 0 0,1 0 1 0 0,1 0-1 0 0,0 0 0 0 0,1 1 0 0 0,0 21 0 0 0,2-7 364 0 0,-4 43-1 0 0,-1-2-471 0 0,-4 53-559 0 0,8-121 190 0 0,2-13-7626 0 0,0-2 3635 0 0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08:53:04.4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0 133 7055 0 0,'1'-7'159'0'0,"0"1"1"0"0,0-1-1 0 0,3-9 0 0 0,2-16 139 0 0,-5 29 237 0 0,0-1 0 0 0,-1 1 0 0 0,1-1 0 0 0,0 1 0 0 0,1-1 0 0 0,-1 1 0 0 0,1-1-1 0 0,-1 1 1 0 0,3-4 0 0 0,17-18 1684 0 0,-19 24-1826 0 0,0 1-324 0 0,0 0 0 0 0,0 0-1 0 0,1 0 1 0 0,-1 0 0 0 0,0 0-1 0 0,0 1 1 0 0,0-1 0 0 0,0 1-1 0 0,3 1 34 0 0,-3-2-34 0 0,-1 1-1 0 0,1 0 0 0 0,0 0 1 0 0,-1 0-1 0 0,1 1 0 0 0,0-1 1 0 0,-1 0-1 0 0,0 1 0 0 0,1-1 1 0 0,-1 0-1 0 0,0 1 0 0 0,0 0 1 0 0,1-1-1 0 0,-1 1 0 0 0,-1 0 1 0 0,1-1-1 0 0,0 1 0 0 0,0 0 1 0 0,-1 0-1 0 0,1 0 0 0 0,-1 0 1 0 0,1 0-1 0 0,-1 4 1 0 0,1 0 41 0 0,0 1 0 0 0,-1 0 0 0 0,-1 0 0 0 0,1 0 0 0 0,-3 10 0 0 0,-1 1-100 0 0,-1-1 0 0 0,-1 1 0 0 0,-1-1 1 0 0,0-1-1 0 0,-1 1 0 0 0,-1-1 0 0 0,-1-1 0 0 0,-16 22 1 0 0,25-35-76 0 0,1-8-608 0 0,1 1 521 0 0,0 0 1 0 0,0-1-1 0 0,0 1 0 0 0,1 0 0 0 0,0 0 1 0 0,0 0-1 0 0,4-7 0 0 0,1-5-151 0 0,15-46-1182 0 0,-9 28 316 0 0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08:53:04.7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35 105 8751 0 0,'-13'15'399'0'0,"11"-12"-4"0"0,0-3-253 0 0,-15 4 6230 0 0,19-10-5709 0 0,2-1-568 0 0,0 0 0 0 0,0 0 0 0 0,0 1 0 0 0,1 0 0 0 0,0-1 0 0 0,1 1 0 0 0,-1 1 1 0 0,11-9-1 0 0,2-3-2 0 0,-11 12-70 0 0,0 0-1 0 0,0 0 0 0 0,0 1 1 0 0,1 0-1 0 0,0 1 1 0 0,-1 0-1 0 0,1 0 0 0 0,1 0 1 0 0,9-1-1 0 0,-17 4-15 0 0,-1 0-1 0 0,1 0 0 0 0,0 0 1 0 0,0 0-1 0 0,-1 1 0 0 0,1-1 1 0 0,0 0-1 0 0,-1 0 0 0 0,1 1 1 0 0,0-1-1 0 0,-1 0 0 0 0,1 1 1 0 0,-1-1-1 0 0,1 0 0 0 0,0 1 1 0 0,-1-1-1 0 0,1 1 0 0 0,0 0 1 0 0,1 1 28 0 0,6 3 90 0 0,-2 1 0 0 0,1 0 0 0 0,0 0 0 0 0,-1 0 0 0 0,-1 0 0 0 0,1 1-1 0 0,-1 0 1 0 0,0 1 0 0 0,0-1 0 0 0,-1 1 0 0 0,0 0 0 0 0,0 0 0 0 0,-1 0 0 0 0,0 0-1 0 0,3 15 1 0 0,1 10 43 0 0,-2 1 0 0 0,3 55 0 0 0,-8-87-166 0 0,4 105-262 0 0,-4-1 0 0 0,-24 177 0 0 0,22-267 184 0 0,-15 81-268 0 0,13-84 302 0 0,0 1 1 0 0,0-1-1 0 0,-1 0 0 0 0,-13 23 0 0 0,13-28-86 0 0,4-6-267 0 0,-1-3 284 0 0,0 0 1 0 0,0 0-1 0 0,1-1 0 0 0,-1 1 0 0 0,0 0 1 0 0,1 0-1 0 0,-1-1 0 0 0,1 1 0 0 0,0-1 1 0 0,-1 0-1 0 0,1 1 0 0 0,0-1 0 0 0,0 0 1 0 0,-2-3-1 0 0,-16-42-2738 0 0,8 17 1231 0 0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08:53:05.1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74 167 3223 0 0,'-2'-1'143'0'0,"-3"-1"101"0"0,0 1 0 0 0,1-1-1 0 0,-1 1 1 0 0,0 0 0 0 0,-1 0 0 0 0,1 1-1 0 0,-8-1 1 0 0,-9 0 10061 0 0,21-10-9513 0 0,1 9-757 0 0,1-1 0 0 0,-1 1 0 0 0,1-1 0 0 0,-1 1 1 0 0,1 0-1 0 0,0-1 0 0 0,0 1 0 0 0,0 0 0 0 0,0 0 1 0 0,1 0-1 0 0,-1 0 0 0 0,0 0 0 0 0,4-4 0 0 0,26-23 108 0 0,-18 18-96 0 0,2-1-489 0 0,0 1-1 0 0,1 0 0 0 0,1 1 1 0 0,19-9-1 0 0,-25 15-1404 0 0,-1 2-3029 0 0</inkml:trace>
  <inkml:trace contextRef="#ctx0" brushRef="#br0" timeOffset="1">33 277 10103 0 0,'0'0'464'0'0,"-1"2"-9"0"0,-7 19-278 0 0,7-17 318 0 0,-1 0-1 0 0,1 0 0 0 0,0 0 0 0 0,1 0 0 0 0,-1 0 1 0 0,1 8-1 0 0,-2 7 1194 0 0,2-16-1584 0 0,0-1-1 0 0,0 1 0 0 0,1 0 0 0 0,-1 0 1 0 0,1-1-1 0 0,-1 1 0 0 0,1 0 0 0 0,0-1 1 0 0,2 4-1 0 0,0 2-62 0 0,2 7-35 0 0,-2-5-15 0 0,0-1-1 0 0,0 0 0 0 0,6 9 1 0 0,-8-16-210 0 0,10-2-6713 0 0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08:53:05.5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31 2759 0 0,'-1'-2'500'0'0,"1"1"-129"0"0,-1 1-1 0 0,1-1 0 0 0,0 1 0 0 0,0-1 1 0 0,0 1-1 0 0,0-1 0 0 0,0 1 0 0 0,0-1 0 0 0,0 0 1 0 0,0 1-1 0 0,0-1 0 0 0,0 1 0 0 0,0-1 1 0 0,0 1-1 0 0,0-1 0 0 0,0 1 0 0 0,0-1 1 0 0,1 1-1 0 0,-1-1 0 0 0,0 0 0 0 0,0 1 0 0 0,0-1 1 0 0,1 1-1 0 0,1-2 1481 0 0,-1 1-1481 0 0,0 0-74 0 0,1 0 0 0 0,0 0 1 0 0,0 0-1 0 0,0 0 0 0 0,0 0 0 0 0,0 0 0 0 0,0 1 0 0 0,3-2 0 0 0,6 1-237 0 0,-1 0 0 0 0,17-1-1 0 0,44 2 562 0 0,-69 0-552 0 0,-1 3 6 0 0,-1 2-32 0 0,1 1 1 0 0,-1 0-1 0 0,0-1 1 0 0,0 1 0 0 0,-1 0-1 0 0,0-1 1 0 0,0 1 0 0 0,0-1-1 0 0,-1 1 1 0 0,1-1-1 0 0,-1 1 1 0 0,-1-1 0 0 0,-3 8-1 0 0,-5 4 145 0 0,-1 0 1 0 0,-20 23-1 0 0,18-23 377 0 0,-16 25 0 0 0,29-40-308 0 0,-2 4 131 0 0,3-5-89 0 0,8-5-159 0 0,-8 4-139 0 0,10-7-183 0 0,1 0 0 0 0,-1-1 0 0 0,17-18 0 0 0,-2-1-629 0 0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08:53:22.8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2 319 1375 0 0,'-1'2'8053'0'0,"5"-6"-4296"0"0,35-37-2655 0 0,-13 22-595 0 0,1 0 0 0 0,0 2-1 0 0,37-17 1 0 0,-19 10-295 0 0,-26 14-131 0 0,0 0 1 0 0,27-10-1 0 0,117-37 357 0 0,-82 28-1403 0 0,1 1-4076 0 0,-56 19 214 0 0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08:53:23.2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138 203 2759 0 0,'-2'-1'207'0'0,"-4"0"131"0"0,-1 0 1 0 0,0 0-1 0 0,1 0 0 0 0,-1 1 0 0 0,0 0 0 0 0,-11 2 0 0 0,10-2 305 0 0,0 1-1 0 0,0-1 1 0 0,-16-2-1 0 0,3 3 643 0 0,12 0 5014 0 0,22-5-5316 0 0,168-48 1729 0 0,-71 26-2278 0 0,12-5-387 0 0,-71 14-381 0 0,66-22 25 0 0,-38 16-5572 0 0,-49 14 221 0 0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08:53:24.0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3223 0 0,'2'2'3391'0'0,"6"7"-1462"0"0,-1-2-1067 0 0,0 0 0 0 0,1 0 1 0 0,0-1-1 0 0,9 6 0 0 0,322 215 4147 0 0,-333-221-4981 0 0,185 134 458 0 0,-164-123-585 0 0,1-1-1 0 0,1-1 1 0 0,0-2-1 0 0,1-1 1 0 0,43 12 0 0 0,-33-15-1191 0 0,-2-3-402 0 0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08:53:24.4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8751 0 0,'0'0'1940'0'0,"2"2"-818"0"0,111 104 4426 0 0,72 43-3374 0 0,-115-99-2055 0 0,153 109 417 0 0,12-17-223 0 0,41-13-881 0 0,-174-84-206 0 0,25 9-2345 0 0,-125-53 2411 0 0,5 1 914 0 0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08:53:24.7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 1 2759 0 0,'-2'0'207'0'0,"2"0"-184"0"0,-1 0 0 0 0,1 0 1 0 0,-1 0-1 0 0,1 0 0 0 0,-1 0 0 0 0,1 0 0 0 0,0 0 0 0 0,-1 0 1 0 0,1 0-1 0 0,-1 0 0 0 0,1 0 0 0 0,-1 0 0 0 0,1 0 0 0 0,0 0 0 0 0,-1 0 1 0 0,1 1-1 0 0,-1-1 0 0 0,0 0 0 0 0,0 2 475 0 0,-1 0 0 0 0,0 0 0 0 0,1 0 1 0 0,-1 1-1 0 0,1-1 0 0 0,0 0 0 0 0,0 1 0 0 0,0-1 0 0 0,0 0 0 0 0,0 1 0 0 0,0-1 0 0 0,0 1 1 0 0,1 0-1 0 0,0-1 0 0 0,-1 6 0 0 0,1-5-138 0 0,0 0 1 0 0,0 0-1 0 0,0 0 1 0 0,0 0-1 0 0,0 0 0 0 0,1 0 1 0 0,0 1-1 0 0,-1-1 1 0 0,1 0-1 0 0,0 0 1 0 0,1-1-1 0 0,-1 1 0 0 0,3 5 1 0 0,4 0 77 0 0,0 0 1 0 0,0-1 0 0 0,1 0-1 0 0,12 8 1 0 0,-6-4-52 0 0,150 112 2137 0 0,140 69-1248 0 0,-251-161-1227 0 0,7 5-8 0 0,-2 3 1 0 0,56 47-1 0 0,-77-51-62 0 0,44 54 0 0 0,-23-25-37 0 0,-34-35-76 0 0,-18-20 25 0 0,0-1-1 0 0,0 0 1 0 0,1 0-1 0 0,0-1 1 0 0,16 12-1 0 0,-3-5-434 0 0,9 5-629 0 0,-9-11-2340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08:51:17.1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16 163 1839 0 0,'-15'6'11591'0'0,"26"-19"-11088"0"0,1 0 1 0 0,1 0-1 0 0,1 2 1 0 0,-1-1-1 0 0,2 2 0 0 0,-1 0 1 0 0,2 0-1 0 0,29-12 1 0 0,-35 17-493 0 0,18-7-330 0 0,0 0-1 0 0,53-13 1 0 0,-79 25-186 0 0,-2 2-521 0 0,-1 5 868 0 0,0 0-1 0 0,0 1 0 0 0,-1-1 0 0 0,1 0 1 0 0,-2 0-1 0 0,1-1 0 0 0,-1 1 0 0 0,0 0 1 0 0,0-1-1 0 0,-9 12 0 0 0,-4 5-212 0 0,-29 31 0 0 0,23-33 291 0 0,-44 35 1 0 0,-8 7 2844 0 0,76-64-2537 0 0,13-4 51 0 0,-1-2 0 0 0,15-9 0 0 0,15-7-67 0 0,-39 21-210 0 0,9-3 4 0 0,0-2 0 0 0,0 0 0 0 0,-1 0 1 0 0,1-1-1 0 0,-2-1 0 0 0,17-13 0 0 0,-28 20-183 0 0,-1 16-1200 0 0,-1-9 1351 0 0,0 1 0 0 0,0 0 1 0 0,0-1-1 0 0,-1 1 0 0 0,0-1 1 0 0,0 1-1 0 0,-1-1 1 0 0,1 0-1 0 0,-6 7 0 0 0,-4 4 96 0 0,-18 21 0 0 0,7-9 93 0 0,11-13-95 0 0,-21 28-2 0 0,29-32-56 0 0,2 1-10 0 0,3-1 0 0 0,6-2 0 0 0,-3-6 50 0 0,0 0 0 0 0,-1-1 0 0 0,1 0-1 0 0,1 1 1 0 0,-1-1 0 0 0,0-1 0 0 0,0 1-1 0 0,7 1 1 0 0,-9-2 214 0 0,-1-2-118 0 0,0 1-103 0 0,-1 0 0 0 0,1 0 0 0 0,-1 0 0 0 0,1-1 0 0 0,0 1 0 0 0,-1 0 0 0 0,1 0 0 0 0,-1 0 0 0 0,1 0 0 0 0,-1 0 0 0 0,1 0 0 0 0,-1 0 0 0 0,1 0 0 0 0,0 0 0 0 0,-1 0 0 0 0,1 0-1 0 0,-1 1 1 0 0,1-1 0 0 0,-1 0 0 0 0,1 1 0 0 0,2 25 163 0 0,-2 0 1 0 0,-1 0-1 0 0,-4 36 0 0 0,0 20 121 0 0,4-67-355 0 0,1 1 0 0 0,1-1 0 0 0,1 0 0 0 0,0 0 0 0 0,7 21 0 0 0,-10-35-324 0 0,5 18 469 0 0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08:53:25.1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2303 0 0,'0'0'9611'0'0,"2"1"-8168"0"0,63 39 2537 0 0,-5-3-2391 0 0,70 45 552 0 0,-106-66-1870 0 0,42 37 348 0 0,6 3-125 0 0,70 32-21 0 0,-90-59-416 0 0,10 7-20 0 0,104 85-77 0 0,-99-64-2323 0 0,-42-38-94 0 0,-15-11 730 0 0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08:53:25.9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 5063 0 0,'0'0'1311'0'0,"2"0"-450"0"0,44-5 4197 0 0,-35 6-3528 0 0,-7-1-1257 0 0,0 1 0 0 0,0 0 0 0 0,0 1 0 0 0,0-1-1 0 0,0 0 1 0 0,0 1 0 0 0,0 0 0 0 0,6 4 0 0 0,28 23 1155 0 0,-20-14-1040 0 0,23 17 304 0 0,67 48-42 0 0,-11-17-514 0 0,-50-38-308 0 0,-26-17-5606 0 0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08:53:26.5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2759 0 0,'1'1'5882'0'0,"5"10"-2861"0"0,16 17 1 0 0,-15-20-2413 0 0,0 0 0 0 0,1 0 0 0 0,1-1 1 0 0,16 10-1 0 0,93 48 1300 0 0,11 6-1317 0 0,65 41-1188 0 0,-170-99 172 0 0,-18-10 654 0 0,8 6-5688 0 0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08:53:27.0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2759 0 0,'0'0'11812'0'0,"1"1"-11254"0"0,11 12 170 0 0,0 1 0 0 0,-2 0 0 0 0,16 25 0 0 0,22 53 1000 0 0,-47-92-1726 0 0,7 22 80 0 0,0-1 0 0 0,-2 2 0 0 0,0-1 0 0 0,5 47 0 0 0,-6-33-712 0 0,-4-33 220 0 0,1 9-92 0 0,0-4-952 0 0,-2-3-2761 0 0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08:53:27.4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 0 4607 0 0,'0'0'656'0'0,"1"3"674"0"0,6 20 2372 0 0,6 37 0 0 0,-3 27-246 0 0,-8 91-2053 0 0,-3-101-524 0 0,-26 594 136 0 0,9-370-2320 0 0,16-261 777 0 0,-2 71-3098 0 0,4-98-1986 0 0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08:53:27.7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0 7367 0 0,'0'0'667'0'0,"-1"3"-323"0"0,-3 24 1729 0 0,1 0 0 0 0,1 1 0 0 0,3 53 1 0 0,0-60-1691 0 0,6 97 1791 0 0,12 62 68 0 0,6 65-1089 0 0,-14-56-853 0 0,23 488-1294 0 0,-21-243-1862 0 0,-13-390 884 0 0,-8 56 0 0 0,5-82 314 0 0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08:53:28.1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12007 0 0,'0'0'1083'0'0,"0"2"-798"0"0,7 69 2158 0 0,6 357 2506 0 0,-1 51-3802 0 0,-2-24-1493 0 0,-3-256-425 0 0,-6-126-106 0 0,-1-44-4782 0 0</inkml:trace>
  <inkml:trace contextRef="#ctx0" brushRef="#br0" timeOffset="1">48 1278 2759 0 0,'0'0'126'0'0,"0"2"299"0"0,0 15 1880 0 0,0 31 4724 0 0,2-16-5090 0 0,48 355 3625 0 0,-12-112-5232 0 0,-19-69-2673 0 0,-18-192 1210 0 0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08:53:29.3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5983 0 0,'0'0'1744'0'0,"1"1"-505"0"0,3 4-645 0 0,-1-1 1 0 0,1 0-1 0 0,-1 0 0 0 0,1 0 0 0 0,0 0 1 0 0,1 0-1 0 0,-1-1 0 0 0,1 0 0 0 0,7 4 1 0 0,231 108 2770 0 0,-54-25-2842 0 0,-45-18-495 0 0,-65-31-1137 0 0,2-4-3493 0 0,-59-28-393 0 0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08:53:29.6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6911 0 0,'2'1'5192'0'0,"40"37"-1919"0"0,54 38 0 0 0,-36-31-2377 0 0,-11-7-476 0 0,2-2 1 0 0,103 55 0 0 0,-45-39-249 0 0,65 33-94 0 0,-122-57-116 0 0,61 45 0 0 0,-88-55 38 0 0,83 65-2403 0 0,-73-51 1104 0 0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08:53:30.0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5983 0 0,'0'0'1803'0'0,"1"2"-495"0"0,3 3-745 0 0,1 0 0 0 0,-1-1 0 0 0,1 0 0 0 0,0 0 0 0 0,0 0 0 0 0,1-1 0 0 0,6 4 0 0 0,46 19 1150 0 0,-9-5-833 0 0,0 7-84 0 0,0 2-1 0 0,49 42 0 0 0,36 22 305 0 0,-28-30-652 0 0,136 59 0 0 0,155 73-1006 0 0,-383-189 216 0 0,1 0-1 0 0,0-2 0 0 0,22 6 1 0 0,18 7-1525 0 0,-52-17 1575 0 0,0 0 1 0 0,0 0-1 0 0,1-1 0 0 0,-1 1 1 0 0,0-1-1 0 0,4 1 1 0 0,4 7-8191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08:51:17.5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23 173 1839 0 0,'0'-1'134'0'0,"6"-29"6050"0"0,-4 16-3849 0 0,1 1 0 0 0,9-26 0 0 0,-9 32-2022 0 0,0 0 0 0 0,1 0 0 0 0,0 1-1 0 0,0-1 1 0 0,1 1 0 0 0,0 0 0 0 0,0 0 0 0 0,8-7 0 0 0,-11 12-277 0 0,-1 0 1 0 0,1 0-1 0 0,0 0 0 0 0,0 0 1 0 0,-1 0-1 0 0,1 0 1 0 0,0 1-1 0 0,2-1 0 0 0,0 0 34 0 0,-2 0 46 0 0,13 2 160 0 0,-7 3-192 0 0,-5-3-16 0 0,-2 1-4 0 0,1 1-39 0 0,1-1-1 0 0,-1 1 1 0 0,0 1-1 0 0,0-1 1 0 0,-1 0-1 0 0,1 0 1 0 0,-1 1 0 0 0,1-1-1 0 0,-1 1 1 0 0,0-1-1 0 0,0 1 1 0 0,-1-1-1 0 0,1 1 1 0 0,-1 0-1 0 0,0-1 1 0 0,0 1-1 0 0,0 0 1 0 0,0-1-1 0 0,-1 1 1 0 0,0 5-1 0 0,-3 8 104 0 0,-1 1 0 0 0,-1-1 0 0 0,-7 17 0 0 0,5-15-4 0 0,3-7-47 0 0,-1 0 1 0 0,0-1-1 0 0,-1 0 1 0 0,-11 15 0 0 0,-36 38 253 0 0,30-39-222 0 0,18-17-38 0 0,37-46-131 0 0,-13 16-177 0 0,17-26-1 0 0,28-57-3167 0 0,-34 54-2873 0 0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08:53:30.4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10767 0 0,'0'0'979'0'0,"1"2"-808"0"0,3 8 311 0 0,0-1 1 0 0,1 1 0 0 0,0-1-1 0 0,1 0 1 0 0,0 0-1 0 0,0 0 1 0 0,1-1 0 0 0,0 0-1 0 0,1 0 1 0 0,0-1 0 0 0,9 8-1 0 0,15 8 640 0 0,59 32-1 0 0,-67-41-890 0 0,489 275-294 0 0,-477-267-1013 0 0,0 2-1 0 0,-1 2 0 0 0,43 40 1 0 0,-61-47-535 0 0,-3 0-48 0 0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08:53:30.7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2303 0 0,'0'0'4444'0'0,"3"0"-2094"0"0,11 2-1097 0 0,-1 1 0 0 0,1 1 0 0 0,-1 0 1 0 0,0 1-1 0 0,18 9 0 0 0,64 39 1413 0 0,-34-17-1547 0 0,86 59-1925 0 0,-129-82-259 0 0,-4-3-698 0 0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08:53:31.1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 5527 0 0,'0'0'1472'0'0,"2"1"-482"0"0,2 0-620 0 0,-2 0-125 0 0,0 0 1 0 0,0 0 0 0 0,0-1 0 0 0,0 1 0 0 0,0-1 0 0 0,0 1-1 0 0,0-1 1 0 0,0 0 0 0 0,0 0 0 0 0,0 0 0 0 0,0 0-1 0 0,0 0 1 0 0,0 0 0 0 0,2-1 0 0 0,31-9 2126 0 0,-33 10-2092 0 0,9 1 172 0 0,-6 0-260 0 0,7-1-113 0 0,3 2-69 0 0,-4 0-24 0 0,0 2-190 0 0,-9-3 148 0 0,0 1-143 0 0,5 5-1334 0 0,-5-6 291 0 0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08:53:31.6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 1 4143 0 0,'0'0'319'0'0,"-1"1"-16"0"0,0 2 311 0 0,-1 0 612 0 0,1 0-1 0 0,-1 0 1 0 0,1 0-1 0 0,0 0 1 0 0,0 0-1 0 0,-2 7 1 0 0,8 8-718 0 0,-5-16-1254 0 0</inkml:trace>
  <inkml:trace contextRef="#ctx0" brushRef="#br0" timeOffset="1">30 80 1839 0 0,'0'2'2364'0'0,"-2"66"7663"0"0,-2 1-6267 0 0,-3 74-1552 0 0,5 170-831 0 0,2 246-2186 0 0,4-471-1390 0 0,-1-50 167 0 0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08:53:31.9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4143 0 0,'0'0'191'0'0,"0"2"-11"0"0,8 28 2409 0 0,-2-1 0 0 0,-1 1 1 0 0,1 39-1 0 0,-1-13-1697 0 0,40 677 3715 0 0,-42-574-4861 0 0,0 133 472 0 0,-9-146-2516 0 0,-9-1-3388 0 0,11-116 359 0 0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08:53:32.3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8287 0 0,'0'1'639'0'0,"4"11"58"0"0,0 0 0 0 0,-1 0 0 0 0,0 0 0 0 0,-1 0 0 0 0,-1 1 0 0 0,0 16 0 0 0,2 10 391 0 0,21 353 2765 0 0,-11-115-3780 0 0,10 42-1197 0 0,5 92-2966 0 0,-26-374 3315 0 0,-1-6-8 0 0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08:53:32.7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0 5983 0 0,'-1'2'464'0'0,"-2"28"1323"0"0,2 1-1 0 0,1 31 1 0 0,1-18-279 0 0,21 260 1976 0 0,-17-252-3068 0 0,56 642-162 0 0,-42-497-3418 0 0,-16-178 1802 0 0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08:53:33.1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 0 2759 0 0,'-5'28'212'0'0,"-4"55"0"0"0,6-46 1922 0 0,-2 54 5405 0 0,4 49-4061 0 0,1-106-3018 0 0,-5 219 1547 0 0,4-222-1977 0 0,1-5-146 0 0,-7 48-1 0 0,7-73-83 0 0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08:53:33.4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4 186 1375 0 0,'0'0'7788'0'0,"0"2"-6602"0"0,2 37 1910 0 0,-2-36-2499 0 0,-1-1-538 0 0,-2 34-874 0 0,2-33 551 0 0,1-1-265 0 0,0-2 511 0 0,0 1 0 0 0,0-1 0 0 0,0 0 0 0 0,0 0 0 0 0,0 1 0 0 0,0-1 0 0 0,0 0 0 0 0,0 0 0 0 0,0 1 0 0 0,0-1 0 0 0,0 0 0 0 0,0 0 1 0 0,0 1-1 0 0,0-1 0 0 0,0 0 0 0 0,0 0 0 0 0,0 0 0 0 0,0 1 0 0 0,0-1 0 0 0,0 0 0 0 0,0 0 0 0 0,0 1 0 0 0,1-1 0 0 0,-1 0 0 0 0,0 0 0 0 0,0 0 1 0 0,0 1-1 0 0,0-1 0 0 0,0 0 0 0 0,1 0 0 0 0,-1 0 0 0 0,0 1 0 0 0,6-9-717 0 0,4-7 1310 0 0,1 4-264 0 0,0 1 1 0 0,0 0 0 0 0,1 0 0 0 0,0 2 0 0 0,1-1 0 0 0,0 2-1 0 0,0-1 1 0 0,18-5 0 0 0,13-4 76 0 0,59-12 0 0 0,-39 11-232 0 0,-55 16-170 0 0,52-15-346 0 0,104-45 0 0 0,-144 50-614 0 0,-3-2-38 0 0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08:53:33.8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0 227 11399 0 0,'0'0'1140'0'0,"3"0"-1042"0"0,12 3-155 0 0,-8-1 418 0 0,-1-1-1 0 0,1 0 0 0 0,-1 0 0 0 0,1-1 0 0 0,0 0 0 0 0,-1 0 1 0 0,1 0-1 0 0,8-2 0 0 0,20-9 1219 0 0,50-23 0 0 0,-42 16-1040 0 0,-25 10-704 0 0,1-1 0 0 0,-2-1 0 0 0,1 0 0 0 0,-1-2 0 0 0,-1 0 0 0 0,0-1 0 0 0,-1 0 0 0 0,0-1 0 0 0,23-29 0 0 0,-20 17-6289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08:51:17.8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361 0 11519 0 0,'0'0'1344'0'0,"-1"2"-521"0"0,-38 76 4344 0 0,5-13-4725 0 0,-70 119-1879 0 0,42-82-244 0 0,-8 12 297 0 0,20-35 1342 0 0,49-77 1034 0 0,15-3-370 0 0,-2 0-291 0 0,-1-1 0 0 0,1 0 0 0 0,0-1 0 0 0,-1-1 0 0 0,1 0 0 0 0,-1 0 0 0 0,0-1 0 0 0,18-11 0 0 0,3-5 116 0 0,41-37 1 0 0,4-2-405 0 0,-53 43-117 0 0,-1-1-1 0 0,38-39 1 0 0,-50 45-562 0 0,0-1-1 0 0,-1 0 1 0 0,0-1 0 0 0,-1 0-1 0 0,-1 0 1 0 0,11-24 0 0 0,-8 6-5162 0 0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08:53:34.7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1 4143 0 0,'0'0'319'0'0,"0"2"-210"0"0,-3 9 537 0 0,1 0-1 0 0,1 0 0 0 0,0 0 0 0 0,0 0 0 0 0,2 12 1 0 0,7 59 2562 0 0,-6-66-3046 0 0,20 148 2419 0 0,12 131-1200 0 0,-21 270-503 0 0,-32-138-932 0 0,15-371-242 0 0,-3 27-350 0 0,2-27-4045 0 0,3-38-36 0 0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08:53:35.1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0 6447 0 0,'0'0'499'0'0,"-1"0"-328"0"0,-7 0 4870 0 0,8 3-4304 0 0,-1 16-15 0 0,1 0 0 0 0,1-1-1 0 0,1 1 1 0 0,8 36 0 0 0,-2-14-115 0 0,17 232 1663 0 0,-18-152-1577 0 0,24 461 973 0 0,-2-27-1657 0 0,-13-360-612 0 0,9 158-1434 0 0,-22-307 1497 0 0,0 1-770 0 0,-2-16-3399 0 0,-1-15-698 0 0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08:53:35.5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10047 0 0,'0'0'463'0'0,"0"2"-14"0"0,10 131 963 0 0,1-21 1120 0 0,-17 293 2100 0 0,-7-208-3528 0 0,15 218 0 0 0,12-185-1055 0 0,5 85-667 0 0,17-3-1559 0 0,-22-200 242 0 0,-7-42-2396 0 0,-4-54-505 0 0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08:53:35.9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 0 12607 0 0,'0'0'579'0'0,"-1"2"-15"0"0,-1 2-482 0 0,-1 1 1 0 0,0 0-1 0 0,1 0 1 0 0,0 0-1 0 0,1 0 0 0 0,-1 0 1 0 0,1 0-1 0 0,-2 10 0 0 0,-2 46 1804 0 0,5-55-1673 0 0,5 362 2771 0 0,3-113-2811 0 0,-13-8-116 0 0,3 157-2199 0 0,8-375 870 0 0,-5-27 432 0 0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08:53:36.3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 1 2303 0 0,'0'0'364'0'0,"-1"1"690"0"0,-2 24 2839 0 0,-1 36 1 0 0,3-34-2687 0 0,1 50 1215 0 0,19 144 0 0 0,1 53-2220 0 0,-25-226-3149 0 0,1-25-1404 0 0,2-6-185 0 0</inkml:trace>
  <inkml:trace contextRef="#ctx0" brushRef="#br0" timeOffset="1">1 540 6447 0 0,'0'0'9431'0'0,"1"2"-8690"0"0,30 30 991 0 0,-8-8-701 0 0,36 30 1 0 0,34 30-80 0 0,-9-8-612 0 0,-25-26-268 0 0,-21-17-178 0 0,55 37 0 0 0,86 50-1302 0 0,-64-35-3311 0 0,-90-66 2783 0 0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08:53:36.6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4607 0 0,'1'3'354'0'0,"0"10"-419"0"0,-1-8 379 0 0,1 0 0 0 0,0 0 0 0 0,0 0 0 0 0,0 0 0 0 0,2 5-1 0 0,-2-8 178 0 0,0 0-1 0 0,0 0 0 0 0,0 0 0 0 0,1 0 0 0 0,-1 0 0 0 0,0 0 0 0 0,1 0 0 0 0,0-1 1 0 0,2 3-1 0 0,47 45 4740 0 0,70 35-2098 0 0,-54-38-2351 0 0,78 42 0 0 0,-115-71-700 0 0,190 107 280 0 0,147 87-734 0 0,-305-171-776 0 0,90 79-1 0 0,-130-100 215 0 0,25 28-1 0 0,-23-16-4497 0 0,-15-18 217 0 0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08:53:37.0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12495 0 0,'0'0'946'0'0,"1"2"-642"0"0,7 9 8 0 0,1 0 0 0 0,0 0 0 0 0,1-1 0 0 0,0 0 0 0 0,1-1 1 0 0,0 0-1 0 0,13 8 0 0 0,17 14 785 0 0,32 26-27 0 0,3-4-1 0 0,2-3 0 0 0,150 72 1 0 0,-52-55-704 0 0,18 9-238 0 0,-151-55-154 0 0,-2 1 0 0 0,-1 3 1 0 0,0 1-1 0 0,68 61 0 0 0,-4 20-854 0 0,-66-66-1553 0 0,1 0-3930 0 0,-30-32 1032 0 0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08:53:37.4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6447 0 0,'0'0'899'0'0,"2"2"309"0"0,2 3-716 0 0,0 0 0 0 0,1 0 0 0 0,0 0 0 0 0,0-1 0 0 0,0 0 1 0 0,0 0-1 0 0,0-1 0 0 0,1 1 0 0 0,0-1 0 0 0,0 0 0 0 0,0-1 0 0 0,0 1 0 0 0,6 1 0 0 0,66 16 1280 0 0,-1 3-1 0 0,140 64 1 0 0,-113-36-1365 0 0,307 139-210 0 0,-329-157-637 0 0,174 72-3409 0 0,-215-85 2295 0 0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08:53:37.7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3223 0 0,'2'1'240'0'0,"7"6"767"0"0,41 28 10327 0 0,-26-22-9927 0 0,-5-3-741 0 0,0 2-1 0 0,-1 0 1 0 0,21 18-1 0 0,4 3-99 0 0,-3-5-172 0 0,254 172 1087 0 0,-53-42-1265 0 0,-171-111-376 0 0,-2 0-6045 0 0,-31-25-745 0 0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08:53:39.9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1066 1304 12151 0 0,'0'0'1098'0'0,"0"-4"-905"0"0,-2-53 894 0 0,-2 1-1 0 0,-3 0 1 0 0,-2 1 0 0 0,-18-63-1 0 0,8 56-433 0 0,-2 0 0 0 0,-3 2 0 0 0,-45-80 0 0 0,51 110-391 0 0,-1 1 0 0 0,-1 0 0 0 0,-2 1-1 0 0,-31-30 1 0 0,19 25 129 0 0,-1 2-1 0 0,-66-43 0 0 0,53 41-110 0 0,-1 3 0 0 0,-58-25 0 0 0,-66-25 368 0 0,89 35-1968 0 0,3-5-5381 0 0,41 22-806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08:51:18.2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58 0 7831 0 0,'0'0'603'0'0,"0"3"-188"0"0,3 57 6689 0 0,1 5-4164 0 0,-6-26-2124 0 0,-8 46 1 0 0,2-26-636 0 0,0 17-27 0 0,-12 145-1346 0 0,20-212 1033 0 0,-1 18-903 0 0,0 0 1 0 0,-10 48-1 0 0,7-59-352 0 0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08:53:40.8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550 0 8751 0 0,'0'0'1856'0'0,"-4"5"234"0"0,-32 37 1790 0 0,27-29-3353 0 0,-1-1 0 0 0,-17 16 0 0 0,-9 2-285 0 0,-1-2 1 0 0,-1-1-1 0 0,-67 34 0 0 0,26-26-191 0 0,55-26-28 0 0,1 1 0 0 0,0 1 1 0 0,-25 17-1 0 0,37-21 1 0 0,8-5-1 0 0,0 0-1 0 0,0 0 1 0 0,0 0 0 0 0,0 1-1 0 0,0-1 1 0 0,0 1 0 0 0,1-1-1 0 0,-1 1 1 0 0,1 0 0 0 0,0 0 0 0 0,-4 6-1 0 0,5-6 23 0 0,0 1 0 0 0,0-1 0 0 0,1 1 0 0 0,-1-1-1 0 0,1 0 1 0 0,0 1 0 0 0,0-1 0 0 0,0 1 0 0 0,1-1 0 0 0,-1 0 0 0 0,1 1-1 0 0,-1-1 1 0 0,1 1 0 0 0,3 5 0 0 0,1 4 101 0 0,0 0 1 0 0,11 17-1 0 0,6 4 145 0 0,1-1 0 0 0,2-1 0 0 0,1-1 0 0 0,46 42 0 0 0,-16-22-582 0 0,3-2 1 0 0,73 48-1 0 0,-103-79-1036 0 0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08:53:41.5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27 221 6447 0 0,'-1'1'298'0'0,"-24"24"9116"0"0,37-36-8865 0 0,0 1 0 0 0,1 0 0 0 0,1 1 1 0 0,16-9-1 0 0,64-29-458 0 0,-56 29 70 0 0,127-55-249 0 0,-120 59-327 0 0,-29 9-379 0 0,26-10 0 0 0,-11-1-273 0 0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08:53:41.9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71 0 10591 0 0,'0'0'964'0'0,"-1"2"-794"0"0,-1 0-46 0 0,-1 0 0 0 0,1 0 1 0 0,0 1-1 0 0,0-1 0 0 0,1 1 1 0 0,-1 0-1 0 0,0-1 0 0 0,1 1 1 0 0,0 0-1 0 0,0 0 0 0 0,0 0 1 0 0,0 0-1 0 0,-1 5 0 0 0,-1 8 1775 0 0,-1 23-1 0 0,3-23-1974 0 0,-5 85 954 0 0,-1 18-639 0 0,-15 70-2199 0 0,18-158 832 0 0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08:53:42.2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1 302 12031 0 0,'0'0'554'0'0,"0"-2"-17"0"0,0 2-543 0 0,-1-16 651 0 0,1 1-1 0 0,1-1 1 0 0,1 1-1 0 0,0 0 1 0 0,7-26-1 0 0,-6 37-560 0 0,-1 0 1 0 0,1 0-1 0 0,0 0 0 0 0,0 0 0 0 0,0 1 0 0 0,0 0 1 0 0,7-7-1 0 0,1 1 42 0 0,-3 2-44 0 0,-1 0 0 0 0,1 1 0 0 0,1 1 0 0 0,16-10-1 0 0,39-13 84 0 0,-32 14-173 0 0,2 2 1 0 0,0 0 0 0 0,0 3 0 0 0,1 1 0 0 0,52-5 0 0 0,-79 12 10 0 0,0 1 0 0 0,1 0 0 0 0,-1 1-1 0 0,0 0 1 0 0,0 0 0 0 0,0 1 0 0 0,10 3 0 0 0,-15-4 33 0 0,0 0 0 0 0,0 0 1 0 0,0 1-1 0 0,0-1 0 0 0,0 1 0 0 0,-1 0 1 0 0,1 0-1 0 0,0 0 0 0 0,-1 0 0 0 0,0 0 1 0 0,1 0-1 0 0,-1 1 0 0 0,0-1 0 0 0,0 1 0 0 0,0 0 1 0 0,-1-1-1 0 0,1 1 0 0 0,-1 0 0 0 0,1 0 1 0 0,1 6-1 0 0,1 11 297 0 0,0 1-1 0 0,-1-1 1 0 0,-2 1 0 0 0,0 26 0 0 0,-10 85 413 0 0,4-76-511 0 0,-61 383-1741 0 0,60-411-548 0 0,-16 50 1 0 0,16-62 506 0 0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08:53:42.9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247 119 1839 0 0,'6'3'10964'0'0,"-6"-8"-10556"0"0,-1 1 0 0 0,0 0 0 0 0,0 0-1 0 0,0 0 1 0 0,-1 0 0 0 0,-1-5 0 0 0,0 3 7 0 0,2 5-318 0 0,1 0 0 0 0,-1-1 1 0 0,0 1-1 0 0,0 0 1 0 0,0 0-1 0 0,0 0 0 0 0,0 0 1 0 0,0 0-1 0 0,-1 0 1 0 0,-1-2-1 0 0,-4-2 209 0 0,0-1-172 0 0,1 1-1 0 0,-1 0 1 0 0,0 0-1 0 0,-1 1 1 0 0,1-1 0 0 0,-1 2-1 0 0,0-1 1 0 0,0 1 0 0 0,-14-3-1 0 0,1 0-583 0 0,-1 2 0 0 0,-35-2 1 0 0,40 6-3817 0 0,2 0-1402 0 0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08:53:43.3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 1 5527 0 0,'-1'1'3608'0'0,"-1"3"-2927"0"0,0 0 0 0 0,0-1 0 0 0,1 1 0 0 0,0 0 0 0 0,-1 0 0 0 0,0 7 0 0 0,1-3-282 0 0,1 0-1 0 0,0 16 1 0 0,2 0-699 0 0,8 30 1 0 0,-8-44 583 0 0,8 27-2128 0 0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08:53:43.7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30 5527 0 0,'0'15'5571'0'0,"2"-15"-4947"0"0,36-17-142 0 0,-31 13-400 0 0,-1 1 1 0 0,1 0 0 0 0,0 0 0 0 0,0 1 0 0 0,0 0-1 0 0,0 0 1 0 0,0 0 0 0 0,0 1 0 0 0,10-1-1 0 0,20 1-62 0 0,-26-1-2 0 0,0 2 0 0 0,22 1 1 0 0,-28 0 23 0 0,0 1-33 0 0,11 10 63 0 0,-14-11-54 0 0,-1 0 1 0 0,0 0-1 0 0,0 0 1 0 0,1 0-1 0 0,-1 0 1 0 0,0 0-1 0 0,0 0 1 0 0,0 1-1 0 0,0-1 1 0 0,-1 0-1 0 0,1 1 1 0 0,0-1 0 0 0,0 0-1 0 0,-1 1 1 0 0,1-1-1 0 0,-1 1 1 0 0,1-1-1 0 0,-1 1 1 0 0,0-1-1 0 0,0 1 1 0 0,1 0-1 0 0,-1-1 1 0 0,0 1-1 0 0,0-1 1 0 0,-1 1-1 0 0,1-1 1 0 0,0 1-1 0 0,0 0 1 0 0,-1-1-1 0 0,1 1 1 0 0,-1-1 0 0 0,1 0-1 0 0,-1 1 1 0 0,0-1-1 0 0,0 1 1 0 0,1-1-1 0 0,-1 0 1 0 0,-2 2-1 0 0,-2 5 29 0 0,-1-1 0 0 0,0-1-1 0 0,-1 1 1 0 0,1-1 0 0 0,-11 7-1 0 0,-108 91 1027 0 0,98-81-626 0 0,18-15-63 0 0,1 1 0 0 0,-13 18 0 0 0,19-26-125 0 0,5-2-162 0 0,58-33-1279 0 0,-33 17-2838 0 0,1 0-1174 0 0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08:53:44.7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1 12439 0 0,'0'0'4512'0'0,"-4"10"-3289"0"0,4-6-1195 0 0,1 0 1 0 0,-1 0-1 0 0,1 0 0 0 0,0 0 1 0 0,0-1-1 0 0,0 1 0 0 0,0 0 1 0 0,1-1-1 0 0,0 1 0 0 0,0-1 1 0 0,4 7-1 0 0,3 3-149 0 0,21 19 1 0 0,4 6-794 0 0,-32-35 740 0 0,0 1 0 0 0,0-1 0 0 0,0 1 0 0 0,-1 0 0 0 0,1-1 0 0 0,-1 1 0 0 0,0 0 0 0 0,0 0-1 0 0,0 0 1 0 0,0 0 0 0 0,-1 0 0 0 0,1 0 0 0 0,-1 0 0 0 0,0 0 0 0 0,-1 0 0 0 0,1 0 0 0 0,-1 0 0 0 0,1 0-1 0 0,-1 0 1 0 0,-1 0 0 0 0,1 0 0 0 0,0 0 0 0 0,-3 3 0 0 0,-4 9-465 0 0,-1 0-1 0 0,0-1 1 0 0,-23 27-1 0 0,16-21-136 0 0,15-20 827 0 0,0-1 1 0 0,0 1-1 0 0,1-1 0 0 0,-1 1 0 0 0,0-1 0 0 0,0 1 0 0 0,1-1 0 0 0,-1 0 0 0 0,0 1 0 0 0,0-1 1 0 0,0 0-1 0 0,0 1 0 0 0,0-1 0 0 0,0 0 0 0 0,-6 0 5494 0 0,9-3-5463 0 0,0-1 0 0 0,0 1 0 0 0,1 0 0 0 0,-1 0 0 0 0,1 0-1 0 0,0 0 1 0 0,0 0 0 0 0,0 0 0 0 0,0 1 0 0 0,0 0 0 0 0,0 0 0 0 0,1 0 0 0 0,0 0-1 0 0,-1 0 1 0 0,1 0 0 0 0,6-1 0 0 0,6-2-90 0 0,0 1 0 0 0,28-5 0 0 0,-6 4-224 0 0,42-1-1 0 0,-50 10-300 0 0,-27-3 82 0 0,-2 12-620 0 0,-1-8 908 0 0,-1 0 0 0 0,0 0-1 0 0,0 0 1 0 0,0-1-1 0 0,-1 1 1 0 0,1 0 0 0 0,-1-1-1 0 0,0 1 1 0 0,0-1 0 0 0,-4 6-1 0 0,-6 7-585 0 0,-15 17 1 0 0,19-24 453 0 0,-4 6 205 0 0,-2-1 0 0 0,0 0 0 0 0,0-1 0 0 0,-1-1 0 0 0,-1 0 0 0 0,0-1 0 0 0,-25 13 0 0 0,38-23 283 0 0,0 0 0 0 0,1 0 0 0 0,-1 0 1 0 0,0 0-1 0 0,1 0 0 0 0,0 1 0 0 0,-4 4 3132 0 0,7-9-2941 0 0,1-2-315 0 0,0 0 0 0 0,1 0 0 0 0,0 0 0 0 0,0 0 0 0 0,0 1 0 0 0,0-1 0 0 0,0 1-1 0 0,1 0 1 0 0,-1 0 0 0 0,1 0 0 0 0,6-3 0 0 0,0-1-16 0 0,1 2-1 0 0,-1-1 1 0 0,19-5 0 0 0,0 1-113 0 0,-9 3-446 0 0,41-10 0 0 0,-59 17 28 0 0,1 0-202 0 0,-2 0 649 0 0,-1 0 0 0 0,0-1 0 0 0,1 1 1 0 0,-1 0-1 0 0,1 0 0 0 0,-1 0 1 0 0,0 0-1 0 0,1 0 0 0 0,-1 0 1 0 0,1 0-1 0 0,-1 0 0 0 0,0 0 1 0 0,1 0-1 0 0,-1 0 0 0 0,1 1 0 0 0,-1-1 1 0 0,0 0-1 0 0,1 0 0 0 0,-1 0 1 0 0,0 0-1 0 0,1 1 0 0 0,-1-1 1 0 0,0 0-1 0 0,1 1 0 0 0,-1 3-105 0 0,1 0-1 0 0,-2 1 1 0 0,1-1-1 0 0,0 0 0 0 0,-1 0 1 0 0,0 1-1 0 0,0-1 1 0 0,0 0-1 0 0,0 0 1 0 0,-1 0-1 0 0,1 0 0 0 0,-5 8 1 0 0,1-3 80 0 0,-1-1 0 0 0,0 1 0 0 0,0-1-1 0 0,-11 12 1 0 0,6-10 219 0 0,0-1 0 0 0,-1 0 0 0 0,-17 11 0 0 0,-14-1 1060 0 0,12-6-242 0 0,30-13-661 0 0,24-6 146 0 0,36-17-1 0 0,-23 9-292 0 0,-27 11-176 0 0,-1-1 1 0 0,0 1-1 0 0,0-2 0 0 0,0 1 0 0 0,-1-1 0 0 0,11-9 0 0 0,-17 13-90 0 0,-1 3-300 0 0,-3 8 429 0 0,-1-1 0 0 0,1 1 0 0 0,-2-1 1 0 0,1 0-1 0 0,-12 17 0 0 0,-9 18 525 0 0,21-34-428 0 0,0 1 0 0 0,0-1 1 0 0,2 1-1 0 0,-1 0 0 0 0,1-1 0 0 0,1 1 0 0 0,-1 21 0 0 0,3-5-499 0 0,9 51 1 0 0,-10-76-1 0 0,2-12-7261 0 0,-2 5 7759 0 0,1 1 1 0 0,-1 0-1 0 0,0-1 0 0 0,0 1 1 0 0,-1 0-1 0 0,1-1 0 0 0,-3-5 0 0 0,0-17 2359 0 0,7-13-134 0 0,-4 38-1888 0 0,4-9 207 0 0,-3 9-609 0 0,0 0 0 0 0,0 0-1 0 0,0 0 1 0 0,1 0 0 0 0,-1 0 0 0 0,0 0-1 0 0,1 0 1 0 0,-1 0 0 0 0,1 1 0 0 0,0-1-1 0 0,-1 1 1 0 0,1-1 0 0 0,0 1 0 0 0,4-2-1 0 0,0 0 56 0 0,1 0 0 0 0,0 1 0 0 0,10-3 0 0 0,-15 5-123 0 0,22-8 212 0 0,-19 6-169 0 0,-1 0 1 0 0,1 1-1 0 0,-1 0 0 0 0,1-1 1 0 0,0 2-1 0 0,0-1 0 0 0,-1 0 1 0 0,11 1-1 0 0,-13 1 54 0 0,0 0 0 0 0,-1 0-67 0 0,0 0-1 0 0,1 0 0 0 0,-1 0 0 0 0,0 1 1 0 0,1-1-1 0 0,-1 0 0 0 0,0 1 1 0 0,0-1-1 0 0,0 1 0 0 0,0-1 1 0 0,-1 1-1 0 0,1 0 0 0 0,0-1 0 0 0,-1 1 1 0 0,1 0-1 0 0,-1-1 0 0 0,1 1 1 0 0,-1 0-1 0 0,0 0 0 0 0,0-1 0 0 0,0 1 1 0 0,0 0-1 0 0,0 0 0 0 0,0 0 1 0 0,0-1-1 0 0,0 1 0 0 0,-1 0 1 0 0,1 0-1 0 0,-2 1 0 0 0,-1 8 91 0 0,-1 0 0 0 0,0 0 1 0 0,-9 14-1 0 0,8-15-34 0 0,-2 5-4 0 0,-1-1 1 0 0,0 0-1 0 0,-1 0 1 0 0,0-1-1 0 0,-1 0 1 0 0,-1-1-1 0 0,0 0 1 0 0,-1-1-1 0 0,-20 17 1 0 0,31-29-96 0 0,1 1 0 0 0,-1-1 0 0 0,1 1 0 0 0,0-1 0 0 0,0 0 0 0 0,-1 1 0 0 0,1-1 0 0 0,0 0 0 0 0,0 1 0 0 0,0-1 1 0 0,0 0-1 0 0,0 1 0 0 0,0-2 0 0 0,0-5-69 0 0,1 0 0 0 0,0 0-1 0 0,1 0 1 0 0,-1 0 0 0 0,1 0 0 0 0,1 1 0 0 0,4-11 0 0 0,26-42-941 0 0,-32 56 978 0 0,33-49-1600 0 0,-16 28 388 0 0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08:53:45.1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197 1 13247 0 0,'0'0'1195'0'0,"0"1"-982"0"0,-5 17 1437 0 0,-12 31-1 0 0,9-30-756 0 0,-7 32 1 0 0,13-44-849 0 0,-22 95 309 0 0,18-83-771 0 0,-1 0-1 0 0,-1 0 1 0 0,-12 22 0 0 0,-4-1-756 0 0,-27 51-2050 0 0,42-70 2854 0 0,9-20 1526 0 0,1-3-771 0 0,43-46 1072 0 0,2 1 0 0 0,65-51 0 0 0,-59 54-1442 0 0,-17 14-34 0 0,30-27-1978 0 0,-40 31 850 0 0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08:53:45.5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 0 8751 0 0,'0'0'794'0'0,"-1"2"-652"0"0,-6 9 829 0 0,2-4 512 0 0,1 1 1 0 0,-1 0-1 0 0,1 0 0 0 0,1 1 0 0 0,-4 9 0 0 0,6-14-1438 0 0,1 0 0 0 0,-1 0-1 0 0,1 0 1 0 0,-1 0 0 0 0,2 5 0 0 0,0 23 312 0 0,2 0 1 0 0,1-1 0 0 0,1 1-1 0 0,16 48 1 0 0,26 62-902 0 0,-36-97-1649 0 0,-7-23 91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08:51:18.6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40 1 9215 0 0,'0'0'831'0'0,"-1"2"-686"0"0,-3 12 912 0 0,1 1 0 0 0,1 0 0 0 0,0-1-1 0 0,1 1 1 0 0,0 15 0 0 0,-2 31-43 0 0,1-24-904 0 0,2 46 0 0 0,1-31-854 0 0,-1-49 401 0 0,-3-7-3143 0 0,1 1 3368 0 0,0 0 0 0 0,0 0 0 0 0,0 0 0 0 0,1 0 0 0 0,-1 0 0 0 0,1 0-1 0 0,0 0 1 0 0,0-1 0 0 0,0 1 0 0 0,0 0 0 0 0,1-1 0 0 0,-1-4 0 0 0,0-8 106 0 0,2-27 1 0 0,0 14 357 0 0,-1 23-103 0 0,1 0 1 0 0,0 0 0 0 0,0 0 0 0 0,0 1-1 0 0,0-1 1 0 0,1 0 0 0 0,0 1 0 0 0,0-1 0 0 0,1 1-1 0 0,0 0 1 0 0,0 0 0 0 0,0 0 0 0 0,0 0-1 0 0,1 1 1 0 0,0-1 0 0 0,-1 1 0 0 0,9-6-1 0 0,-6 4-124 0 0,1 1-1 0 0,0 0 0 0 0,0 0 1 0 0,0 1-1 0 0,1 0 1 0 0,0 1-1 0 0,-1-1 0 0 0,1 1 1 0 0,0 1-1 0 0,1 0 0 0 0,11-2 1 0 0,-12 3-99 0 0,9-2 58 0 0,1 2 1 0 0,18 0-1 0 0,-31 1-53 0 0,0 0 1 0 0,-1 1-1 0 0,1 0 1 0 0,0 0-1 0 0,-1 0 1 0 0,1 0-1 0 0,-1 1 1 0 0,0 0-1 0 0,1 0 1 0 0,-1 0-1 0 0,0 0 1 0 0,6 5-1 0 0,-10-7-19 0 0,1 1-1 0 0,-1-1 1 0 0,0 1 0 0 0,1-1-1 0 0,-1 1 1 0 0,0 0-1 0 0,1-1 1 0 0,-1 1 0 0 0,0 0-1 0 0,0-1 1 0 0,0 1-1 0 0,1 0 1 0 0,-1-1 0 0 0,0 1-1 0 0,0 0 1 0 0,0-1-1 0 0,0 1 1 0 0,0 0 0 0 0,0-1-1 0 0,-1 2 1 0 0,1 0 19 0 0,1 5 38 0 0,-2 0 1 0 0,1 0-1 0 0,-1 0 1 0 0,0 0-1 0 0,0 0 1 0 0,-1 0-1 0 0,1-1 0 0 0,-2 1 1 0 0,1 0-1 0 0,-1-1 1 0 0,0 0-1 0 0,0 1 1 0 0,-1-1-1 0 0,-4 6 0 0 0,-7 7 293 0 0,-1-1-1 0 0,-32 29 0 0 0,-6 7 621 0 0,0 2 1496 0 0,56-55-2279 0 0,4 0-178 0 0,-1 0-1 0 0,1 0 0 0 0,0-1 0 0 0,0 1 0 0 0,0-1 0 0 0,0 0 0 0 0,0-1 0 0 0,0 0 1 0 0,0 0-1 0 0,0 0 0 0 0,0-1 0 0 0,0 1 0 0 0,-1-1 0 0 0,1-1 0 0 0,8-4 0 0 0,5-3-54 0 0,-1-1-1 0 0,0-1 1 0 0,20-18-1 0 0,2-6-668 0 0,-1-4-279 0 0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08:53:45.9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1 209 9215 0 0,'0'0'6323'0'0,"0"2"-5934"0"0,-1 3-294 0 0,1 1-1 0 0,0 0 1 0 0,0-1-1 0 0,1 1 1 0 0,-1 0-1 0 0,1 0 1 0 0,3 9-1 0 0,14 38-458 0 0,-17-51 116 0 0,7-19-5910 0 0,-7 15 6059 0 0,0 0 1 0 0,1 0-1 0 0,-1 0 1 0 0,-1-1-1 0 0,1 1 1 0 0,0 0-1 0 0,0 0 1 0 0,-1 0-1 0 0,1-3 0 0 0,-1-8-29 0 0,0 0-1 0 0,-1 0 1 0 0,-1 0-1 0 0,-6-24 0 0 0,-2-19 4876 0 0,10 52-4522 0 0,0 0 0 0 0,0 0-1 0 0,0 0 1 0 0,1-1 0 0 0,-1 1 0 0 0,1 0-1 0 0,0 0 1 0 0,0 0 0 0 0,1 0-1 0 0,-1 0 1 0 0,1 0 0 0 0,0 1-1 0 0,0-1 1 0 0,0 1 0 0 0,1-1 0 0 0,-1 1-1 0 0,1-1 1 0 0,0 1 0 0 0,-1 0-1 0 0,2 0 1 0 0,4-3 0 0 0,1-1-80 0 0,0 1 0 0 0,0 0 1 0 0,1 1-1 0 0,0 0 1 0 0,0 1-1 0 0,1 0 0 0 0,10-3 1 0 0,-16 5-130 0 0,-4 1-12 0 0,1 1 1 0 0,0-1 0 0 0,-1 1 0 0 0,1-1 0 0 0,0 1 0 0 0,-1 0 0 0 0,1 0 0 0 0,0 0 0 0 0,0 0 0 0 0,-1 0 0 0 0,5 1 0 0 0,-6-1 8 0 0,1-1 0 0 0,0 1 0 0 0,0 0 0 0 0,0 1 0 0 0,0-1 0 0 0,0 0 1 0 0,0 0-1 0 0,0 0 0 0 0,0 0 0 0 0,-1 1 0 0 0,1-1 0 0 0,0 0 0 0 0,0 1 0 0 0,0-1 1 0 0,-1 1-1 0 0,1-1 0 0 0,0 1 0 0 0,0-1 0 0 0,-1 1 0 0 0,1 0 0 0 0,0-1 1 0 0,-1 1-1 0 0,1 0 0 0 0,-1-1 0 0 0,1 1 0 0 0,-1 0 0 0 0,1 0 0 0 0,-1 0 1 0 0,0-1-1 0 0,1 1 0 0 0,-1 0 0 0 0,0 0 0 0 0,0 0 0 0 0,1 0 0 0 0,-1 0 1 0 0,0 0-1 0 0,0-1 0 0 0,0 1 0 0 0,0 0 0 0 0,0 1 0 0 0,0 3 39 0 0,-1 0-1 0 0,1 0 1 0 0,-1 0-1 0 0,0 0 1 0 0,0 0-1 0 0,0 0 1 0 0,-1 0-1 0 0,0 0 1 0 0,0-1-1 0 0,0 1 1 0 0,0-1-1 0 0,-5 7 1 0 0,-4 5 122 0 0,0-2 0 0 0,-14 15 0 0 0,-40 31 1082 0 0,63-58-967 0 0,1-1 6 0 0,-3 3-190 0 0,5-3 48 0 0,11-2 223 0 0,17-8 110 0 0,-6-2-1420 0 0,42-26 0 0 0,-41 20-6958 0 0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08:53:48.0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270 160 3223 0 0,'0'0'143'0'0,"-1"-8"-3"0"0,-2-24 92 0 0,3 25 3685 0 0,-13-23 530 0 0,8 23-3716 0 0,0 0 0 0 0,0 1 1 0 0,-1 0-1 0 0,1 0 0 0 0,-1 1 0 0 0,-10-8 0 0 0,12 10-644 0 0,0 1 0 0 0,-1-1 0 0 0,1 1-1 0 0,-1 0 1 0 0,1 0 0 0 0,-1 0 0 0 0,0 1 0 0 0,1-1-1 0 0,-1 1 1 0 0,0 0 0 0 0,0 1 0 0 0,-5-1 0 0 0,-74-5 169 0 0,54 4-1567 0 0,4-1-4888 0 0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08:53:07.1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9 706 12295 0 0,'-1'3'563'0'0,"-7"31"2077"0"0,9-36-2255 0 0,20-214 2151 0 0,7-42-1584 0 0,-20 231-881 0 0,-7 25 96 0 0,0 0-49 0 0,-1 2-92 0 0,0 0 1 0 0,0-1-1 0 0,0 1 0 0 0,1 0 0 0 0,-1-1 0 0 0,0 1 0 0 0,0 0 0 0 0,0-1 1 0 0,1 1-1 0 0,-1 0 0 0 0,0 0 0 0 0,1-1 0 0 0,-1 1 0 0 0,0 0 1 0 0,1 0-1 0 0,-1-1 0 0 0,0 1 0 0 0,1 0 0 0 0,-1 0 0 0 0,0 0 0 0 0,1 0 1 0 0,-1 0-1 0 0,0 0 0 0 0,1-1 0 0 0,10 7 326 0 0,-3 3-278 0 0,0 0 0 0 0,-1 0 0 0 0,1 1 0 0 0,-2 0 1 0 0,1 0-1 0 0,-2 1 0 0 0,8 16 0 0 0,-3-7-35 0 0,-1-2-37 0 0,55 106 223 0 0,-48-97-356 0 0,1-1-1 0 0,29 34 1 0 0,-43-57 128 0 0,-1 0 0 0 0,1 0 0 0 0,0-1 0 0 0,0 0 0 0 0,0 1 1 0 0,0-1-1 0 0,0 0 0 0 0,0 0 0 0 0,0-1 0 0 0,1 1 0 0 0,-1-1 0 0 0,1 0 0 0 0,6 2 0 0 0,-8-3 15 0 0,0 0 0 0 0,-1 1 0 0 0,1-2 0 0 0,0 1-1 0 0,0 0 1 0 0,0 0 0 0 0,0 0 0 0 0,-1-1 0 0 0,1 1-1 0 0,0-1 1 0 0,0 0 0 0 0,-1 1 0 0 0,1-1 0 0 0,-1 0-1 0 0,1 0 1 0 0,0 0 0 0 0,-1 0 0 0 0,0 0-1 0 0,1 0 1 0 0,-1-1 0 0 0,0 1 0 0 0,1 0 0 0 0,-1-1-1 0 0,0 1 1 0 0,0-1 0 0 0,0 1 0 0 0,0-1 0 0 0,0 0-1 0 0,0-2 1 0 0,10-24 111 0 0,-1 0 0 0 0,-2-1-1 0 0,-1 0 1 0 0,4-38 0 0 0,3-12-17 0 0,4-9-75 0 0,31-127-2728 0 0,-41 191 1133 0 0,1 4-62 0 0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08:53:07.4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104 0 13823 0 0,'0'0'4902'0'0,"-1"3"-4253"0"0,-12 84 1583 0 0,-28 142-1433 0 0,22-145-940 0 0,8-37-290 0 0,6-26-1228 0 0,0-1 0 0 0,1 1 0 0 0,-1 28 0 0 0,5-47-109 0 0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08:53:07.8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1 197 5983 0 0,'1'-2'464'0'0,"8"-12"2012"0"0,0 0 0 0 0,21-21-1 0 0,-1-1 697 0 0,-22 27-2859 0 0,1 0 1 0 0,0 1-1 0 0,0 0 0 0 0,1 1 1 0 0,0-1-1 0 0,19-10 0 0 0,-19 13-184 0 0,1 1 0 0 0,-1 0 0 0 0,1 0-1 0 0,0 1 1 0 0,0 1 0 0 0,0 0 0 0 0,0 0-1 0 0,18-1 1 0 0,-15 3-8 0 0,-1 0 0 0 0,0 1 0 0 0,1 0-1 0 0,-1 1 1 0 0,0 0 0 0 0,0 1 0 0 0,12 4 0 0 0,-14-3-79 0 0,0 1 1 0 0,0 0-1 0 0,0 1 1 0 0,-1 0-1 0 0,0 0 1 0 0,0 1-1 0 0,-1 0 1 0 0,0 1-1 0 0,0 0 1 0 0,-1 0-1 0 0,0 0 1 0 0,0 1-1 0 0,-1 0 1 0 0,0 0-1 0 0,0 1 1 0 0,7 18-1 0 0,-8-14-21 0 0,0 1-1 0 0,0 1 0 0 0,-1-1 1 0 0,-1 0-1 0 0,-1 1 1 0 0,0 0-1 0 0,-2 0 0 0 0,-1 30 1 0 0,-3-2-17 0 0,-20 85 0 0 0,15-94 12 0 0,-25 66 0 0 0,28-86-73 0 0,-1-1 0 0 0,-1 1 0 0 0,-1-1 0 0 0,0-1 0 0 0,0 1 0 0 0,-20 19 0 0 0,25-29-38 0 0,0 0 0 0 0,0-1 0 0 0,-1 1 0 0 0,1-1 0 0 0,-1 0 0 0 0,-6 2 0 0 0,-10 1-1993 0 0,19-5 1362 0 0,-1-1 0 0 0,1 0 0 0 0,0 0 1 0 0,-1-1-1 0 0,1 1 0 0 0,0 0 0 0 0,-4-2 1 0 0,-7-4-5045 0 0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08:53:08.2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 18 7367 0 0,'0'0'568'0'0,"-1"1"-373"0"0,-30 28 7404 0 0,31-23-7500 0 0,0 0 0 0 0,0 0 1 0 0,0-1-1 0 0,1 1 1 0 0,0 0-1 0 0,0 0 0 0 0,0-1 1 0 0,1 1-1 0 0,0-1 0 0 0,0 1 1 0 0,0-1-1 0 0,4 7 1 0 0,-5-11-16 0 0,-1-1-240 0 0,0 0 0 0 0,0 1 0 0 0,0-1 0 0 0,0 0 0 0 0,1 0 0 0 0,-1 1 0 0 0,0-1 0 0 0,0 0 0 0 0,0 0 0 0 0,0 0 0 0 0,0 1 0 0 0,1-1 0 0 0,-1 0 0 0 0,0 0 0 0 0,0 0-1 0 0,0 1 1 0 0,1-1 0 0 0,-1 0 0 0 0,0 0 0 0 0,0 0 0 0 0,1 0 0 0 0,-1 0 0 0 0,0 0 0 0 0,0 0 0 0 0,1 1 0 0 0,-1-1 0 0 0,1-2 43 0 0,0 0 1 0 0,-1 0-1 0 0,1 1 1 0 0,-1-1-1 0 0,0 0 1 0 0,1 0-1 0 0,-1 0 1 0 0,0 0-1 0 0,0 0 1 0 0,0 0-1 0 0,-1-2 1 0 0,2-31 301 0 0,-1 33 111 0 0,1 0 79 0 0,4-5 32 0 0,1 0 0 0 0,-1 0 0 0 0,1 0 0 0 0,1 1 0 0 0,-1 0 0 0 0,1 0-1 0 0,0 1 1 0 0,0-1 0 0 0,12-5 0 0 0,-17 10-39 0 0,15 4-149 0 0,5 0-50 0 0,-22-2-160 0 0,1-1 0 0 0,0 1-1 0 0,-1-1 1 0 0,1 1 0 0 0,-1-1 0 0 0,1 1-1 0 0,0-1 1 0 0,-1 1 0 0 0,1-1-1 0 0,-1 1 1 0 0,0 0 0 0 0,1-1 0 0 0,-1 1-1 0 0,1 0 1 0 0,-1-1 0 0 0,0 1-1 0 0,0 0 1 0 0,1 1 0 0 0,4 11 131 0 0,-4-7-56 0 0,-1 0 1 0 0,0 1 0 0 0,1-1 0 0 0,-2 0 0 0 0,1 0 0 0 0,-1 0 0 0 0,0 0 0 0 0,0 0 0 0 0,-1 0 0 0 0,0 0 0 0 0,0 0-1 0 0,0-1 1 0 0,-4 8 0 0 0,-6 8 391 0 0,0 0 0 0 0,-17 19 0 0 0,17-23-239 0 0,-20 27 472 0 0,31-43-234 0 0,13-3-646 0 0,-6 0 95 0 0,1 0 0 0 0,-1-1 0 0 0,0 1 1 0 0,0-1-1 0 0,0-1 0 0 0,-1 1 0 0 0,11-8 0 0 0,16-20-5657 0 0,-8 6-855 0 0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08:53:08.8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10 16415 0 0,'0'0'1484'0'0,"0"-2"-1221"0"0,0 2-150 0 0,0-1 0 0 0,0 1 0 0 0,0 0 0 0 0,0 0 0 0 0,0-1 0 0 0,0 1 0 0 0,0 0 0 0 0,0 0 1 0 0,0-1-1 0 0,0 1 0 0 0,0 0 0 0 0,0 0 0 0 0,0-1 0 0 0,0 1 0 0 0,0 0 0 0 0,0 0 0 0 0,0 0 0 0 0,0-1 0 0 0,0 1 0 0 0,1 0 0 0 0,-1 0 0 0 0,0 0 0 0 0,0-1 1 0 0,0 1-1 0 0,0 0 0 0 0,1 0 0 0 0,-1 0 0 0 0,0 0 0 0 0,0-1 0 0 0,0 1 0 0 0,1 0 0 0 0,-1 0 0 0 0,0 0 0 0 0,0 0 0 0 0,1 0 0 0 0,8 4 579 0 0,-6-2-760 0 0,0 1-1 0 0,0 0 1 0 0,0-1 0 0 0,-1 1-1 0 0,3 4 1 0 0,3 6-471 0 0,-1 0 1 0 0,0 1-1 0 0,-1 0 0 0 0,-1 0 1 0 0,5 19-1 0 0,-8-25-372 0 0,-1 0 1 0 0,1 1-1 0 0,-1 0 0 0 0,-1-1 0 0 0,0 1 0 0 0,0 0 1 0 0,-1-1-1 0 0,0 1 0 0 0,0-1 0 0 0,-5 15 0 0 0,3-16 605 0 0,0 0 0 0 0,0 0 0 0 0,-1 0 0 0 0,0-1 0 0 0,-1 1 0 0 0,1-1 0 0 0,-10 9 0 0 0,12-12 671 0 0,-1-1 0 0 0,0 1-1 0 0,0-1 1 0 0,-1 1 0 0 0,-3 1-1 0 0,5-3 692 0 0,0-1 598 0 0,-6-2 1862 0 0,8-2-3368 0 0,0 0 1 0 0,0 0-1 0 0,1 1 1 0 0,0-1-1 0 0,0 1 1 0 0,0-1-1 0 0,0 0 1 0 0,0 1 0 0 0,1 0-1 0 0,-1-1 1 0 0,1 1-1 0 0,0 0 1 0 0,0 0-1 0 0,0 0 1 0 0,1 0-1 0 0,-1 0 1 0 0,6-4 0 0 0,-2 2-134 0 0,1 0 1 0 0,-1 0 0 0 0,1 1 0 0 0,1 0-1 0 0,-1 0 1 0 0,0 1 0 0 0,12-4 0 0 0,-9 4 63 0 0,-6 1-68 0 0,-1 1 1 0 0,1-1-1 0 0,0 1 0 0 0,0 0 0 0 0,0 1 0 0 0,0-1 0 0 0,0 1 1 0 0,0-1-1 0 0,0 1 0 0 0,7 1 0 0 0,-9-1-167 0 0,6 22-2334 0 0,-8-17 2383 0 0,-1 0 0 0 0,1 0 0 0 0,-1 1-1 0 0,0-1 1 0 0,-1 0 0 0 0,1-1 0 0 0,-1 1 0 0 0,0 0 0 0 0,-3 5 0 0 0,-4 6-167 0 0,-15 18 0 0 0,8-12 11 0 0,8-11 248 0 0,-1-1 1 0 0,0 0-1 0 0,-19 15 0 0 0,1 1 376 0 0,-2-2 1592 0 0,40-33-1770 0 0,132-115 167 0 0,-133 116-960 0 0,0 0 0 0 0,23-12 0 0 0,-29 18 120 0 0,-1 0-898 0 0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08:53:09.5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0 102 6591 0 0,'0'0'594'0'0,"0"2"-488"0"0,0 7-30 0 0,0-7 1156 0 0,11-11-576 0 0,56-59 802 0 0,-62 63-1355 0 0,0 1 0 0 0,0 1 0 0 0,1-1 1 0 0,-1 0-1 0 0,11-4 0 0 0,1-1-57 0 0,-16 8-154 0 0,1 23-3586 0 0,-1-18 3347 0 0,0-1 1 0 0,-1 1-1 0 0,0-1 1 0 0,0 1-1 0 0,0-1 1 0 0,0 1 0 0 0,-1-1-1 0 0,1 1 1 0 0,-3 5-1 0 0,-2 5-410 0 0,2-3 969 0 0,-1 0-1 0 0,2-1 0 0 0,-3 15 0 0 0,4-10 1644 0 0,0 0-1 0 0,1 0 0 0 0,0 0 0 0 0,4 20 0 0 0,0 25 426 0 0,-4 3-1167 0 0,0-61-987 0 0,3-6-2296 0 0,-1 2 2016 0 0,-1 0 0 0 0,0 0-1 0 0,0 0 1 0 0,0 0 0 0 0,1-4 0 0 0,-2 5-21 0 0,6-15-765 0 0,-1 0 0 0 0,-1-1-1 0 0,0 1 1 0 0,1-22 0 0 0,-1-66 10945 0 0,-3 127-9333 0 0,0-15-685 0 0,1 0 0 0 0,-1 0-1 0 0,2-1 1 0 0,4 13 0 0 0,-4-14 87 0 0,-1 0 1 0 0,1 0 0 0 0,-2 0-1 0 0,1 0 1 0 0,-1 0 0 0 0,1 0-1 0 0,-2 0 1 0 0,1 12 0 0 0,-2 1 77 0 0,1-13-46 0 0,-1 1 1 0 0,1-1 0 0 0,-1 1-1 0 0,0-1 1 0 0,-1 0 0 0 0,-2 8-1 0 0,0-5-41 0 0,0-1 0 0 0,-1 1 1 0 0,0-1-1 0 0,-1 0 0 0 0,1 0 0 0 0,-12 11 0 0 0,7-10-142 0 0,2-2-4 0 0,7-6 2 0 0,8-10-189 0 0,68-81-1312 0 0,-56 64 817 0 0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08:53:10.2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305 1 11975 0 0,'0'0'10577'0'0,"-1"1"-9941"0"0,-6 8-428 0 0,1 0-1 0 0,0 1 1 0 0,0 0 0 0 0,1 0-1 0 0,0 0 1 0 0,-6 22-1 0 0,4-13-109 0 0,-16 42-507 0 0,-3 0-1 0 0,-2-2 1 0 0,-41 63 0 0 0,-34 19-4844 0 0,102-139 4709 0 0,3-3-562 0 0,10-3 1201 0 0,5-1 451 0 0,32-15 0 0 0,-12 0 453 0 0,8-3 195 0 0,-1-1 1 0 0,59-45-1 0 0,-67 40-1190 0 0,66-55 304 0 0,-88 71-856 0 0,-1-1-1 0 0,0 0 0 0 0,-1-1 0 0 0,18-29 1 0 0,-27 39-527 0 0,-1 0 1 0 0,0 0-1 0 0,0 0 1 0 0,0-1-1 0 0,1-9 1 0 0,0-1-4593 0 0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08:53:10.6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178 1 5063 0 0,'-3'1'237'0'0,"0"1"1"0"0,0-1-1 0 0,0 1 0 0 0,0 0 0 0 0,0-1 0 0 0,1 1 0 0 0,-1 1 0 0 0,1-1 0 0 0,-1 0 0 0 0,1 1 0 0 0,0-1 0 0 0,0 1 0 0 0,0 0 0 0 0,0-1 0 0 0,-1 4 0 0 0,-5 9 3649 0 0,-11 28 0 0 0,11-23-2957 0 0,-2 11 146 0 0,0 0 0 0 0,2 0 1 0 0,2 1-1 0 0,-5 54 1 0 0,8-55-1291 0 0,2 0 0 0 0,1 0 1 0 0,7 54-1 0 0,-4-69-1713 0 0,0-1 0 0 0,11 26 0 0 0</inkml:trace>
  <inkml:trace contextRef="#ctx0" brushRef="#br0" timeOffset="1">100 609 3679 0 0,'0'0'284'0'0,"-2"1"-186"0"0,-4 2 726 0 0,1 0 0 0 0,-1 0 0 0 0,1 1 0 0 0,-1 0 0 0 0,1 0 0 0 0,0 0 0 0 0,1 1 1 0 0,-1-1-1 0 0,1 1 0 0 0,0 0 0 0 0,0 1 0 0 0,0-1 0 0 0,-5 11 0 0 0,6-10-408 0 0,0 0-1 0 0,1 0 0 0 0,0 0 1 0 0,-2 13-1 0 0,-2 29 71 0 0,1 87 0 0 0,6-124-743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08:51:21.9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390 16 8751 0 0,'0'0'794'0'0,"-1"-1"-445"0"0,-5-2 444 0 0,0 1-1 0 0,0 0 1 0 0,0 0-1 0 0,0 1 1 0 0,0-1 0 0 0,0 1-1 0 0,0 0 1 0 0,-12 1-1 0 0,8 0-387 0 0,0 1-1 0 0,1 0 1 0 0,-1 1-1 0 0,1 0 1 0 0,-13 5-1 0 0,9-3-354 0 0,1 2 0 0 0,-1 0-1 0 0,1 0 1 0 0,1 1-1 0 0,-1 0 1 0 0,1 1-1 0 0,1 0 1 0 0,-15 15 0 0 0,10-6-45 0 0,1-1 1 0 0,1 2 0 0 0,1-1-1 0 0,0 2 1 0 0,1 0 0 0 0,1 0-1 0 0,-10 30 1 0 0,14-32-3 0 0,0 1 0 0 0,2-1 0 0 0,0 1 0 0 0,1 0 0 0 0,1 0-1 0 0,1 0 1 0 0,1 0 0 0 0,0 0 0 0 0,3 23 0 0 0,-1-29-13 0 0,1 0 0 0 0,0-1-1 0 0,0 1 1 0 0,1-1 0 0 0,0 0-1 0 0,1 0 1 0 0,0-1 0 0 0,11 17-1 0 0,-13-22 6 0 0,1-1 0 0 0,-1 1-1 0 0,1-1 1 0 0,0 0 0 0 0,0-1-1 0 0,0 1 1 0 0,1-1 0 0 0,-1 1 0 0 0,1-1-1 0 0,0-1 1 0 0,0 1 0 0 0,0-1-1 0 0,0 1 1 0 0,0-1 0 0 0,0-1 0 0 0,1 1-1 0 0,-1-1 1 0 0,1 0 0 0 0,-1 0-1 0 0,9 0 1 0 0,-5-2 0 0 0,1 0 0 0 0,-1 0 0 0 0,0 0 0 0 0,0-1 0 0 0,0-1 0 0 0,0 0 0 0 0,0 0 0 0 0,0 0 0 0 0,-1-1 0 0 0,1-1 0 0 0,-1 1 0 0 0,11-9 0 0 0,5-7-456 0 0,0 0 0 0 0,28-33 0 0 0,-39 39-37 0 0,11-12-1000 0 0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08:53:10.9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1 166 5983 0 0,'0'-2'464'0'0,"1"-6"223"0"0,1 0 0 0 0,1 1 0 0 0,-1 0-1 0 0,1-1 1 0 0,0 1 0 0 0,0 0 0 0 0,1 0 0 0 0,0 1-1 0 0,1-1 1 0 0,-1 1 0 0 0,1 0 0 0 0,0 0-1 0 0,1 0 1 0 0,-1 1 0 0 0,12-9 0 0 0,-8 8-453 0 0,1 0 0 0 0,-1 1 1 0 0,1 0-1 0 0,0 0 0 0 0,0 1 0 0 0,0 1 1 0 0,1-1-1 0 0,-1 2 0 0 0,1-1 1 0 0,0 1-1 0 0,11 0 0 0 0,-9 1-185 0 0,3 0 22 0 0,21 1 1 0 0,-24 3 3 0 0,-3 3-6 0 0,-10-4-59 0 0,1 0 0 0 0,0-1 0 0 0,-1 1 0 0 0,0 0 0 0 0,1 0-1 0 0,-1-1 1 0 0,0 1 0 0 0,0 0 0 0 0,0 0 0 0 0,0-1 0 0 0,0 1 0 0 0,0 0 0 0 0,-1 0 0 0 0,1-1-1 0 0,-1 4 1 0 0,-10 26 112 0 0,6-20-96 0 0,0-1 0 0 0,-1 0 0 0 0,0-1 0 0 0,-1 1 1 0 0,-9 10-1 0 0,-43 39 169 0 0,4-5 301 0 0,40-34 264 0 0,16-20-757 0 0,7 0 14 0 0,1 0-1 0 0,-1 0 1 0 0,1-1 0 0 0,0 0 0 0 0,-1-1-1 0 0,13-3 1 0 0,-3-3-183 0 0,0 0 0 0 0,-1-1 0 0 0,0-1 1 0 0,-1 0-1 0 0,1-1 0 0 0,22-21 0 0 0,-15 10-1129 0 0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08:53:55.2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107 0 5063 0 0,'0'0'1840'0'0,"0"1"-1792"0"0,0-1-1 0 0,0 0 1 0 0,0 0 0 0 0,0 0-1 0 0,0 0 1 0 0,0 0-1 0 0,0 0 1 0 0,0 0-1 0 0,0 0 1 0 0,0 0-1 0 0,0 0 1 0 0,0 0-1 0 0,0 1 1 0 0,0-1-1 0 0,0 0 1 0 0,0 0-1 0 0,0 0 1 0 0,0 0 0 0 0,0 0-1 0 0,0 0 1 0 0,0 0-1 0 0,0 0 1 0 0,0 0-1 0 0,0 0 1 0 0,0 1-1 0 0,0-1 1 0 0,0 0-1 0 0,0 0 1 0 0,0 0-1 0 0,0 0 1 0 0,0 0-1 0 0,0 0 1 0 0,0 0 0 0 0,1 0-1 0 0,-1 0 1 0 0,0 0-1 0 0,0 0 1 0 0,0 0-1 0 0,0 0 1 0 0,0 0-1 0 0,0 0 1 0 0,0 1-1 0 0,0-1 1 0 0,0 0-1 0 0,0 0 1 0 0,0 0-1 0 0,1 0 1 0 0,-1 0 0 0 0,0 0-1 0 0,0 0 1 0 0,0 0-1 0 0,0 0 1 0 0,0 0-1 0 0,0 0 1 0 0,0 0-1 0 0,0 0 1 0 0,0 0-1 0 0,0 0 1 0 0,1 0-1 0 0,-1-1 1 0 0,0 1-1 0 0,0 0 1 0 0,-3 12 1343 0 0,0 0 0 0 0,-7 16 0 0 0,-3 11 597 0 0,-6 52 633 0 0,-10 110-1 0 0,21-135-2183 0 0,-16 198 187 0 0,23-220-611 0 0,2 1 1 0 0,2-1 0 0 0,17 86-1 0 0,-17-116-12 0 0,1 0 0 0 0,1 0-1 0 0,0 0 1 0 0,1 0 0 0 0,0-1 0 0 0,15 23 0 0 0,-18-32-81 0 0,0 1-1 0 0,1-1 1 0 0,0 1 0 0 0,0-1 0 0 0,0 0 0 0 0,0-1 0 0 0,0 1 0 0 0,1-1 0 0 0,0 0 0 0 0,-1 0 0 0 0,1 0 0 0 0,1 0 0 0 0,-1-1 0 0 0,0 0 0 0 0,0 0 0 0 0,1-1-1 0 0,-1 1 1 0 0,1-1 0 0 0,0-1 0 0 0,8 2 0 0 0,19-6-1308 0 0,-4-4-68 0 0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08:53:55.8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8287 0 0,'0'0'2183'0'0,"1"2"-743"0"0,32 89 4866 0 0,-22-58-5800 0 0,-2 1 0 0 0,6 44 0 0 0,-11-49-415 0 0,4 28-187 0 0,-2 0 0 0 0,-2 90 0 0 0,-4-134-39 0 0,0-10 20 0 0,-2-1-114 0 0,2-2 209 0 0,0 0 0 0 0,-1 1 0 0 0,1-1 1 0 0,0 0-1 0 0,0 1 0 0 0,0-1 0 0 0,-1 0 0 0 0,1 0 0 0 0,0 1 1 0 0,-1-1-1 0 0,1 0 0 0 0,0 0 0 0 0,-1 1 0 0 0,1-1 0 0 0,0 0 1 0 0,-1 0-1 0 0,1 0 0 0 0,0 0 0 0 0,-1 0 0 0 0,1 1 0 0 0,-1-1 1 0 0,1 0-1 0 0,0 0 0 0 0,-1 0 0 0 0,1 0 0 0 0,-1 0 0 0 0,1 0 1 0 0,0 0-1 0 0,-1 0 0 0 0,1-1 0 0 0,-1 1 0 0 0,0-1-13 0 0,0 1-1 0 0,0-1 1 0 0,0 0-1 0 0,0 0 1 0 0,0 0 0 0 0,0 0-1 0 0,0 0 1 0 0,0 0-1 0 0,0-1 1 0 0,0-1-1 0 0,-2-2 13 0 0,1 0-1 0 0,0 0 0 0 0,0-1 1 0 0,0 1-1 0 0,1-1 0 0 0,0 1 1 0 0,0-1-1 0 0,0 1 0 0 0,1-1 1 0 0,-1 0-1 0 0,1 0 0 0 0,1 1 1 0 0,-1-1-1 0 0,2-6 0 0 0,3-10-69 0 0,0 2-1 0 0,12-28 1 0 0,-16 44 90 0 0,1-1 0 0 0,1-1 0 0 0,0 1 0 0 0,0-1 0 0 0,0 1 0 0 0,0 0 0 0 0,1 0 0 0 0,-1 1 0 0 0,1-1 0 0 0,9-7 0 0 0,-2 6-42 0 0,2 4 22 0 0,-11 2 18 0 0,1 1 1 0 0,0-1-1 0 0,-1 1 1 0 0,1 0-1 0 0,0 0 1 0 0,-1 0-1 0 0,1 0 1 0 0,-1 0 0 0 0,1 0-1 0 0,-1 1 1 0 0,0-1-1 0 0,0 1 1 0 0,1 0-1 0 0,-1 0 1 0 0,0 0-1 0 0,-1 0 1 0 0,1 0-1 0 0,0 0 1 0 0,0 0 0 0 0,-1 0-1 0 0,0 1 1 0 0,1-1-1 0 0,-1 1 1 0 0,1 3-1 0 0,1-1 20 0 0,-1 0 0 0 0,-1 1-1 0 0,1-1 1 0 0,-1 0 0 0 0,0 1-1 0 0,0-1 1 0 0,0 1 0 0 0,-1-1-1 0 0,0 1 1 0 0,0-1 0 0 0,-1 9-1 0 0,0-7 36 0 0,0 0 0 0 0,-1 0 1 0 0,0 0-1 0 0,0 0 0 0 0,0-1 0 0 0,-1 1 0 0 0,0 0 0 0 0,-1-1 0 0 0,1 0 0 0 0,-1 0 0 0 0,-8 9 1 0 0,-5 9 180 0 0,13-18-202 0 0,-1 1 0 0 0,1-1 1 0 0,-1-1-1 0 0,-1 1 0 0 0,1-1 0 0 0,-11 9 1 0 0,14-13-522 0 0,-5 3 1054 0 0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08:53:56.2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198 43 7367 0 0,'-2'1'568'0'0,"-2"1"-170"0"0,1 0-1 0 0,-1-1 0 0 0,0 1 0 0 0,0-1 1 0 0,0 0-1 0 0,0 0 0 0 0,-1-1 0 0 0,1 1 1 0 0,0-1-1 0 0,0 0 0 0 0,0 0 0 0 0,0 0 0 0 0,0-1 1 0 0,-1 1-1 0 0,-7-3 0 0 0,2-1 257 0 0,0 0 0 0 0,1 0 0 0 0,-1-2 0 0 0,-12-7 0 0 0,-9-6-177 0 0,29 18-388 0 0,1 2-15 0 0,-1-1-84 0 0,1 0 0 0 0,0 1 0 0 0,-1-1 0 0 0,1 1 0 0 0,-1 0 0 0 0,1-1 0 0 0,0 1 0 0 0,0 0 0 0 0,-1 0 0 0 0,1 0 0 0 0,0 0 0 0 0,0 0 0 0 0,0 0 0 0 0,0 0 0 0 0,0 0 0 0 0,0 0 0 0 0,0 0 0 0 0,1 1 0 0 0,-1-1 0 0 0,0 0 0 0 0,1 1 0 0 0,-1-1 0 0 0,1 0 0 0 0,-1 1 0 0 0,1-1 0 0 0,-1 3 0 0 0,1 1-92 0 0,-1 0 0 0 0,1 0-1 0 0,1 1 1 0 0,-1-1 0 0 0,2 7 0 0 0,-2-9 53 0 0,2 4-169 0 0,0 0 0 0 0,0-1 0 0 0,0 1 0 0 0,0-1 0 0 0,1 1 0 0 0,7 10 0 0 0,-9-15 34 0 0,4 1 93 0 0,-4-2 87 0 0,0 0 0 0 0,0 0 1 0 0,1 0-1 0 0,-1 0 0 0 0,0-1 0 0 0,1 1 0 0 0,-1 0 0 0 0,0-1 0 0 0,1 1 1 0 0,-1-1-1 0 0,1 0 0 0 0,2 1 0 0 0,10 1-7 0 0,3-1 18 0 0,-13-3 18 0 0,-1-1 15 0 0,3 2 93 0 0,0-2 0 0 0,0 1 0 0 0,-1-1 0 0 0,1 0 0 0 0,-1 0 0 0 0,0 0 0 0 0,7-6 0 0 0,23-22 3005 0 0,-23 41-2333 0 0,-5-4-592 0 0,-3-1-104 0 0,-1 0 0 0 0,1 0 0 0 0,-1 1 0 0 0,0-1 0 0 0,-1 1 0 0 0,1 0 0 0 0,-1 0 0 0 0,0 0 0 0 0,-1 0 0 0 0,1 0 0 0 0,0 11 0 0 0,-1-6-72 0 0,2-1 1 0 0,5 19-1 0 0,-5-23-594 0 0,6 14 1289 0 0,-8-10-8660 0 0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08:53:56.7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4 327 12959 0 0,'-2'4'751'0'0,"2"-4"-693"0"0,-1 0 0 0 0,1 0 0 0 0,0 0 0 0 0,0 0 0 0 0,0 0 0 0 0,0 0 0 0 0,0 1 0 0 0,0-1 0 0 0,0 0 0 0 0,0 0 0 0 0,0 0 1 0 0,0 0-1 0 0,0 0 0 0 0,0 0 0 0 0,0 0 0 0 0,0 1 0 0 0,0-1 0 0 0,0 0 0 0 0,0 0 0 0 0,0 0 0 0 0,0 0 0 0 0,0 0 0 0 0,0 0 0 0 0,0 0 1 0 0,0 1-1 0 0,0-1 0 0 0,0 0 0 0 0,0 0 0 0 0,0 0 0 0 0,0 0 0 0 0,0 0 0 0 0,0 0 0 0 0,0 0 0 0 0,0 1 0 0 0,0-1 0 0 0,0 0 0 0 0,0 0 0 0 0,0 0 1 0 0,1 0-1 0 0,-1 0 0 0 0,0 0 0 0 0,0 0 0 0 0,0 0 0 0 0,0 0 0 0 0,0 0 0 0 0,0 0 0 0 0,0 0 0 0 0,1 1 0 0 0,3-1-30 0 0,1 0-1 0 0,-1-1 0 0 0,0 1 1 0 0,1-1-1 0 0,-1 0 1 0 0,1 0-1 0 0,-1 0 0 0 0,0-1 1 0 0,0 1-1 0 0,0-1 1 0 0,0 0-1 0 0,0 0 0 0 0,0-1 1 0 0,6-4-1 0 0,6-5-412 0 0,28-29 1 0 0,-25 22-427 0 0,1 0-48 0 0</inkml:trace>
  <inkml:trace contextRef="#ctx0" brushRef="#br0" timeOffset="1">160 1 8751 0 0,'-1'1'674'0'0,"-6"12"-676"0"0,1-1 1211 0 0,1 0 0 0 0,-1 0-1 0 0,-4 18 1 0 0,-1 13 1810 0 0,-8 78-1 0 0,16-84-2629 0 0,3 44 0 0 0,1-62-385 0 0,1 0 1 0 0,1 0 0 0 0,1 0 0 0 0,6 21 0 0 0,-7-34-219 0 0,-1 0 1 0 0,1 0 0 0 0,0 0 0 0 0,1-1 0 0 0,-1 1 0 0 0,1-1-1 0 0,7 8 1 0 0,-10-13-5 0 0,-1 1-1 0 0,1 0 1 0 0,-1-1-1 0 0,1 1 0 0 0,0-1 1 0 0,-1 1-1 0 0,1-1 1 0 0,0 0-1 0 0,-1 1 1 0 0,1-1-1 0 0,0 0 1 0 0,-1 0-1 0 0,1 1 1 0 0,0-1-1 0 0,0 0 1 0 0,0 0-1 0 0,-1 0 0 0 0,1 0 1 0 0,0 0-1 0 0,0 0 1 0 0,1 0-1 0 0,9 0-5277 0 0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08:53:57.1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180 1 13015 0 0,'0'0'1179'0'0,"-1"0"-972"0"0,-10 2 144 0 0,1 1 1 0 0,0 0 0 0 0,0 1 0 0 0,1 0 0 0 0,-1 0 0 0 0,1 1 0 0 0,0 1-1 0 0,0-1 1 0 0,1 1 0 0 0,0 1 0 0 0,0-1 0 0 0,0 1 0 0 0,1 1 0 0 0,-1 0-1 0 0,2 0 1 0 0,-1 0 0 0 0,2 1 0 0 0,-7 11 0 0 0,9-14-233 0 0,0 1 1 0 0,1 0-1 0 0,0 0 0 0 0,1 0 1 0 0,0 0-1 0 0,0 0 0 0 0,0 0 1 0 0,1 0-1 0 0,1 12 0 0 0,-2-17-110 0 0,1 0 0 0 0,0 0 1 0 0,0 0-1 0 0,1 0 0 0 0,-1 0 0 0 0,0 0 0 0 0,1 0 0 0 0,-1-1 1 0 0,1 1-1 0 0,-1 0 0 0 0,1 0 0 0 0,0 0 0 0 0,0-1 0 0 0,1 3 0 0 0,1 1-2 0 0,-2-3-49 0 0,1 0 0 0 0,-1 0 0 0 0,0 0-1 0 0,1-1 1 0 0,-1 1 0 0 0,1-1 0 0 0,-1 1 0 0 0,1-1-1 0 0,0 1 1 0 0,-1-1 0 0 0,1 0 0 0 0,0 0 0 0 0,0 0-1 0 0,0 0 1 0 0,0 0 0 0 0,0 0 0 0 0,0 0 0 0 0,0-1-1 0 0,0 1 1 0 0,0-1 0 0 0,1 0 0 0 0,-1 1 0 0 0,0-1-1 0 0,0 0 1 0 0,0 0 0 0 0,1 0 0 0 0,-1-1 0 0 0,0 1-1 0 0,0 0 1 0 0,0-1 0 0 0,2 0 0 0 0,2-1-192 0 0,0 0 0 0 0,0 0 0 0 0,-1 0 0 0 0,1-1 0 0 0,-1 0 0 0 0,0 0 0 0 0,0 0 0 0 0,0-1 0 0 0,0 0 0 0 0,6-5 0 0 0,-3-1-1134 0 0,0-1 0 0 0,13-20 0 0 0,-10 12-4004 0 0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08:53:57.5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61 0 6447 0 0,'0'2'5431'0'0,"0"46"1033"0"0,1 1-3412 0 0,-2 139-2159 0 0,-20 62-2562 0 0,20-239 1520 0 0,1-8 85 0 0,0 1 0 0 0,-1-1 0 0 0,1 0 0 0 0,-1 0 0 0 0,1 0 0 0 0,-1 0 0 0 0,0 0 0 0 0,-3 5 0 0 0,3-5-26 0 0,1-2 90 0 0,0-1 0 0 0,0 0 0 0 0,0 0-1 0 0,-1 1 1 0 0,1-1 0 0 0,0 0 0 0 0,0 0 0 0 0,0 0-1 0 0,0 1 1 0 0,0-1 0 0 0,-1 0 0 0 0,1 0 0 0 0,0 0-1 0 0,0 1 1 0 0,0-1 0 0 0,-1 0 0 0 0,1 0 0 0 0,0 0-1 0 0,0 0 1 0 0,-1 0 0 0 0,1 0 0 0 0,0 1 0 0 0,0-1-1 0 0,-1 0 1 0 0,1 0 0 0 0,0 0 0 0 0,0 0 0 0 0,-1 0-1 0 0,1 0 1 0 0,0 0 0 0 0,0 0 0 0 0,-1 0-1 0 0,1 0 1 0 0,0 0 0 0 0,0 0 0 0 0,-1 0 0 0 0,1 0-1 0 0,0-1 1 0 0,0 1 0 0 0,-1 0 0 0 0,1 0 0 0 0,0 0-1 0 0,0 0 1 0 0,-1 0 0 0 0,1 0 0 0 0,0-1 0 0 0,0 1-1 0 0,0 0 1 0 0,-1 0 0 0 0,1 0 0 0 0,0-1 0 0 0,0 1-1 0 0,0 0 1 0 0,0 0 0 0 0,0-1 0 0 0,-1 1 0 0 0,1 0-1 0 0,0-1 1 0 0,0 1 0 0 0,-2-3 9 0 0,0 0 0 0 0,0 0 1 0 0,0-1-1 0 0,0 1 0 0 0,1-1 0 0 0,-1 0 0 0 0,1 1 0 0 0,0-1 0 0 0,0 0 1 0 0,0 0-1 0 0,1 1 0 0 0,-1-1 0 0 0,1-5 0 0 0,0-5 45 0 0,1 0-1 0 0,3-18 0 0 0,-2 22 40 0 0,0 1-1 0 0,1-1 1 0 0,0 1-1 0 0,1-1 1 0 0,7-14-1 0 0,-9 20 23 0 0,1 0 1 0 0,-1 0-1 0 0,1 0 0 0 0,0 0 0 0 0,0 0 0 0 0,0 0 1 0 0,1 1-1 0 0,-1 0 0 0 0,1 0 0 0 0,0 0 1 0 0,0 0-1 0 0,0 0 0 0 0,5-2 0 0 0,-7 5-40 0 0,0-1 0 0 0,0 1 0 0 0,0-1 0 0 0,1 1 0 0 0,-1 0 0 0 0,0 0 0 0 0,1 0 0 0 0,-1 0 0 0 0,0 0 0 0 0,0 1 0 0 0,0-1 0 0 0,1 1 0 0 0,-1-1 0 0 0,0 1 0 0 0,0 0 0 0 0,0 0 0 0 0,3 1 0 0 0,-1 0 33 0 0,1 1 1 0 0,-1 0-1 0 0,0 0 0 0 0,0 0 1 0 0,0 1-1 0 0,4 3 0 0 0,2 6 55 0 0,0 1 0 0 0,-1 0 0 0 0,-1 0 0 0 0,0 1-1 0 0,8 22 1 0 0,-10-22-201 0 0,1 0 0 0 0,1 0 0 0 0,0-1 0 0 0,0 0 0 0 0,16 19 0 0 0,-7-13-1699 0 0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08:53:57.9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202 1 2303 0 0,'-2'0'14195'0'0,"-5"3"-13963"0"0,-1-1 0 0 0,0 1 0 0 0,1 1 0 0 0,0-1 0 0 0,0 2 0 0 0,0-1 0 0 0,0 0 0 0 0,0 1 0 0 0,1 1 0 0 0,0-1 0 0 0,0 1 0 0 0,1 0 0 0 0,-10 13 1 0 0,-5 9 757 0 0,-31 58 0 0 0,27-40-1231 0 0,24-45 192 0 0,0 0 1 0 0,-1 0-1 0 0,1 1 0 0 0,0-1 1 0 0,0 0-1 0 0,0 0 1 0 0,0 0-1 0 0,0 0 1 0 0,0 0-1 0 0,0 0 0 0 0,0 0 1 0 0,1 0-1 0 0,-1 0 1 0 0,0 0-1 0 0,1 0 0 0 0,-1 0 1 0 0,0 0-1 0 0,1 0 1 0 0,-1 0-1 0 0,1 0 0 0 0,0 0 1 0 0,-1-1-1 0 0,2 2 1 0 0,15 13-223 0 0,-9-11 247 0 0,-1 0 1 0 0,0-1-1 0 0,1 0 1 0 0,0-1 0 0 0,0 1-1 0 0,8 0 1 0 0,13 4-15 0 0,-25-5 38 0 0,-3-1 0 0 0,1 0 0 0 0,-1-1 0 0 0,1 1 0 0 0,-1-1 0 0 0,1 1 0 0 0,-1-1 0 0 0,1 0 0 0 0,-1 0 0 0 0,1 1 0 0 0,0-1 0 0 0,-1 0 0 0 0,3-1 0 0 0,22 5 18 0 0,-24-3 163 0 0,8 20 268 0 0,-9-16-400 0 0,0-1 0 0 0,-1 1-1 0 0,1-1 1 0 0,-1 1 0 0 0,-1-1-1 0 0,1 1 1 0 0,0-1 0 0 0,-1 1 0 0 0,0-1-1 0 0,0 1 1 0 0,0-1 0 0 0,-1 0-1 0 0,0 1 1 0 0,1-1 0 0 0,-1 0-1 0 0,-4 5 1 0 0,-1 2 98 0 0,0-1-1 0 0,-1 0 0 0 0,0 0 1 0 0,-15 14-1 0 0,19-20-280 0 0,0-1 0 0 0,-1 1-1 0 0,1-1 1 0 0,-1 0 0 0 0,0 0-1 0 0,1-1 1 0 0,-1 0 0 0 0,-1 1-1 0 0,1-2 1 0 0,-7 3 0 0 0,11-4-135 0 0,0 0-1 0 0,1 0 1 0 0,-1-1 0 0 0,0 1-1 0 0,1 0 1 0 0,-1 0 0 0 0,1-1-1 0 0,-1 1 1 0 0,0 0 0 0 0,1-1 0 0 0,-1 1-1 0 0,1-1 1 0 0,-1 1 0 0 0,1-1-1 0 0,-1 1 1 0 0,1-1 0 0 0,0 1 0 0 0,-1-1-1 0 0,1 0 1 0 0,-10-12-6844 0 0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08:53:58.2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1 13503 0 0,'0'0'1224'0'0,"-1"2"-877"0"0,-1 6 203 0 0,0 0 0 0 0,0 0 0 0 0,1 1 0 0 0,0-1 1 0 0,1 1-1 0 0,0-1 0 0 0,0 0 0 0 0,0 1 0 0 0,4 16 0 0 0,-3-24-508 0 0,1 12-277 0 0,0 11-5508 0 0,-2-11-545 0 0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08:53:58.6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 1 14767 0 0,'0'1'679'0'0,"-1"17"533"0"0,-1 0 0 0 0,-7 26 0 0 0,-1 13 957 0 0,5-11-1642 0 0,2 1-1 0 0,3 58 1 0 0,4-83-2370 0 0,0-11-4116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08:51:22.3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235 1 8287 0 0,'0'0'1098'0'0,"0"1"142"0"0,-14 38 4046 0 0,-4 11-3235 0 0,-1-6-1539 0 0,-59 123-73 0 0,15-61-1247 0 0,31-63-2047 0 0,21-27 1292 0 0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08:53:59.0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1 119 12815 0 0,'0'0'1158'0'0,"0"-2"-853"0"0,0 0-138 0 0,-1-1 1 0 0,1 1-1 0 0,1-1 1 0 0,-1 1-1 0 0,0-1 1 0 0,1 1-1 0 0,-1-1 1 0 0,1 1-1 0 0,0-1 1 0 0,0 1-1 0 0,0-1 0 0 0,0 1 1 0 0,0 0-1 0 0,0 0 1 0 0,1-1-1 0 0,-1 1 1 0 0,1 0-1 0 0,-1 0 1 0 0,1 0-1 0 0,0 1 1 0 0,0-1-1 0 0,0 0 1 0 0,0 1-1 0 0,3-3 0 0 0,7-4 87 0 0,0 1-1 0 0,1 0 1 0 0,14-6-1 0 0,-21 10-109 0 0,1-1-132 0 0,1 1 1 0 0,0 0-1 0 0,0 0 1 0 0,0 1-1 0 0,0 0 0 0 0,0 0 1 0 0,0 1-1 0 0,0 0 1 0 0,0 1-1 0 0,1 0 0 0 0,-1 0 1 0 0,15 2-1 0 0,-12 1-24 0 0,-10-2 10 0 0,0 0-1 0 0,0 0 0 0 0,0 0 0 0 0,0 0 1 0 0,0 0-1 0 0,0 0 0 0 0,0 0 1 0 0,0 0-1 0 0,-1 0 0 0 0,1 0 1 0 0,0 0-1 0 0,-1 1 0 0 0,1-1 1 0 0,-1 0-1 0 0,1 0 0 0 0,-1 1 1 0 0,1-1-1 0 0,-1 0 0 0 0,0 1 1 0 0,0 1-1 0 0,1-2-1 0 0,-1 6 8 0 0,1 0 0 0 0,-1 0-1 0 0,0 0 1 0 0,0 0-1 0 0,0 0 1 0 0,-1-1 0 0 0,-1 1-1 0 0,1 0 1 0 0,-4 9 0 0 0,-4 9 61 0 0,-14 27 0 0 0,7-17-20 0 0,-82 181 703 0 0,97-214-453 0 0,3-2-240 0 0,-1 1-55 0 0,1-1 1 0 0,-1 0-1 0 0,1 1 1 0 0,0-1-1 0 0,-1 0 1 0 0,1 0-1 0 0,-1 0 1 0 0,1 0-1 0 0,-1 0 1 0 0,1-1-1 0 0,0 1 1 0 0,-1 0-1 0 0,1-1 1 0 0,-1 1-1 0 0,1-1 1 0 0,-1 1-1 0 0,1-1 1 0 0,-1 0-1 0 0,3-1 0 0 0,2-2 1 0 0,7-2-17 0 0,-1-1 0 0 0,0-1 0 0 0,0 0 0 0 0,-1 0 0 0 0,12-13 1 0 0,14-16-1991 0 0,-4-2-4385 0 0,-20 22 971 0 0</inkml:trace>
  <inkml:trace contextRef="#ctx0" brushRef="#br0" timeOffset="1">36 223 6447 0 0,'0'0'586'0'0,"0"2"-161"0"0,1 0 140 0 0,1 0-1 0 0,-1 1 1 0 0,0-1-1 0 0,1 0 1 0 0,-1 0-1 0 0,1 0 1 0 0,0 0-1 0 0,-1 0 1 0 0,1 0-1 0 0,0 0 1 0 0,0-1-1 0 0,0 1 1 0 0,5 2-1 0 0,-3-2-92 0 0,1 0 0 0 0,0 0 0 0 0,0 0 0 0 0,-1-1 0 0 0,1 1-1 0 0,9 0 1 0 0,-3-1-236 0 0,0-1-1 0 0,-1 0 0 0 0,1 0 0 0 0,0-1 1 0 0,-1 0-1 0 0,16-4 0 0 0,-2-1-209 0 0,-9 2-635 0 0,0 0 1 0 0,14-6-1 0 0,-14 4-1439 0 0,-2 1-4040 0 0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08:53:59.4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0 278 13303 0 0,'0'0'1202'0'0,"2"0"-926"0"0,3 1-122 0 0,0-1 0 0 0,0 1 0 0 0,0-1 1 0 0,0-1-1 0 0,0 1 0 0 0,0-1 0 0 0,0 0 1 0 0,0 0-1 0 0,-1 0 0 0 0,6-2 0 0 0,-1-1-51 0 0,-1 0 0 0 0,0 0 0 0 0,0-1 0 0 0,-1 0 0 0 0,8-6 0 0 0,2-3-23 0 0,-1-2-1 0 0,0 0 0 0 0,22-31 1 0 0,-32 39-58 0 0,0-2 1 0 0,9-16 0 0 0,5-11-37 0 0,-19 34 5 0 0,0 1-1 0 0,0 0 0 0 0,0-1 1 0 0,0 1-1 0 0,-1-1 0 0 0,1 0 1 0 0,0-3-1 0 0,-1 6 7 0 0,0-1 0 0 0,0 0 1 0 0,0 1-1 0 0,1-1 0 0 0,-1 0 0 0 0,0 1 0 0 0,0-1 1 0 0,0 0-1 0 0,0 1 0 0 0,0-1 0 0 0,0 0 0 0 0,0 1 1 0 0,0-1-1 0 0,-1 0 0 0 0,1 1 0 0 0,0-1 0 0 0,0 1 1 0 0,0-1-1 0 0,-1 0 0 0 0,1 1 0 0 0,0-1 1 0 0,-1 1-1 0 0,1-1 0 0 0,-1 0 0 0 0,1 1 0 0 0,0-1 1 0 0,-1 1-1 0 0,0-1 0 0 0,-1 0-3 0 0,1-1 32 0 0,-1 0 0 0 0,1 0 0 0 0,-1 1 0 0 0,0-1 0 0 0,0 1 0 0 0,1-1-1 0 0,-1 1 1 0 0,0 0 0 0 0,0 0 0 0 0,0 0 0 0 0,0 0 0 0 0,-1 0 0 0 0,1 0 0 0 0,0 1-1 0 0,0-1 1 0 0,-3 0 0 0 0,1 1 84 0 0,0 0-1 0 0,0 0 1 0 0,0 0-1 0 0,0 0 1 0 0,-1 1 0 0 0,1 0-1 0 0,0 0 1 0 0,-6 2-1 0 0,3-1 52 0 0,0 1-1 0 0,0 1 1 0 0,0-1 0 0 0,0 1-1 0 0,0 1 1 0 0,1-1-1 0 0,0 1 1 0 0,0 0 0 0 0,-6 7-1 0 0,1 1-1 0 0,0 1 0 0 0,2 1 0 0 0,0 0 0 0 0,0 0 0 0 0,1 1 0 0 0,1 0-1 0 0,1 0 1 0 0,-7 25 0 0 0,10-31-81 0 0,1 1 0 0 0,0-1 1 0 0,1 1-1 0 0,0-1 0 0 0,0 1 0 0 0,1-1 0 0 0,1 1 0 0 0,0 0 0 0 0,0-1 0 0 0,1 0 1 0 0,0 1-1 0 0,1-1 0 0 0,0 0 0 0 0,1 0 0 0 0,5 11 0 0 0,-7-17-135 0 0,0 0 0 0 0,1 0-1 0 0,0-1 1 0 0,0 1 0 0 0,0 0-1 0 0,1-1 1 0 0,-1 0 0 0 0,1 0-1 0 0,-1 0 1 0 0,1 0 0 0 0,0 0-1 0 0,0-1 1 0 0,1 0 0 0 0,-1 0-1 0 0,0 0 1 0 0,7 2 0 0 0,-7-3-17 0 0,0 0 1 0 0,0-1-1 0 0,0 1 1 0 0,0-1-1 0 0,0 0 1 0 0,-1 0-1 0 0,1 0 1 0 0,0-1-1 0 0,0 0 0 0 0,0 1 1 0 0,0-1-1 0 0,0 0 1 0 0,-1-1-1 0 0,1 1 1 0 0,0-1-1 0 0,-1 1 1 0 0,1-1-1 0 0,-1 0 1 0 0,0-1-1 0 0,4-2 1 0 0,13-14-1081 0 0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08:53:59.7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40 1 9671 0 0,'1'1'7982'0'0,"4"2"-7403"0"0,0 1 0 0 0,0 1 0 0 0,0-1 0 0 0,-1 1 0 0 0,1-1 0 0 0,-1 1 0 0 0,5 9 0 0 0,23 43 1327 0 0,-14-18-1378 0 0,-1 2-1 0 0,-3 0 0 0 0,17 70 1 0 0,-17-36-211 0 0,6 95 0 0 0,-17-95-230 0 0,-2 1 1 0 0,-12 88-1 0 0,-38 150-244 0 0,-6-61-366 0 0,38-192-656 0 0,-3-2-1 0 0,-30 65 1 0 0,20-65-7161 0 0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31:03.4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6911 0 0,'1'1'2443'0'0,"5"4"-822"0"0,0 0 0 0 0,-1 0 0 0 0,8 11 0 0 0,-9-11-1424 0 0,-1 0-1 0 0,1 0 0 0 0,-1 1 0 0 0,-1 0 1 0 0,1 0-1 0 0,-1 0 0 0 0,0 0 0 0 0,2 9 1 0 0,9 64 397 0 0,-4 1 1 0 0,-2 106 0 0 0,-9 4-215 0 0,-48 350 0 0 0,18-347-396 0 0,32-191-112 0 0,1-34-199 0 0,2 1 134 0 0,1 0-1 0 0,8-32 1 0 0,29-89 1014 0 0,-40 149-799 0 0,5-19 307 0 0,1 1 1 0 0,1 1 0 0 0,0-1 0 0 0,16-25 0 0 0,-23 44-277 0 0,1-1 0 0 0,0 1 0 0 0,-1 0 1 0 0,1 0-1 0 0,0 0 0 0 0,0 0 0 0 0,0 0 0 0 0,0 0 0 0 0,1 0 1 0 0,-1 1-1 0 0,0-1 0 0 0,1 1 0 0 0,-1 0 0 0 0,1 0 0 0 0,-1 0 0 0 0,1 0 1 0 0,0 0-1 0 0,-1 0 0 0 0,1 1 0 0 0,0-1 0 0 0,0 1 0 0 0,0 0 1 0 0,-1 0-1 0 0,6 0 0 0 0,-3 1 28 0 0,0 0 0 0 0,0 1 0 0 0,-1-1 1 0 0,1 1-1 0 0,-1 0 0 0 0,1 0 0 0 0,-1 0 0 0 0,0 1 0 0 0,0 0 1 0 0,0 0-1 0 0,0 0 0 0 0,0 0 0 0 0,4 5 0 0 0,8 11 412 0 0,-1 0-1 0 0,24 43 0 0 0,6 8 279 0 0,-29-49-611 0 0,0-1 1 0 0,1-1-1 0 0,1-1 1 0 0,1 0-1 0 0,0-1 0 0 0,27 17 1 0 0,-40-30-172 0 0,0-1 0 0 0,0 0 1 0 0,1 0-1 0 0,0 0 0 0 0,-1-1 1 0 0,1 0-1 0 0,0 0 0 0 0,0 0 1 0 0,0-1-1 0 0,0 0 0 0 0,1-1 1 0 0,-1 0-1 0 0,0 0 1 0 0,0 0-1 0 0,0-1 0 0 0,0 0 1 0 0,8-2-1 0 0,-8 1-328 0 0,1-1-1 0 0,0 0 1 0 0,0 0 0 0 0,-1-1-1 0 0,0 0 1 0 0,0 0-1 0 0,0-1 1 0 0,0 0 0 0 0,7-7-1 0 0,18-21-8317 0 0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31:03.4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240 255 9415 0 0,'0'0'1016'0'0,"3"10"-1168"0"0,-1 1-48 0 0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31:03.4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3679 0 0,'0'0'167'0'0,"2"0"-7"0"0,50 14 8743 0 0,4-5-4695 0 0,57-1-2534 0 0,-68-5-867 0 0,447-2 2694 0 0,-332-5-2865 0 0,799 46 1252 0 0,63 20-937 0 0,-751-47-852 0 0,108 3 155 0 0,-41-10 39 0 0,127 1-39 0 0,621 41 671 0 0,-981-41-818 0 0,176 21 13 0 0,115 20-28 0 0,41 7-3 0 0,-253-31-46 0 0,216 40 119 0 0,-336-52-130 0 0,141 37 83 0 0,-136-30-111 0 0,66 19 7 0 0,152 25-1 0 0,-281-64-79 0 0,15 3-22 0 0,0-2 0 0 0,28 1 0 0 0,-43-3-60 0 0,-1-1 0 0 0,1 1-1 0 0,-1-1 1 0 0,0 0 0 0 0,1 0-1 0 0,-1-1 1 0 0,0 1 0 0 0,0-1-1 0 0,0 0 1 0 0,0-1 0 0 0,0 1-1 0 0,0-1 1 0 0,0 0 0 0 0,5-4-1 0 0,6-11-1629 0 0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31:03.4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 3943 0 0,'0'0'7540'0'0,"12"2"-5264"0"0,60-4 2092 0 0,-29 0-2789 0 0,64 6 1 0 0,126 17 293 0 0,143 11-656 0 0,-8-4-938 0 0,-367-28-266 0 0,10 1-119 0 0,0-1 0 0 0,0 0 0 0 0,0-1 0 0 0,14-2 0 0 0,-22 2-179 0 0,1 0 0 0 0,-1 0 0 0 0,0 0 0 0 0,1-1 0 0 0,-1 1 0 0 0,0-1 0 0 0,0 0 0 0 0,0 0 0 0 0,0 0 0 0 0,0 0 0 0 0,0-1 0 0 0,-1 1 0 0 0,1-1 0 0 0,-1 0 0 0 0,1 0 0 0 0,2-5 0 0 0,2-3-1265 0 0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31:03.4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0 13359 0 0,'-5'6'5387'0'0,"11"-1"-5182"0"0,0-1 1 0 0,1 0-1 0 0,0 0 0 0 0,-1-1 1 0 0,1 0-1 0 0,8 2 1 0 0,49 13 303 0 0,-47-13-363 0 0,49 11 241 0 0,-15-5 27 0 0,64 25 1 0 0,-84-24-302 0 0,-1 2 1 0 0,0 1-1 0 0,-1 2 0 0 0,46 34 0 0 0,-57-37-47 0 0,-1 1 0 0 0,-1 0 0 0 0,-1 2 0 0 0,0 0 0 0 0,-1 0 0 0 0,-1 2 0 0 0,22 37-1 0 0,-28-42 69 0 0,-1 1-1 0 0,0 0 0 0 0,-1 0 0 0 0,-1 0 1 0 0,0 0-1 0 0,-1 1 0 0 0,0-1 0 0 0,-1 1 0 0 0,-1 0 1 0 0,-1 0-1 0 0,0 0 0 0 0,-1 0 0 0 0,-1-1 0 0 0,0 1 1 0 0,-1 0-1 0 0,-1-1 0 0 0,0 0 0 0 0,-2 0 0 0 0,1 0 1 0 0,-2 0-1 0 0,-7 13 0 0 0,-2-1-30 0 0,-1-1 0 0 0,-1 0 1 0 0,-1-2-1 0 0,-1 0 0 0 0,-1-1 0 0 0,-2-1 0 0 0,0-1 1 0 0,-1-1-1 0 0,0-2 0 0 0,-2 0 0 0 0,0-1 0 0 0,-2-2 1 0 0,1 0-1 0 0,-52 17 0 0 0,45-20-651 0 0,-2-2-1 0 0,1-2 1 0 0,-71 8 0 0 0,41-12-639 0 0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31:03.4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28 5527 0 0,'0'0'498'0'0,"5"-16"1574"0"0,-4 15-1861 0 0,0 0 1 0 0,-1 0-1 0 0,1 1 0 0 0,0-1 1 0 0,-1 0-1 0 0,1 0 1 0 0,0 1-1 0 0,0-1 0 0 0,0 0 1 0 0,0 1-1 0 0,0-1 1 0 0,0 1-1 0 0,0-1 0 0 0,0 1 1 0 0,0 0-1 0 0,0-1 1 0 0,0 1-1 0 0,0 0 0 0 0,0 0 1 0 0,0-1-1 0 0,0 1 1 0 0,2 0-1 0 0,-2 1-41 0 0,1-1-1 0 0,0 1 1 0 0,0-1-1 0 0,0 1 1 0 0,-1-1 0 0 0,1 1-1 0 0,0 0 1 0 0,-1 0-1 0 0,1 0 1 0 0,-1 0 0 0 0,1 0-1 0 0,1 2 1 0 0,1 1 85 0 0,1 1 0 0 0,-1 0 1 0 0,0 0-1 0 0,0 0 1 0 0,-1 0-1 0 0,6 12 0 0 0,7 24 435 0 0,-3 1-1 0 0,12 57 0 0 0,-6-21-494 0 0,4 14-1104 0 0,17 135-1 0 0,-38-214-62 0 0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31:03.4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270 1 16183 0 0,'-2'-1'87'0'0,"0"1"-1"0"0,0 0 0 0 0,0 0 1 0 0,0 0-1 0 0,0 0 1 0 0,0 1-1 0 0,0-1 0 0 0,0 0 1 0 0,0 1-1 0 0,0 0 1 0 0,0-1-1 0 0,0 1 0 0 0,0 0 1 0 0,0 0-1 0 0,1 0 1 0 0,-1 0-1 0 0,0 0 0 0 0,1 0 1 0 0,-1 1-1 0 0,1-1 1 0 0,-1 1-1 0 0,-1 2 0 0 0,-4 4-28 0 0,1 0 0 0 0,0 1 0 0 0,-5 12 0 0 0,3-8 315 0 0,-21 39 785 0 0,2 1 0 0 0,-31 91 1 0 0,40-87-1050 0 0,2 0 0 0 0,3 1 1 0 0,3 1-1 0 0,-6 114 0 0 0,16-146-103 0 0,1-1-1 0 0,0 0 0 0 0,3 1 0 0 0,11 47 0 0 0,-11-61-32 0 0,0 1 0 0 0,1-2 0 0 0,0 1 0 0 0,1-1-1 0 0,0 0 1 0 0,1 0 0 0 0,1 0 0 0 0,0-1 0 0 0,0 0 0 0 0,1-1 0 0 0,12 12-1 0 0,-16-18-46 0 0,0 0-1 0 0,0-1 0 0 0,1 1 0 0 0,-1-1 0 0 0,1 0 1 0 0,0 0-1 0 0,0-1 0 0 0,0 0 0 0 0,0 0 0 0 0,1 0 0 0 0,-1-1 1 0 0,12 1-1 0 0,-7-1-527 0 0,0-1 1 0 0,0-1-1 0 0,0 0 1 0 0,0-1 0 0 0,0 0-1 0 0,17-5 1 0 0,6-4-5826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08:50:55.5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76 0 7743 0 0,'0'0'356'0'0,"0"2"-8"0"0,-4 22-212 0 0,-8 67 1959 0 0,0 6 586 0 0,3 69-129 0 0,-2-16-1556 0 0,5-91-840 0 0,5-47-187 0 0,0 1 0 0 0,-1 0-1 0 0,-1-1 1 0 0,0 1 0 0 0,-7 19-1 0 0,8-30-854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08:51:22.6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60 1 8287 0 0,'0'0'639'0'0,"1"2"-415"0"0,-1 6 721 0 0,0-1 0 0 0,-1 1 0 0 0,0 0 0 0 0,0-1-1 0 0,-3 14 1 0 0,-3 11 1474 0 0,-23 154 446 0 0,21-96-2517 0 0,5-33-232 0 0,0 67-563 0 0,5-95 101 0 0,-1-25 59 0 0,0 1 0 0 0,1-1 0 0 0,-1 0 0 0 0,4 8 0 0 0,-4-10-1198 0 0</inkml:trace>
  <inkml:trace contextRef="#ctx0" brushRef="#br0" timeOffset="1">205 98 8287 0 0,'0'0'13256'0'0,"0"2"-12864"0"0,10 41-43 0 0,-3-1 1 0 0,3 84-1 0 0,-7-75-404 0 0,4 21-1858 0 0,21 100 0 0 0,-17-139 236 0 0,-4-16 694 0 0,-6-14-642 0 0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31:03.4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54 223 16903 0 0,'-4'7'1528'0'0,"3"-6"-1510"0"0,1 0 0 0 0,-1 0 0 0 0,0 0 0 0 0,1 0 0 0 0,-1 0 0 0 0,1 0 0 0 0,-1 0 0 0 0,1 1 0 0 0,-1-1 0 0 0,1 0 0 0 0,0 0-1 0 0,0 1 1 0 0,0-1 0 0 0,0 0 0 0 0,0 1 0 0 0,0-1 0 0 0,0 0 0 0 0,0 0 0 0 0,0 1 0 0 0,0-1 0 0 0,1 0 0 0 0,-1 0 0 0 0,0 1 0 0 0,1-1 0 0 0,-1 0 0 0 0,1 0 0 0 0,0 0 0 0 0,-1 0-1 0 0,1 0 1 0 0,0 0 0 0 0,0 0 0 0 0,0 0 0 0 0,-1 0 0 0 0,1 0 0 0 0,0 0 0 0 0,0 0 0 0 0,0-1 0 0 0,2 2 0 0 0,0 0 34 0 0,0-1 0 0 0,1 1 0 0 0,-1-1 0 0 0,0 0 0 0 0,1 0 0 0 0,-1 0 0 0 0,1-1 0 0 0,-1 1 0 0 0,1-1 0 0 0,4 0 0 0 0,2-1-11 0 0,-1-1-1 0 0,1 0 1 0 0,0 0-1 0 0,-1-1 1 0 0,0 0-1 0 0,18-9 1 0 0,-13 4-66 0 0,0 0 1 0 0,-1 0-1 0 0,20-17 1 0 0,-24 17-92 0 0,0 0 0 0 0,-1 0 1 0 0,0-1-1 0 0,0 0 1 0 0,-1 0-1 0 0,-1-1 1 0 0,1 0-1 0 0,-1 0 1 0 0,-1-1-1 0 0,0 1 0 0 0,6-19 1 0 0,-10 27 66 0 0,-1-1 0 0 0,1 1 0 0 0,-1 0 0 0 0,1-1 0 0 0,-1 1 0 0 0,0-1 0 0 0,0 1 0 0 0,0-1-1 0 0,0 1 1 0 0,-1-1 0 0 0,1 1 0 0 0,-1 0 0 0 0,1-1 0 0 0,-1 1 0 0 0,0 0 0 0 0,0-1 0 0 0,0 1 0 0 0,-3-4 0 0 0,2 3 31 0 0,0 1 1 0 0,0 0-1 0 0,0 0 0 0 0,0 0 1 0 0,-1 0-1 0 0,1 1 0 0 0,-1-1 0 0 0,0 1 1 0 0,1-1-1 0 0,-1 1 0 0 0,0 0 1 0 0,0 0-1 0 0,-4-1 0 0 0,-5 0 99 0 0,0 1 0 0 0,0-1 1 0 0,0 2-1 0 0,0 0 0 0 0,0 0 0 0 0,-17 3 0 0 0,16-1 98 0 0,1 1 1 0 0,-1 0 0 0 0,1 1-1 0 0,0 0 1 0 0,0 0-1 0 0,0 2 1 0 0,1-1 0 0 0,-20 14-1 0 0,25-15-65 0 0,1 0-1 0 0,-1 1 0 0 0,1-1 1 0 0,0 1-1 0 0,0 1 1 0 0,1-1-1 0 0,-1 1 0 0 0,1-1 1 0 0,0 1-1 0 0,1 1 0 0 0,0-1 1 0 0,0 0-1 0 0,0 1 1 0 0,0 0-1 0 0,1-1 0 0 0,0 1 1 0 0,-1 10-1 0 0,2-1-9 0 0,1 0 1 0 0,0 1-1 0 0,1-1 0 0 0,1 0 0 0 0,0 1 0 0 0,2-1 1 0 0,-1 0-1 0 0,2-1 0 0 0,0 1 0 0 0,1-1 1 0 0,14 27-1 0 0,-16-36-100 0 0,0 0-1 0 0,0 0 1 0 0,0 0 0 0 0,1 0-1 0 0,0-1 1 0 0,0 0 0 0 0,1 0-1 0 0,-1 0 1 0 0,1-1 0 0 0,0 0 0 0 0,0 0-1 0 0,0 0 1 0 0,1-1 0 0 0,-1 0-1 0 0,1 0 1 0 0,0 0 0 0 0,0-1 0 0 0,13 3-1 0 0,-10-4-356 0 0,0 0 0 0 0,1 0 0 0 0,-1-1 0 0 0,1 0-1 0 0,12-2 1 0 0,-11 0-1062 0 0,1 0-1 0 0,-1-1 0 0 0,0-1 1 0 0,13-5-1 0 0,-1-2-4496 0 0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31:03.4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8 3679 0 0,'0'2'12746'0'0,"-2"116"-10825"0"0,0 70 1020 0 0,3-104-3453 0 0,-1-87 489 0 0,1-1-1 0 0,0 1 1 0 0,0 0-1 0 0,0-1 1 0 0,1 1-1 0 0,-1 0 0 0 0,1 0 1 0 0,2-3-1 0 0,2-6 4 0 0,20-56-119 0 0,-19 46 103 0 0,1 1-1 0 0,20-36 1 0 0,-17 38 62 0 0,17-19 0 0 0,-24 32 110 0 0,1 1 0 0 0,-1 0 0 0 0,1 0 1 0 0,1 0-1 0 0,-1 0 0 0 0,1 1 0 0 0,8-5 1 0 0,-13 8-98 0 0,0 1 1 0 0,0 0 0 0 0,0 0-1 0 0,0 0 1 0 0,0 0 0 0 0,-1 0 0 0 0,1 0-1 0 0,0 0 1 0 0,0 0 0 0 0,0 0 0 0 0,0 0-1 0 0,-1 1 1 0 0,1-1 0 0 0,0 0-1 0 0,0 0 1 0 0,0 1 0 0 0,-1-1 0 0 0,1 1-1 0 0,0-1 1 0 0,0 1 0 0 0,-1-1 0 0 0,1 1-1 0 0,0-1 1 0 0,-1 1 0 0 0,1 0 0 0 0,14 17 449 0 0,-15-18-489 0 0,5 7 136 0 0,-1 1 0 0 0,1 0 1 0 0,-2 1-1 0 0,1-1 0 0 0,2 12 0 0 0,10 45 25 0 0,-15-60-147 0 0,4 25-9 0 0,0-1 1 0 0,-1 55-1 0 0,-1-99-4 0 0,9-24-1 0 0,-5 13-12 0 0,5-15-98 0 0,29-68-1 0 0,-34 94 114 0 0,1 0 0 0 0,0 0 0 0 0,1 1 0 0 0,0 0 0 0 0,2 0 0 0 0,-1 1 0 0 0,19-17 0 0 0,-26 27 52 0 0,0 1-1 0 0,0 0 1 0 0,1-1 0 0 0,-1 1-1 0 0,0 0 1 0 0,1 1-1 0 0,0-1 1 0 0,-1 0 0 0 0,1 1-1 0 0,6-2 1 0 0,-8 3-17 0 0,0 0 0 0 0,0 0 0 0 0,-1 0 1 0 0,1 0-1 0 0,0 0 0 0 0,-1 0 0 0 0,1 1 0 0 0,0-1 1 0 0,-1 0-1 0 0,1 1 0 0 0,0 0 0 0 0,-1-1 1 0 0,1 1-1 0 0,-1 0 0 0 0,1 0 0 0 0,-1 0 0 0 0,1 0 1 0 0,-1 0-1 0 0,0 0 0 0 0,1 0 0 0 0,-1 0 1 0 0,0 0-1 0 0,0 1 0 0 0,0-1 0 0 0,0 1 0 0 0,0-1 1 0 0,1 2-1 0 0,9 20 113 0 0,-1-1 0 0 0,-1 2 0 0 0,-2-1 0 0 0,0 1 0 0 0,5 28 0 0 0,11 42-376 0 0,-17-73-47 0 0,-3-11-250 0 0,0 0 0 0 0,1 0 1 0 0,0 0-1 0 0,0 0 0 0 0,9 14 0 0 0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31:03.4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 0 17735 0 0,'-5'10'321'0'0,"-1"-1"-1"0"0,1 1 1 0 0,1-1-1 0 0,0 2 1 0 0,0-1 0 0 0,1 0-1 0 0,0 1 1 0 0,1-1-1 0 0,0 1 1 0 0,1 0-1 0 0,0 0 1 0 0,1 14-1 0 0,2 13 471 0 0,2 0 0 0 0,10 43-1 0 0,-10-61-832 0 0,4 22 196 0 0,48 223 267 0 0,16 98-2229 0 0,-60-267 1214 0 0,-11-81 803 0 0,0 0-1 0 0,-1 0 0 0 0,-1 0 1 0 0,-4 21-1 0 0,4-34-112 0 0,1 1-1 0 0,-1 0 0 0 0,0 0 1 0 0,0-1-1 0 0,0 1 1 0 0,-3 3-1 0 0,3-6-76 0 0,0-1 0 0 0,0 1 0 0 0,0 0 0 0 0,1-1 0 0 0,-1 1 0 0 0,0-1 0 0 0,0 1 0 0 0,0-1 0 0 0,0 1-1 0 0,1-1 1 0 0,-1 0 0 0 0,0 1 0 0 0,1-1 0 0 0,-2-1 0 0 0,0-2-39 0 0,0 0 0 0 0,0 1 0 0 0,0-1 0 0 0,0 0 0 0 0,1 0 0 0 0,0 0 1 0 0,0 0-1 0 0,0-1 0 0 0,0 1 0 0 0,0 0 0 0 0,1-7 0 0 0,0-5-104 0 0,3-26-1 0 0,1 16 33 0 0,0 1-1 0 0,2 0 1 0 0,16-47-1 0 0,-17 60 83 0 0,0 0 0 0 0,1 1-1 0 0,0 0 1 0 0,1 0 0 0 0,0 0 0 0 0,0 0 0 0 0,1 1 0 0 0,1 1-1 0 0,16-16 1 0 0,-23 24 29 0 0,0-1 1 0 0,0 0-1 0 0,0 1 0 0 0,1-1 0 0 0,-1 1 0 0 0,0 0 1 0 0,1 0-1 0 0,-1 0 0 0 0,1 0 0 0 0,-1 0 0 0 0,1 1 1 0 0,-1-1-1 0 0,1 1 0 0 0,4-1 0 0 0,-5 1 0 0 0,0 1-1 0 0,-1-1 1 0 0,1 1-1 0 0,-1-1 1 0 0,1 1-1 0 0,-1-1 0 0 0,1 1 1 0 0,-1 0-1 0 0,0 0 1 0 0,1 0-1 0 0,-1 0 1 0 0,0 0-1 0 0,1 0 1 0 0,-1 0-1 0 0,0 0 0 0 0,0 0 1 0 0,0 1-1 0 0,0-1 1 0 0,0 0-1 0 0,0 1 1 0 0,-1-1-1 0 0,1 1 1 0 0,0-1-1 0 0,0 3 0 0 0,1 2 22 0 0,-1-1-1 0 0,1 0 1 0 0,-1 1-1 0 0,-1-1 1 0 0,1 1-1 0 0,-1 0 1 0 0,0 8-1 0 0,-6 40 140 0 0,4-42-151 0 0,-2 10-7 0 0,-1-1 1 0 0,0 1-1 0 0,-2-1 0 0 0,0 0 1 0 0,-2-1-1 0 0,0 1 0 0 0,-1-2 1 0 0,-1 1-1 0 0,-1-2 0 0 0,0 1 1 0 0,-23 24-1 0 0,13-19-1654 0 0,-49 40 1 0 0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31:03.4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72 115 8287 0 0,'0'0'639'0'0,"1"1"-415"0"0,7 0 521 0 0,-1 0-1 0 0,1 0 1 0 0,-1-1-1 0 0,0 0 1 0 0,1 0-1 0 0,-1-1 1 0 0,1 0-1 0 0,-1 0 1 0 0,0-1-1 0 0,0 0 1 0 0,8-2 0 0 0,-11 2-602 0 0,0 0 1 0 0,-1 0-1 0 0,1-1 1 0 0,0 1-1 0 0,-1-1 1 0 0,1 0 0 0 0,-1 0-1 0 0,0 0 1 0 0,0 0-1 0 0,0 0 1 0 0,-1-1 0 0 0,4-4-1 0 0,-6 7-107 0 0,1 0 0 0 0,-1 0 0 0 0,0 0 0 0 0,1 0-1 0 0,-1 0 1 0 0,0 0 0 0 0,0 0 0 0 0,0 0 0 0 0,0 0 0 0 0,0 0-1 0 0,0 0 1 0 0,0 0 0 0 0,0 0 0 0 0,0 0 0 0 0,-1 0 0 0 0,1 0-1 0 0,0 0 1 0 0,-1 0 0 0 0,1 0 0 0 0,0 0 0 0 0,-2-1 0 0 0,-12-16 895 0 0,10 15-785 0 0,0 0-1 0 0,0 1 1 0 0,0-1-1 0 0,0 1 1 0 0,-1 0-1 0 0,1 0 1 0 0,-1 0-1 0 0,0 0 1 0 0,0 1-1 0 0,1 0 1 0 0,-1 0-1 0 0,0 0 1 0 0,0 1-1 0 0,0 0 1 0 0,0 0 0 0 0,0 0-1 0 0,0 0 1 0 0,0 1-1 0 0,-8 1 1 0 0,9-1-100 0 0,-1 0 0 0 0,1 1 0 0 0,-1-1 1 0 0,1 1-1 0 0,0 0 0 0 0,0 0 0 0 0,0 0 1 0 0,0 1-1 0 0,0-1 0 0 0,1 1 0 0 0,-1 0 1 0 0,1 0-1 0 0,-1 1 0 0 0,1-1 0 0 0,0 0 1 0 0,1 1-1 0 0,-1 0 0 0 0,0 0 0 0 0,1 0 1 0 0,0 0-1 0 0,-2 6 0 0 0,-1 7 32 0 0,0 0 0 0 0,2 0 1 0 0,0 1-1 0 0,1-1 0 0 0,1 1 0 0 0,0 0 0 0 0,1-1 0 0 0,1 1 0 0 0,1 0 1 0 0,1-1-1 0 0,0 1 0 0 0,11 32 0 0 0,-12-46-90 0 0,0 0 1 0 0,0 0-1 0 0,0 0 0 0 0,0 0 0 0 0,1 0 1 0 0,-1-1-1 0 0,1 1 0 0 0,0-1 0 0 0,0 1 1 0 0,0-1-1 0 0,1 0 0 0 0,-1 0 0 0 0,1-1 1 0 0,0 1-1 0 0,0-1 0 0 0,0 1 0 0 0,0-1 1 0 0,7 2-1 0 0,-6-2-25 0 0,0-1 1 0 0,0 0-1 0 0,0-1 1 0 0,1 1 0 0 0,-1-1-1 0 0,0 0 1 0 0,0 0-1 0 0,0-1 1 0 0,0 1-1 0 0,0-1 1 0 0,0-1 0 0 0,0 1-1 0 0,0 0 1 0 0,0-1-1 0 0,0 0 1 0 0,6-4-1 0 0,20-14-1219 0 0,0-4-381 0 0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31:03.4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225 110 1375 0 0,'36'-36'2153'0'0,"-33"34"-1519"0"0,-1 1 0 0 0,0-1 0 0 0,0 0 0 0 0,0 1 0 0 0,0-1 0 0 0,-1 0 0 0 0,1-1 0 0 0,0 1 0 0 0,-1 0 0 0 0,1 0 0 0 0,-1-1 0 0 0,0 1 0 0 0,0 0 0 0 0,0-1 0 0 0,0 0 0 0 0,0 1 0 0 0,-1-1 0 0 0,2-5 0 0 0,-2 7-452 0 0,0 0 0 0 0,0 1 1 0 0,0-1-1 0 0,0 0 0 0 0,0 0 0 0 0,0 0 0 0 0,0 0 1 0 0,0 0-1 0 0,0 0 0 0 0,-1 0 0 0 0,1 1 1 0 0,0-1-1 0 0,-1 0 0 0 0,1 0 0 0 0,0 0 0 0 0,-1 0 1 0 0,1 1-1 0 0,-1-1 0 0 0,1 0 0 0 0,-1 0 0 0 0,0 1 1 0 0,1-1-1 0 0,-1 1 0 0 0,0-1 0 0 0,1 0 1 0 0,-2 0-1 0 0,0 0-26 0 0,0 0 0 0 0,0 1 0 0 0,-1-1 0 0 0,1 1 0 0 0,0-1 0 0 0,0 1 0 0 0,0 0 0 0 0,0-1 0 0 0,-1 1 0 0 0,-3 1 0 0 0,-3 0 21 0 0,1 1-1 0 0,-1-1 1 0 0,1 2 0 0 0,-16 5 0 0 0,10-1-41 0 0,0 0 0 0 0,0 1 0 0 0,1 0 0 0 0,0 1 1 0 0,0 0-1 0 0,-15 16 0 0 0,19-16-101 0 0,1 1-1 0 0,0 0 1 0 0,1 0 0 0 0,0 0-1 0 0,0 1 1 0 0,1 0 0 0 0,1 0-1 0 0,-7 19 1 0 0,9-20-25 0 0,-1 1 0 0 0,2 0 0 0 0,0 0-1 0 0,0 0 1 0 0,1 0 0 0 0,0 1 0 0 0,1-1 0 0 0,1 13-1 0 0,-1-20-31 0 0,1 0-1 0 0,0 0 1 0 0,-1 0-1 0 0,1 0 1 0 0,1-1-1 0 0,-1 1 1 0 0,0 0-1 0 0,1-1 1 0 0,0 0-1 0 0,0 1 1 0 0,0-1 0 0 0,0 0-1 0 0,0 0 1 0 0,1 0-1 0 0,-1 0 1 0 0,1 0-1 0 0,0 0 1 0 0,0-1-1 0 0,0 1 1 0 0,0-1-1 0 0,0 0 1 0 0,1 0-1 0 0,-1 0 1 0 0,1-1-1 0 0,-1 1 1 0 0,1-1-1 0 0,4 2 1 0 0,-2-2-58 0 0,0 0 1 0 0,-1-1-1 0 0,1 0 1 0 0,-1 0-1 0 0,1 0 1 0 0,0 0-1 0 0,-1-1 1 0 0,1 0-1 0 0,-1 0 1 0 0,1-1-1 0 0,-1 1 1 0 0,1-1-1 0 0,-1 0 1 0 0,0-1-1 0 0,0 1 1 0 0,0-1-1 0 0,0 0 1 0 0,-1 0-1 0 0,6-5 1 0 0,2-2-519 0 0,0-2 1 0 0,0 1-1 0 0,-1-2 1 0 0,0 1 0 0 0,11-20-1 0 0,-4 3-1510 0 0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31:03.4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1 9671 0 0,'0'0'9940'0'0,"-1"3"-9025"0"0,-2 8-414 0 0,-1 0 0 0 0,2 0-1 0 0,-1 0 1 0 0,0 19 0 0 0,0 52 596 0 0,3-53-852 0 0,7 299 1010 0 0,0-90-1084 0 0,-6-200-177 0 0,-1 58-1026 0 0,18 127 0 0 0,-16-209 660 0 0,7 35-247 0 0,-8-45 309 0 0,0 0 0 0 0,0 0 0 0 0,0-1 0 0 0,1 1 0 0 0,-1-1 0 0 0,1 1 0 0 0,0-1 0 0 0,0 1 0 0 0,4 4 0 0 0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31:03.4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381 503 12439 0 0,'0'0'1126'0'0,"-1"1"-708"0"0,-2 2 113 0 0,0-1 0 0 0,1 1 0 0 0,-1-1 0 0 0,0 0 0 0 0,0 0-1 0 0,0 0 1 0 0,-1 0 0 0 0,1-1 0 0 0,0 1 0 0 0,-5 1 0 0 0,-41 10 1957 0 0,30-9-1815 0 0,-5 2-275 0 0,-5 1 130 0 0,-50 18 1 0 0,69-21-483 0 0,1 1-1 0 0,0-1 1 0 0,1 1 0 0 0,-1 1-1 0 0,1 0 1 0 0,0 0-1 0 0,0 1 1 0 0,0 0 0 0 0,-6 9-1 0 0,8-9-33 0 0,0 1-1 0 0,1 0 1 0 0,0 0-1 0 0,0 0 1 0 0,1 1-1 0 0,0-1 1 0 0,1 1-1 0 0,0 0 1 0 0,0 0-1 0 0,1 0 1 0 0,0 1-1 0 0,1-1 1 0 0,0 0-1 0 0,0 1 1 0 0,1-1-1 0 0,0 1 1 0 0,1-1-1 0 0,0 1 1 0 0,1-1-1 0 0,-1 0 1 0 0,2 0-1 0 0,-1 0 1 0 0,1 0-1 0 0,1 0 1 0 0,0 0-1 0 0,9 16 1 0 0,-11-22-79 0 0,0-1 1 0 0,0 1 0 0 0,1 0-1 0 0,-1 0 1 0 0,1-1 0 0 0,-1 0-1 0 0,1 1 1 0 0,0-1 0 0 0,0 0-1 0 0,0 0 1 0 0,0-1 0 0 0,0 1-1 0 0,0 0 1 0 0,1-1 0 0 0,-1 0-1 0 0,0 0 1 0 0,1 0-1 0 0,-1 0 1 0 0,1-1 0 0 0,-1 1-1 0 0,1-1 1 0 0,-1 0 0 0 0,1 0-1 0 0,-1 0 1 0 0,1 0 0 0 0,-1-1-1 0 0,1 0 1 0 0,4-1 0 0 0,0 0-196 0 0,1-1 1 0 0,-1-1-1 0 0,0 1 1 0 0,0-2-1 0 0,0 1 1 0 0,-1-1 0 0 0,1 0-1 0 0,-1 0 1 0 0,0-1-1 0 0,7-8 1 0 0,-4 3-384 0 0,-1 0 1 0 0,0 0-1 0 0,8-16 0 0 0,5-11-775 0 0</inkml:trace>
  <inkml:trace contextRef="#ctx0" brushRef="#br0" timeOffset="1">355 99 1839 0 0,'-8'-20'354'0'0,"-22"-58"15267"0"0,24 96-14447 0 0,1 0 1 0 0,0 0-1 0 0,2 1 1 0 0,0 0-1 0 0,0 31 1 0 0,10 100-382 0 0,-1-74-456 0 0,31 371-2285 0 0,-37-443 1811 0 0,3 16-754 0 0,6 27 1 0 0,-7-43 711 0 0,-1 0 0 0 0,0 1 1 0 0,1-1-1 0 0,0 0 0 0 0,0 0 0 0 0,0 0 0 0 0,1 0 0 0 0,-1 0 1 0 0,1 0-1 0 0,0 0 0 0 0,6 5 0 0 0,-9-9 84 0 0,1 0 0 0 0,-1 1 0 0 0,0-1 1 0 0,1 0-1 0 0,-1 0 0 0 0,1 0 0 0 0,-1 0 0 0 0,0 0 0 0 0,1 0 0 0 0,-1 0 0 0 0,1 0 0 0 0,-1 0 0 0 0,0 0 0 0 0,1 0 0 0 0,-1 0 0 0 0,1 0 1 0 0,-1 0-1 0 0,0 0 0 0 0,1-1 0 0 0,-1 1 0 0 0,1 0 0 0 0,-1 0 0 0 0,0 0 0 0 0,1-1 0 0 0,8-5-1720 0 0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31:03.4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 0 7831 0 0,'0'0'706'0'0,"1"2"-578"0"0,1 3 319 0 0,-1 0 0 0 0,1 0 0 0 0,-2 1 0 0 0,1-1 0 0 0,0 0 1 0 0,-1 0-1 0 0,0 1 0 0 0,0-1 0 0 0,-2 9 0 0 0,-12 53 6084 0 0,8-43-5631 0 0,-7 36-2522 0 0,10-47-116 0 0</inkml:trace>
  <inkml:trace contextRef="#ctx0" brushRef="#br0" timeOffset="1">138 360 11055 0 0,'0'0'852'0'0,"2"2"-560"0"0,1 2 206 0 0,0 1 0 0 0,-1-1-1 0 0,1 1 1 0 0,-1 0 0 0 0,0 0 0 0 0,0 0-1 0 0,0 0 1 0 0,-1 1 0 0 0,1-1-1 0 0,-1 0 1 0 0,-1 1 0 0 0,1-1-1 0 0,-1 10 1 0 0,-1 6 268 0 0,-1 1 1 0 0,-7 26-1 0 0,2-10-393 0 0,-40 181-475 0 0,29-149-1764 0 0,15-55 236 0 0,3-4-68 0 0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31:03.4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69 1 3223 0 0,'2'-1'143'0'0,"38"6"13345"0"0,-38-3-12690 0 0,-1-1-333 0 0,0 1-1 0 0,0 0 1 0 0,0 0-1 0 0,0 0 1 0 0,-1 0-1 0 0,1 0 1 0 0,0 3-1 0 0,0 1-299 0 0,-1 1 0 0 0,1-1 0 0 0,-1 0 0 0 0,-1 9-1 0 0,-11 54 732 0 0,-31 106 0 0 0,33-138-838 0 0,-45 165-77 0 0,55-199-57 0 0,11-11-208 0 0,-4 1 194 0 0,-1 0 0 0 0,0-1 1 0 0,0 1-1 0 0,-1-1 0 0 0,0 0 0 0 0,6-16 0 0 0,-1 4-57 0 0,20-37-148 0 0,36-64-478 0 0,-54 101 944 0 0,1 1 0 0 0,2 0 0 0 0,31-32 0 0 0,-43 48-72 0 0,0 1 1 0 0,-1-1-1 0 0,1 1 0 0 0,0 0 0 0 0,1 0 0 0 0,-1 0 0 0 0,0 1 1 0 0,0-1-1 0 0,1 1 0 0 0,6-3 0 0 0,-8 4-50 0 0,-1 0 0 0 0,1 0 0 0 0,0 0 0 0 0,0 0 0 0 0,0 0 0 0 0,-1 0 0 0 0,1 0 0 0 0,0 1 0 0 0,0-1 0 0 0,0 1 1 0 0,-1-1-1 0 0,1 1 0 0 0,0 0 0 0 0,-1 0 0 0 0,1 0 0 0 0,-1 0 0 0 0,1 0 0 0 0,-1 0 0 0 0,1 0 0 0 0,-1 0 0 0 0,0 0 0 0 0,1 1 0 0 0,0 1 0 0 0,7 10 90 0 0,0 0 0 0 0,-1 1 0 0 0,-1-1 0 0 0,0 1-1 0 0,-1 1 1 0 0,6 24 0 0 0,8 15-290 0 0,-19-50 119 0 0,8 18-682 0 0,13 23 0 0 0,-19-39 103 0 0,1-1-1 0 0,-1 0 1 0 0,1 1-1 0 0,0-1 1 0 0,0 0 0 0 0,1-1-1 0 0,0 1 1 0 0,-1-1-1 0 0,10 6 1 0 0,0-3-1320 0 0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31:03.4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299 221 1839 0 0,'15'-25'-1002'0'0,"-12"20"2311"0"0,-1-1 1 0 0,1 0-1 0 0,-1 0 0 0 0,2-7 1 0 0,-3 9-202 0 0,-1 0 0 0 0,1 0-1 0 0,-1 0 1 0 0,0 0 0 0 0,0-1 0 0 0,0 1 0 0 0,-1-5 0 0 0,-8-19 2008 0 0,5 20-2555 0 0,0 0 0 0 0,0-1-1 0 0,-1 2 1 0 0,0-1 0 0 0,0 1-1 0 0,-1-1 1 0 0,0 2 0 0 0,-12-12-1 0 0,16 16-468 0 0,0 1-1 0 0,-1-1 0 0 0,1 1 1 0 0,0 0-1 0 0,-1 0 0 0 0,1-1 0 0 0,0 1 1 0 0,-1 1-1 0 0,1-1 0 0 0,-1 0 1 0 0,0 1-1 0 0,1-1 0 0 0,-1 1 0 0 0,-3 0 1 0 0,3 0-41 0 0,1 1 1 0 0,-1-1 0 0 0,1 1 0 0 0,-1 0-1 0 0,1 0 1 0 0,-1 0 0 0 0,1 0 0 0 0,0 0-1 0 0,0 0 1 0 0,0 1 0 0 0,-1-1-1 0 0,1 1 1 0 0,1 0 0 0 0,-1-1 0 0 0,0 1-1 0 0,0 0 1 0 0,-2 4 0 0 0,-3 3 8 0 0,1 1 0 0 0,0 0 0 0 0,1 0 1 0 0,0 0-1 0 0,1 1 0 0 0,0-1 0 0 0,0 1 1 0 0,1 0-1 0 0,-2 19 0 0 0,3-15-116 0 0,0 0 0 0 0,2 0 0 0 0,0 0 0 0 0,1 0-1 0 0,0 0 1 0 0,7 28 0 0 0,-7-37-21 0 0,1 0 1 0 0,0 0-1 0 0,0 0 0 0 0,1 0 0 0 0,-1-1 0 0 0,1 1 1 0 0,4 5-1 0 0,-5-9 46 0 0,-1-1 1 0 0,0 1 0 0 0,1-1-1 0 0,-1 1 1 0 0,1-1-1 0 0,-1 0 1 0 0,1 1-1 0 0,-1-1 1 0 0,1 0 0 0 0,0 0-1 0 0,0 0 1 0 0,0 0-1 0 0,-1-1 1 0 0,1 1 0 0 0,0 0-1 0 0,0-1 1 0 0,0 1-1 0 0,0-1 1 0 0,0 0 0 0 0,0 0-1 0 0,0 0 1 0 0,1 0-1 0 0,-1 0 1 0 0,4 0-1 0 0,0-2 17 0 0,0 0-1 0 0,0 0 0 0 0,0 0 0 0 0,0 0 1 0 0,0-1-1 0 0,-1 0 0 0 0,1-1 0 0 0,-1 1 1 0 0,10-8-1 0 0,1-4-76 0 0,22-26 0 0 0,-24 24 51 0 0,21-17 0 0 0,-32 31 70 0 0,0 0 0 0 0,0 1 0 0 0,0 0-1 0 0,1-1 1 0 0,-1 1 0 0 0,1 0 0 0 0,0 1 0 0 0,0-1-1 0 0,-1 1 1 0 0,6-2 0 0 0,-6 3-10 0 0,-1 0 0 0 0,0 0 0 0 0,1 0 0 0 0,-1 0 0 0 0,0 0 0 0 0,0 0 0 0 0,1 1 0 0 0,-1-1 0 0 0,0 1 0 0 0,0 0 0 0 0,0-1 0 0 0,1 1 0 0 0,-1 0 0 0 0,0 0 0 0 0,0 1 0 0 0,-1-1 0 0 0,1 0 0 0 0,0 1 0 0 0,3 2 0 0 0,5 6 63 0 0,-1 0-1 0 0,0 1 1 0 0,-1 0-1 0 0,0 0 1 0 0,-1 1-1 0 0,0 0 1 0 0,7 17-1 0 0,-3-2-33 0 0,-1 1-1 0 0,9 41 0 0 0,-16-48-32 0 0,0 1-1 0 0,-1-1 0 0 0,0 1 0 0 0,-2-1 0 0 0,-1 1 0 0 0,-1-1 1 0 0,0 0-1 0 0,-2 1 0 0 0,-1-1 0 0 0,0 0 0 0 0,-15 37 0 0 0,7-30 75 0 0,-1 0 0 0 0,0-1 0 0 0,-3 0-1 0 0,0-1 1 0 0,-1-1 0 0 0,-1-1 0 0 0,-37 36-1 0 0,40-45 7 0 0,-1-1 0 0 0,-1-1 0 0 0,0 0 0 0 0,-31 15-1 0 0,34-20-82 0 0,-1-1-1 0 0,0 0 0 0 0,-1-2 0 0 0,1 0 0 0 0,-1 0 0 0 0,-23 2 0 0 0,34-6-145 0 0,0-1-1 0 0,0 0 0 0 0,1 1 0 0 0,-1-2 0 0 0,0 1 0 0 0,0-1 0 0 0,0 0 0 0 0,1 0 0 0 0,-1-1 1 0 0,1 1-1 0 0,-1-1 0 0 0,1 0 0 0 0,-1-1 0 0 0,1 1 0 0 0,0-1 0 0 0,-6-4 0 0 0,-15-18-1099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08:51:23.0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15 14111 0 0,'0'0'1276'0'0,"-1"-1"-953"0"0,-13-13 3869 0 0,14 17-4095 0 0,-2 23-158 0 0,2 1 0 0 0,0-1-1 0 0,8 48 1 0 0,-3-33-366 0 0,8 40-1395 0 0,-6-48 495 0 0,-2-1-1262 0 0,-4-19 1175 0 0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31:03.4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338 25 11519 0 0,'0'0'887'0'0,"0"-2"-480"0"0,0 1-1 0 0,0-1 1 0 0,-1 1 0 0 0,1-1-1 0 0,-1 1 1 0 0,1-1 0 0 0,-1 1-1 0 0,1-1 1 0 0,-3-1 0 0 0,0 1-133 0 0,0 1 1 0 0,-1 0-1 0 0,1 0 1 0 0,0 0 0 0 0,-1 1-1 0 0,1-1 1 0 0,-1 1-1 0 0,0 0 1 0 0,1 0 0 0 0,-1 0-1 0 0,-5 1 1 0 0,-5-1 451 0 0,-1 0-445 0 0,-1 1 0 0 0,1 0 0 0 0,0 1 0 0 0,0 1 0 0 0,0 0 0 0 0,0 1 0 0 0,-25 11 0 0 0,33-12-242 0 0,-1 1 0 0 0,0 0 0 0 0,1 1 0 0 0,0 0 0 0 0,0 0 0 0 0,1 1 0 0 0,-1 0 1 0 0,1 0-1 0 0,0 0 0 0 0,1 1 0 0 0,0-1 0 0 0,0 1 0 0 0,0 1 0 0 0,1-1 0 0 0,-5 11 0 0 0,3-2 39 0 0,2-1 0 0 0,0 1 0 0 0,1 0 0 0 0,0 0 0 0 0,1 0 0 0 0,1 1 0 0 0,1 20 0 0 0,1-30-73 0 0,-1 0-1 0 0,1 1 1 0 0,1-1-1 0 0,-1 0 0 0 0,1 0 1 0 0,0 0-1 0 0,1 0 1 0 0,0-1-1 0 0,0 1 1 0 0,0 0-1 0 0,1-1 1 0 0,0 0-1 0 0,5 7 1 0 0,-6-10-36 0 0,0 0 1 0 0,0 0-1 0 0,-1-1 0 0 0,2 1 1 0 0,-1-1-1 0 0,0 1 1 0 0,0-1-1 0 0,1 0 1 0 0,0 0-1 0 0,-1 0 1 0 0,1-1-1 0 0,0 1 0 0 0,0-1 1 0 0,-1 0-1 0 0,1 0 1 0 0,0-1-1 0 0,0 1 1 0 0,0-1-1 0 0,0 1 1 0 0,0-1-1 0 0,0-1 0 0 0,0 1 1 0 0,0 0-1 0 0,6-2 1 0 0,-3-1-95 0 0,1 1 1 0 0,-1-1 0 0 0,0 0-1 0 0,0-1 1 0 0,-1 0-1 0 0,1 0 1 0 0,-1 0 0 0 0,0-1-1 0 0,0 0 1 0 0,8-7 0 0 0,-1-3-1198 0 0,-1 0 1 0 0,21-31 0 0 0,-11 11-5326 0 0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31:03.4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45 0 12439 0 0,'0'0'958'0'0,"0"2"-625"0"0,-5 13 1555 0 0,2 0-1 0 0,-1 1 1 0 0,0 22 0 0 0,1-16-1182 0 0,-22 345 3265 0 0,27 1-3533 0 0,-1-296-1435 0 0,4 0 0 0 0,15 86-1 0 0,-17-144-19 0 0,1-1-1 0 0,0 0 1 0 0,1 0-1 0 0,7 15 1 0 0,-3-12-5805 0 0</inkml:trace>
  <inkml:trace contextRef="#ctx0" brushRef="#br0" timeOffset="1">405 316 7367 0 0,'0'0'334'0'0,"1"2"-1"0"0,3 54 888 0 0,-7 29 10047 0 0,-8 10-10681 0 0,2-54-6622 0 0,5-20-449 0 0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31:03.4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11055 0 0,'0'0'852'0'0,"1"2"-560"0"0,9 16-65 0 0,-6-10 1020 0 0,0 0 0 0 0,0 0 0 0 0,0 0 0 0 0,-1 1 0 0 0,3 12 1 0 0,-2 7-346 0 0,-1 0 1 0 0,-1 1-1 0 0,-4 50 1 0 0,-20 85-706 0 0,22-164-206 0 0,-5 28-1284 0 0,-9 25 0 0 0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31:03.4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83 1839 0 0,'13'-12'208'0'0,"2"1"-1"0"0,-1 1 0 0 0,23-13 0 0 0,-28 18 1281 0 0,1 1 0 0 0,14-5 1 0 0,-14 7 1799 0 0,0 0 1 0 0,19-2 0 0 0,-27 4-3147 0 0,-1 0-1 0 0,1 0 1 0 0,-1 0-1 0 0,1 0 0 0 0,-1 0 1 0 0,1 0-1 0 0,-1 0 1 0 0,1 1-1 0 0,-1-1 0 0 0,0 1 1 0 0,1-1-1 0 0,-1 1 1 0 0,1-1-1 0 0,-1 1 1 0 0,0 0-1 0 0,0 0 0 0 0,1-1 1 0 0,-1 1-1 0 0,0 0 1 0 0,1 2-1 0 0,0-2-11 0 0,-1 1-1 0 0,0 0 1 0 0,0 1-1 0 0,0-1 1 0 0,0 0-1 0 0,0 0 1 0 0,0 0-1 0 0,-1 1 1 0 0,1-1-1 0 0,0 0 1 0 0,-1 4-1 0 0,1 5 92 0 0,-1 0 0 0 0,-1-1 0 0 0,0 1 0 0 0,-3 15 0 0 0,-8 24 114 0 0,-27 71-1 0 0,19-64-232 0 0,12-31-95 0 0,3-10 0 0 0,0 0 0 0 0,-1 0 0 0 0,0-1 0 0 0,-1 0 0 0 0,-13 20 0 0 0,16-31-81 0 0,3-3-32 0 0,2-15-4 0 0,0-1 0 0 0,1 1 0 0 0,1 0 0 0 0,0 0 0 0 0,1 0 0 0 0,0 0 0 0 0,1 1 0 0 0,1 0 0 0 0,9-17 0 0 0,-3 9 122 0 0,1 0-1 0 0,2 0 1 0 0,0 2-1 0 0,28-28 1 0 0,-35 39 79 0 0,0 1 0 0 0,0 0 0 0 0,13-7 1 0 0,-16 11 1 0 0,-1 0 0 0 0,1 1 0 0 0,0 0 1 0 0,0 0-1 0 0,0 0 0 0 0,0 0 0 0 0,0 1 1 0 0,9-2-1 0 0,-12 3-56 0 0,0 0 1 0 0,0 0 0 0 0,0 0-1 0 0,0 1 1 0 0,0-1 0 0 0,0 0-1 0 0,0 1 1 0 0,0-1 0 0 0,0 1-1 0 0,0 0 1 0 0,0 0 0 0 0,0 0-1 0 0,0 0 1 0 0,-1 0-1 0 0,1 0 1 0 0,0 0 0 0 0,2 2-1 0 0,-1 0 15 0 0,-1 1 0 0 0,1-1 0 0 0,-1 0 0 0 0,0 0-1 0 0,0 1 1 0 0,0-1 0 0 0,0 1 0 0 0,2 5 0 0 0,0 6 88 0 0,0-1 0 0 0,-1 1 1 0 0,2 25-1 0 0,-2 111 132 0 0,-4-69-364 0 0,9-91 32 0 0,-1-4 39 0 0,0-1-1 0 0,-1 0 1 0 0,0-1 0 0 0,-1 1-1 0 0,4-23 1 0 0,1 1-3 0 0,0-1 21 0 0,19-54-13 0 0,-23 76 22 0 0,1-1 0 0 0,0 1 0 0 0,17-24 0 0 0,-20 33 69 0 0,0 0 0 0 0,1 0 0 0 0,0 1 0 0 0,0-1 0 0 0,0 1 0 0 0,11-8 0 0 0,-14 12-34 0 0,0-1 0 0 0,0 1-1 0 0,0 0 1 0 0,0 0 0 0 0,0 1 0 0 0,1-1 0 0 0,-1 0 0 0 0,0 1 0 0 0,0-1-1 0 0,1 1 1 0 0,-1 0 0 0 0,0 0 0 0 0,1 0 0 0 0,-1 0 0 0 0,0 0 0 0 0,1 0-1 0 0,-1 1 1 0 0,0-1 0 0 0,0 1 0 0 0,1 0 0 0 0,-1-1 0 0 0,0 1 0 0 0,0 0-1 0 0,0 0 1 0 0,4 3 0 0 0,-1-1 18 0 0,-1 1 1 0 0,1 0-1 0 0,-1 0 0 0 0,0 0 0 0 0,0 0 0 0 0,0 1 1 0 0,-1 0-1 0 0,4 5 0 0 0,22 45 156 0 0,-22-40-156 0 0,16 38-31 0 0,21 77 1 0 0,-17-46-1090 0 0,-3-14-3097 0 0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31:03.4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11 14279 0 0,'0'0'655'0'0,"2"-1"-12"0"0,7-1-369 0 0,0 0 0 0 0,0 0 1 0 0,0 0-1 0 0,0 1 0 0 0,15 0 1 0 0,-2 2 2388 0 0,29 3 1 0 0,-46-3-2513 0 0,1 0 0 0 0,-1 1 0 0 0,0-1 0 0 0,0 1 0 0 0,0 0 0 0 0,0 1 0 0 0,0-1 0 0 0,0 1 0 0 0,0 0 1 0 0,-1 0-1 0 0,0 1 0 0 0,1-1 0 0 0,-1 1 0 0 0,-1 0 0 0 0,1 0 0 0 0,0 0 0 0 0,-1 1 0 0 0,0-1 0 0 0,4 8 0 0 0,3 7 114 0 0,-1 1 0 0 0,-1 0-1 0 0,9 33 1 0 0,-17-51-239 0 0,19 60 265 0 0,-4 1-1 0 0,-2 0 1 0 0,-3 1-1 0 0,-2 0 1 0 0,-4 1-1 0 0,-4 82 1 0 0,-7-68-58 0 0,-2 0 0 0 0,-33 122 1 0 0,28-152-856 0 0,-33 74 0 0 0,30-89-1883 0 0,-1 1-1 0 0,-37 52 1 0 0,2-21-6358 0 0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31:03.4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477 1 8751 0 0,'-7'1'910'0'0,"-7"3"605"0"0,1-1-1 0 0,0 2 1 0 0,1 0 0 0 0,-13 6 0 0 0,-48 30 2030 0 0,46-25-3516 0 0,-1 3 278 0 0,1 1 0 0 0,1 2 1 0 0,-37 37-1 0 0,48-44-224 0 0,1 0 0 0 0,1 1 1 0 0,0 1-1 0 0,1 0 0 0 0,1 0 0 0 0,0 1 1 0 0,1 1-1 0 0,2 0 0 0 0,-1 0 0 0 0,2 0 1 0 0,1 1-1 0 0,0 0 0 0 0,2 1 1 0 0,0-1-1 0 0,1 1 0 0 0,1 0 0 0 0,1-1 1 0 0,1 1-1 0 0,3 21 0 0 0,-1-24-41 0 0,1 0 0 0 0,0 0-1 0 0,1-1 1 0 0,1 0 0 0 0,1 1 0 0 0,0-2 0 0 0,2 1-1 0 0,14 24 1 0 0,-16-31-25 0 0,0-1 0 0 0,1 0 0 0 0,0-1 0 0 0,0 0 0 0 0,1 0 0 0 0,0 0 0 0 0,1-1 0 0 0,-1-1 0 0 0,1 1 0 0 0,1-1 0 0 0,-1-1 0 0 0,1 0 0 0 0,0 0 0 0 0,0-1 0 0 0,17 5 0 0 0,-12-5-284 0 0,1-1 1 0 0,-1-1-1 0 0,1-1 0 0 0,0 0 0 0 0,23-1 0 0 0,-22-2-593 0 0,-1 0-1 0 0,0-1 0 0 0,1-1 0 0 0,-1 0 1 0 0,16-8-1 0 0,33-18-6694 0 0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31:03.4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340 17 6911 0 0,'-5'-8'5544'0'0,"4"7"-5207"0"0,0 0 0 0 0,-1 0 0 0 0,1 1 0 0 0,0-1-1 0 0,-1 0 1 0 0,1 1 0 0 0,-1-1 0 0 0,1 1 0 0 0,-1-1 0 0 0,1 1-1 0 0,-1-1 1 0 0,1 1 0 0 0,-1 0 0 0 0,1 0 0 0 0,-1 0 0 0 0,-2 0-1 0 0,-1 1 38 0 0,1 0-1 0 0,-1 1 1 0 0,1-1-1 0 0,0 1 0 0 0,-4 2 1 0 0,-3 2-127 0 0,0 1 0 0 0,1 0 0 0 0,0 0 0 0 0,0 1 0 0 0,1 0 0 0 0,0 1 0 0 0,1 0 0 0 0,0 0 0 0 0,0 1 0 0 0,1 0 0 0 0,0 1 0 0 0,-9 17 0 0 0,-1 9-66 0 0,1 1 0 0 0,-16 58-1 0 0,6-6-54 0 0,-25 158 1 0 0,45-198-22 0 0,2 0 1 0 0,2 0-1 0 0,3 1 1 0 0,12 92-1 0 0,-10-124-60 0 0,1 0-1 0 0,1-1 0 0 0,0 0 1 0 0,2 0-1 0 0,0 0 0 0 0,1 0 1 0 0,16 25-1 0 0,-19-35-28 0 0,1 0-1 0 0,0-1 1 0 0,0 0 0 0 0,1 0-1 0 0,-1 0 1 0 0,2-1-1 0 0,-1 0 1 0 0,1-1 0 0 0,0 1-1 0 0,0-2 1 0 0,0 1-1 0 0,1-1 1 0 0,0 0 0 0 0,0-1-1 0 0,0 0 1 0 0,0 0 0 0 0,10 1-1 0 0,1-2-396 0 0,1 0 0 0 0,-1-1 0 0 0,1-2 0 0 0,-1 0 0 0 0,0-1 0 0 0,1-1 0 0 0,-1 0-1 0 0,0-2 1 0 0,-1 0 0 0 0,21-10 0 0 0,25-12-7467 0 0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31:03.4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351 1 10591 0 0,'0'0'964'0'0,"-8"0"675"0"0,0 0-808 0 0,1 0-1 0 0,-1 1 1 0 0,1 0-1 0 0,-1 1 1 0 0,1 0 0 0 0,0 0-1 0 0,-1 0 1 0 0,-8 5 0 0 0,8-3-453 0 0,-1 1 0 0 0,1 0 0 0 0,0 1 0 0 0,0 0 0 0 0,-11 12 0 0 0,1 2-188 0 0,0 1 0 0 0,2 1 1 0 0,-23 41-1 0 0,21-31-80 0 0,2 1 0 0 0,0 1-1 0 0,3 1 1 0 0,0 0 0 0 0,-9 48 0 0 0,16-52-74 0 0,1 0 1 0 0,2 0-1 0 0,1 0 1 0 0,1 0 0 0 0,1 0-1 0 0,9 53 1 0 0,-7-71-14 0 0,1 0 0 0 0,1 0 0 0 0,0 0 0 0 0,0 0 0 0 0,1-1 0 0 0,1 0 0 0 0,0 0 0 0 0,1 0-1 0 0,15 19 1 0 0,-17-25-12 0 0,0 0-1 0 0,1 0 1 0 0,0-1-1 0 0,0 0 1 0 0,0 0-1 0 0,1 0 0 0 0,0-1 1 0 0,0 0-1 0 0,0 0 1 0 0,0-1-1 0 0,1 0 1 0 0,-1 0-1 0 0,1-1 0 0 0,0 0 1 0 0,-1 0-1 0 0,1-1 1 0 0,13 1-1 0 0,-5-2-72 0 0,-1-1-1 0 0,0 0 1 0 0,1-2-1 0 0,-1 0 1 0 0,0 0 0 0 0,-1-1-1 0 0,1-1 1 0 0,-1-1-1 0 0,26-13 1 0 0,-10 2-246 0 0,-1-1 1 0 0,0-2-1 0 0,33-30 0 0 0,-13 5-971 0 0,0-3-59 0 0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31:03.4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1839 0 0,'15'19'10976'0'0,"-3"-9"-8419"0"0,20 13 2698 0 0,-22-16-5023 0 0,0 0 1 0 0,0 0 0 0 0,10 11 0 0 0,-13-9-215 0 0,0 0-1 0 0,0 0 1 0 0,-1 0 0 0 0,0 1 0 0 0,-1 0-1 0 0,0 0 1 0 0,6 16 0 0 0,-8-15-628 0 0,0 0 1 0 0,0 1-1 0 0,-1-1 1 0 0,1 13 0 0 0,-3 2-6197 0 0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31:03.4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1 180 15143 0 0,'0'0'1372'0'0,"8"-2"-1024"0"0,66-21 1732 0 0,85-41 0 0 0,50-15-3228 0 0,-176 67-2132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08:51:23.6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1 341 5983 0 0,'0'0'7694'0'0,"2"-1"-6750"0"0,17-15 524 0 0,1 2 0 0 0,22-12 0 0 0,28-21-339 0 0,-14 9-634 0 0,31-15-316 0 0,100-43 0 0 0,-158 82-178 0 0,-17 8 1 0 0,-1 0-1 0 0,1 1 1 0 0,1 0-1 0 0,-1 1 1 0 0,0 1 0 0 0,18-3-1 0 0,-19 6 63 0 0,-8 1-29 0 0,0 1-1 0 0,0-1 1 0 0,-1 0 0 0 0,1 1-1 0 0,0 0 1 0 0,-1 0 0 0 0,0 0-1 0 0,1 0 1 0 0,-1 0-1 0 0,0 0 1 0 0,0 0 0 0 0,0 1-1 0 0,0-1 1 0 0,-1 1 0 0 0,1-1-1 0 0,-1 1 1 0 0,2 2 0 0 0,2 7 161 0 0,0 0 0 0 0,4 21 1 0 0,-8-28-150 0 0,15 61 129 0 0,-3 1 0 0 0,-4 0 0 0 0,-2 1 0 0 0,-3 110 0 0 0,-12-75-1223 0 0,-3-37-3180 0 0,11-64 2675 0 0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31:03.4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97 59 4143 0 0,'-66'61'1000'0'0,"35"-38"10858"0"0,33-24-11758 0 0,0 0 0 0 0,0 0 0 0 0,0 0 0 0 0,0 0 0 0 0,0 0 0 0 0,0 1 1 0 0,0-1-1 0 0,3 0 0 0 0,8-3 153 0 0,77-33 958 0 0,17-8-770 0 0,-14-2-1194 0 0,-91 45 362 0 0,-10 13-1705 0 0,-93 93-1570 0 0,61-64 2660 0 0,7-4 1815 0 0,2 1 0 0 0,-38 60 1381 0 0,74-98-2106 0 0,0-1 0 0 0,0 1 0 0 0,0-1 0 0 0,0 0 0 0 0,0 0 0 0 0,-1 0-1 0 0,1-1 1 0 0,-1 0 0 0 0,1 0 0 0 0,3-3 0 0 0,3-2 65 0 0,68-43 511 0 0,-60 38-676 0 0,0 0 0 0 0,24-22 0 0 0,-24 18-632 0 0,-17 15 130 0 0,-18 20-2440 0 0,2 0 1746 0 0,-22 35 0 0 0,3-4 708 0 0,16-23 1002 0 0,1-1 0 0 0,0 2 0 0 0,3 0 0 0 0,0 1-1 0 0,1 0 1 0 0,2 1 0 0 0,-10 42 0 0 0,18-63-467 0 0,1-4-22 0 0,1 0 1 0 0,-1 0 0 0 0,1 1 0 0 0,0-1-1 0 0,0 8 1 0 0,-1-7-18 0 0,5 20-88 0 0,-4-23 59 0 0,1 0-1 0 0,-1 0 0 0 0,0 0 1 0 0,1 0-1 0 0,0 0 0 0 0,-1 0 1 0 0,1-1-1 0 0,0 1 0 0 0,0 0 1 0 0,0 0-1 0 0,0-1 0 0 0,0 1 1 0 0,1 0-1 0 0,-1-1 0 0 0,1 1 1 0 0,-1-1-1 0 0,0 0 0 0 0,1 1 1 0 0,0-1-1 0 0,-1 0 0 0 0,1 0 1 0 0,0 0-1 0 0,2 1 0 0 0,-2-2-135 0 0,8 3-391 0 0,1-2-25 0 0,-5-1 1739 0 0,-7-2-1096 0 0,-2-8-44 0 0,3-1-10 0 0,2-2 0 0 0,0 0 0 0 0,0-15 111 0 0,-1 19 3 0 0,-1 0 1 0 0,0 0-1 0 0,-1-12 0 0 0,1 17-33 0 0,1 0 0 0 0,-1 0-1 0 0,1-1 1 0 0,0 1-1 0 0,0 0 1 0 0,1 0 0 0 0,-1 0-1 0 0,1 0 1 0 0,0 0-1 0 0,4-6 1 0 0,-4 6 50 0 0,20-30 807 0 0,-20 32-756 0 0,2-1 1 0 0,-1 1-1 0 0,0 0 0 0 0,0 0 0 0 0,1 0 0 0 0,-1 1 0 0 0,1-1 1 0 0,0 1-1 0 0,5-2 0 0 0,-6 2-105 0 0,-1 1-1 0 0,1-1 0 0 0,-1 1 0 0 0,0 0 0 0 0,1 0 0 0 0,-1 0 1 0 0,0 0-1 0 0,1 0 0 0 0,-1 0 0 0 0,0 0 0 0 0,1 1 0 0 0,-1-1 0 0 0,0 1 0 0 0,0 0 1 0 0,1 0-1 0 0,-1 0 0 0 0,0 0 0 0 0,0 0 0 0 0,0 0 0 0 0,0 0 0 0 0,0 1 0 0 0,0-1 0 0 0,-1 1 1 0 0,3 2-1 0 0,1 1 44 0 0,0 0 0 0 0,-1 1 1 0 0,1-1-1 0 0,-1 1 0 0 0,0 0 1 0 0,3 9-1 0 0,-4-8-24 0 0,0 0 0 0 0,-1 0 0 0 0,0 0 0 0 0,0 1 0 0 0,-1-1 0 0 0,0 1-1 0 0,0-1 1 0 0,-1 1 0 0 0,0 0 0 0 0,0-1 0 0 0,-1 1 0 0 0,0-1 0 0 0,-4 15 0 0 0,1-7 79 0 0,-1 0 0 0 0,-1-1 1 0 0,-1 0-1 0 0,1 0 0 0 0,-16 22 1 0 0,21-34-87 0 0,-1-1-16 0 0,-3 5-79 0 0,19-38-437 0 0,81-117-1631 0 0,-61 97 654 0 0,-3 6-150 0 0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31:03.4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6 155 7831 0 0,'-6'2'3669'0'0,"12"-14"-1058"0"0,12-17 1417 0 0,-10 18-3821 0 0,2 1 1 0 0,-1 0-1 0 0,1 0 0 0 0,1 1 0 0 0,0 1 0 0 0,0 0 0 0 0,1 0 0 0 0,0 1 0 0 0,0 1 1 0 0,0 0-1 0 0,1 0 0 0 0,0 1 0 0 0,14-3 0 0 0,-20 7-175 0 0,0 0 1 0 0,1 0-1 0 0,-1 1 0 0 0,0 0 0 0 0,0 0 0 0 0,0 1 1 0 0,1 0-1 0 0,-1 0 0 0 0,0 1 0 0 0,0-1 1 0 0,0 2-1 0 0,6 2 0 0 0,-3-1-1 0 0,0 1-1 0 0,0 0 1 0 0,0 1 0 0 0,-1 0-1 0 0,0 0 1 0 0,0 1 0 0 0,9 9-1 0 0,-8-6 24 0 0,-1 2-1 0 0,0-1 0 0 0,-1 1 1 0 0,0 1-1 0 0,-1 0 0 0 0,9 21 1 0 0,-1 4 131 0 0,11 44 0 0 0,13 105 311 0 0,-35-160-459 0 0,9 74 73 0 0,0 141-1 0 0,-11-173-73 0 0,-4 197 67 0 0,-3-196 152 0 0,-25 122-1 0 0,27-177-177 0 0,-1 0-1 0 0,-9 20 1 0 0,12-32-73 0 0,-1 1 1 0 0,1-1-1 0 0,-1 1 0 0 0,0-1 0 0 0,0 0 1 0 0,0 0-1 0 0,0 0 0 0 0,-1 0 1 0 0,0-1-1 0 0,1 1 0 0 0,-1-1 1 0 0,0 1-1 0 0,0-1 0 0 0,0 0 1 0 0,-7 3-1 0 0,8-4-23 0 0,-1 0 1 0 0,1-1 0 0 0,-1 0-1 0 0,0 0 1 0 0,1 0 0 0 0,-1 0-1 0 0,0 0 1 0 0,1 0-1 0 0,-1-1 1 0 0,1 1 0 0 0,-1-1-1 0 0,1 0 1 0 0,-1 0-1 0 0,1 0 1 0 0,-1 0 0 0 0,1 0-1 0 0,0 0 1 0 0,-5-3 0 0 0,-2-3-89 0 0,0 0 0 0 0,0 0 1 0 0,-7-9-1 0 0,-3-5-1211 0 0,0-2 0 0 0,-17-29 1 0 0,36 52 1294 0 0,-26-39-7108 0 0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31:03.4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41 167 16127 0 0,'0'0'1242'0'0,"2"-2"-812"0"0,41-47 53 0 0,-31 33-436 0 0,1 1 1 0 0,0 0-1 0 0,18-14 0 0 0,-20 22-331 0 0,-1 0-1 0 0,20-8 0 0 0,-19 10-506 0 0,3-2-4 0 0</inkml:trace>
  <inkml:trace contextRef="#ctx0" brushRef="#br0" timeOffset="1">37 349 16495 0 0,'-9'23'506'0'0,"2"2"-1"0"0,1-1 1 0 0,1 1 0 0 0,-2 25-1 0 0,5-31-294 0 0,2 1 0 0 0,0-1-1 0 0,1 0 1 0 0,1 0 0 0 0,6 26-1 0 0,-2-5-394 0 0,-5-38-142 0 0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31:03.4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75 7367 0 0,'0'0'568'0'0,"0"-2"-373"0"0,2-4 670 0 0,-1 0 0 0 0,1 0 0 0 0,1 0 0 0 0,-1 0 0 0 0,1 0 0 0 0,0 1 0 0 0,7-10 0 0 0,-9 13-731 0 0,1 1 0 0 0,0-1 0 0 0,0 1 0 0 0,0 0 0 0 0,0-1 0 0 0,0 1 0 0 0,0 0 0 0 0,0 0 0 0 0,0 0 0 0 0,1 1 0 0 0,-1-1 0 0 0,0 0 0 0 0,1 1-1 0 0,-1-1 1 0 0,4 1 0 0 0,-2 0 11 0 0,1-1-1 0 0,0 2 1 0 0,0-1 0 0 0,0 0-1 0 0,6 2 1 0 0,-4 1 11 0 0,1 0 1 0 0,-1 0-1 0 0,0 1 1 0 0,0 0-1 0 0,-1 0 1 0 0,1 0-1 0 0,-1 1 1 0 0,0 0 0 0 0,0 0-1 0 0,0 1 1 0 0,8 10-1 0 0,-13-14-135 0 0,0 0 0 0 0,0 0-1 0 0,0 0 1 0 0,0 0 0 0 0,-1 1 0 0 0,1-1-1 0 0,-1 0 1 0 0,1 0 0 0 0,-1 1 0 0 0,0-1-1 0 0,1 0 1 0 0,-1 0 0 0 0,-1 1 0 0 0,1-1-1 0 0,0 0 1 0 0,0 0 0 0 0,-2 4 0 0 0,0 3 106 0 0,-1 0 1 0 0,-7 14 0 0 0,8-19-55 0 0,-10 19 273 0 0,-1 0 1 0 0,-23 29 0 0 0,3-4 219 0 0,30-43-460 0 0,-7 13 332 0 0,23-16-318 0 0,-8-2-133 0 0,0-1 0 0 0,-1 1 0 0 0,1-1 0 0 0,-1 0 0 0 0,1 0 0 0 0,-1-1 0 0 0,0 1 0 0 0,1-1-1 0 0,-1 0 1 0 0,0 0 0 0 0,4-3 0 0 0,8-6-124 0 0,18-15-1 0 0,-33 26 134 0 0,81-77-3871 0 0,-67 62 1132 0 0,25-25-4139 0 0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31:03.4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300 0 17047 0 0,'0'0'1543'0'0,"1"2"-1268"0"0,2 3 128 0 0,0-1 0 0 0,0 0 1 0 0,1 1-1 0 0,-1-1 0 0 0,7 5 1 0 0,-4-4 30 0 0,-1 0 1 0 0,0 1 0 0 0,5 7-1 0 0,58 74 1762 0 0,-47-52-1794 0 0,-1 1 0 0 0,-2 0 0 0 0,23 65 0 0 0,-21-38 34 0 0,19 97 0 0 0,-30-97-318 0 0,-1 1 1 0 0,-3 70-1 0 0,-19 123-13 0 0,2-175-96 0 0,-3-1 0 0 0,-4-1 1 0 0,-3-1-1 0 0,-3-1 0 0 0,-4-1 0 0 0,-57 107 0 0 0,61-137-663 0 0,-3-2 0 0 0,-52 65-1 0 0,51-74-859 0 0,-3-2-1 0 0,0-2 0 0 0,-47 36 1 0 0,4-13-7169 0 0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31:03.4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615 149 1375 0 0,'0'0'4'0'0,"0"0"0"0"0,0 0-1 0 0,0 0 1 0 0,0-1-1 0 0,1 1 1 0 0,-1 0-1 0 0,0 0 1 0 0,0 0-1 0 0,0-1 1 0 0,0 1-1 0 0,0 0 1 0 0,1 0 0 0 0,-1 0-1 0 0,0 0 1 0 0,0-1-1 0 0,0 1 1 0 0,1 0-1 0 0,-1 0 1 0 0,0 0-1 0 0,0 0 1 0 0,1 0-1 0 0,-1 0 1 0 0,0 0 0 0 0,0 0-1 0 0,0 0 1 0 0,1-1-1 0 0,-1 1 1 0 0,0 0-1 0 0,0 0 1 0 0,1 0-1 0 0,-1 0 1 0 0,0 1-1 0 0,0-1 1 0 0,1 0-1 0 0,1 0-4 0 0,0-1 0 0 0,0 1 0 0 0,0-1 0 0 0,0 1-1 0 0,0-1 1 0 0,0 1 0 0 0,0-1 0 0 0,0 0-1 0 0,0 0 1 0 0,-1 0 0 0 0,3-2 0 0 0,3-9 620 0 0,-5 8 430 0 0,-1 3-541 0 0,0 0 1 0 0,-1-1-1 0 0,1 1 1 0 0,-1 0 0 0 0,1 0-1 0 0,-1-1 1 0 0,0 1-1 0 0,1 0 1 0 0,-1-1-1 0 0,0 1 1 0 0,0 0-1 0 0,0-1 1 0 0,0 1-1 0 0,0 0 1 0 0,0-1 0 0 0,0 1-1 0 0,-1-3 1 0 0,0 2-90 0 0,0-1 1 0 0,0 1 0 0 0,-1 0 0 0 0,1-1 0 0 0,0 1-1 0 0,-1 0 1 0 0,1 0 0 0 0,-4-3 0 0 0,-2-1-65 0 0,1 0 0 0 0,-2 0 0 0 0,1 1 0 0 0,-10-5 1 0 0,5 3-205 0 0,-1 2 0 0 0,1 0 0 0 0,-1 0 0 0 0,0 1 0 0 0,-1 1 0 0 0,1 0 0 0 0,-1 1 0 0 0,1 0 0 0 0,-1 1 0 0 0,1 1 0 0 0,-1 0 0 0 0,0 1 0 0 0,-14 2 0 0 0,10 0 4 0 0,0 1 0 0 0,0 1 1 0 0,0 0-1 0 0,1 1 0 0 0,0 1 0 0 0,0 1 1 0 0,1 0-1 0 0,-1 1 0 0 0,-17 14 0 0 0,19-9-117 0 0,0 0 0 0 0,1 1 1 0 0,1 0-1 0 0,0 1 0 0 0,-13 23 0 0 0,3-6-31 0 0,18-27 0 0 0,-13 19 64 0 0,-22 40 1 0 0,36-56-47 0 0,-1 1-1 0 0,2-1 1 0 0,-1 1 0 0 0,1 0-1 0 0,1 0 1 0 0,0 0 0 0 0,0 0-1 0 0,0 14 1 0 0,2-1 34 0 0,2 0-1 0 0,0 0 1 0 0,1 0 0 0 0,2 0-1 0 0,0 0 1 0 0,1-1 0 0 0,2 0-1 0 0,16 35 1 0 0,-16-40-28 0 0,1-1 1 0 0,1-1-1 0 0,0 0 0 0 0,1 0 0 0 0,1-1 0 0 0,0 0 1 0 0,1-1-1 0 0,0 0 0 0 0,19 12 0 0 0,-20-16-11 0 0,0-1 1 0 0,1-1-1 0 0,0 0 0 0 0,0-1 1 0 0,0-1-1 0 0,1 0 0 0 0,0 0 1 0 0,0-2-1 0 0,0 1 0 0 0,1-2 1 0 0,-1 0-1 0 0,16 0 0 0 0,-9-2-108 0 0,0-1 0 0 0,0-1 1 0 0,0 0-1 0 0,0-2 0 0 0,-1 0 0 0 0,1-2 0 0 0,-1 0 0 0 0,0-1 1 0 0,-1-1-1 0 0,1-1 0 0 0,-2-1 0 0 0,1 0 0 0 0,-2-1 0 0 0,1-1 1 0 0,30-29-1 0 0,-16 9-1040 0 0,1-5-51 0 0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31:03.462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30 1807 0 0,'0'0'83'0'0,"1"-4"-6"0"0,4-11-50 0 0,-3 11 546 0 0,-2 3-473 0 0,5-5-80 0 0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31:03.463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21 1 2759 0 0,'0'0'2000'0'0,"0"2"-1384"0"0,-5 4-504 0 0,1 4-112 0 0,-1-2 0 0 0,-2 3-2200 0 0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31:03.464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14 0 2303 0 0,'0'0'1088'0'0,"-4"7"-784"0"0,0 1-208 0 0,-1 0-32 0 0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31:03.465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193 7 4687 0 0,'0'0'888'0'0,"-6"7"-472"0"0,-1-1-416 0 0,3 2 0 0 0</inkml:trace>
  <inkml:trace contextRef="#ctx0" brushRef="#br0" timeOffset="1">180 1 5759 0 0,'0'0'1554'0'0,"-5"8"-80"0"0,-13 31 544 0 0,11-24-1694 0 0,0 0 0 0 0,1 0 0 0 0,-4 16 0 0 0,0 5-264 0 0,-1 0 0 0 0,-2-1 0 0 0,-1-1 0 0 0,-2 0 0 0 0,-25 40 0 0 0,32-62-1064 0 0,-4 3-3134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08:51:24.0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1 350 10967 0 0,'0'0'994'0'0,"1"-2"-725"0"0,16-15 703 0 0,1 1 1 0 0,0 1-1 0 0,31-20 0 0 0,-3 7-855 0 0,-1-3-1 0 0,-2-1 1 0 0,-1-3-1 0 0,49-52 1 0 0,-87 83-477 0 0,0 0 1 0 0,0-1 0 0 0,-1 1-1 0 0,0-1 1 0 0,0 0-1 0 0,4-9 1 0 0,-4 3-892 0 0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31:03.467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276 0 3223 0 0,'0'0'443'0'0,"-2"9"2033"0"0,-7 14 1428 0 0,-9 10-2517 0 0,5-10-653 0 0,-20 39 346 0 0,-85 145 468 0 0,48-105-3749 0 0,57-86 1102 0 0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31:03.468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267 0 3679 0 0,'0'0'167'0'0,"-1"2"-7"0"0,-3 4 738 0 0,-1 0 0 0 0,1 0 0 0 0,-1 0 0 0 0,-1-1 0 0 0,-6 7 0 0 0,4-5-406 0 0,1 2 0 0 0,-9 10 0 0 0,-5 7-83 0 0,-104 115 689 0 0,98-103-2548 0 0,17-26-2518 0 0</inkml:trace>
  <inkml:trace contextRef="#ctx0" brushRef="#br0" timeOffset="1">1 331 4143 0 0,'0'0'3992'0'0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31:03.470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1 102 3223 0 0,'0'0'1454'0'0,"1"0"-166"0"0,15-1 337 0 0,0-1 1 0 0,-1-1-1 0 0,24-6 1 0 0,-11 1-256 0 0,11-2-956 0 0,-1-3 0 0 0,54-24 0 0 0,-72 28-1154 0 0,0-1-40 0 0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31:03.471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98 5983 0 0,'0'0'5800'0'0,"1"-1"-5181"0"0,3-2-491 0 0,0 1-1 0 0,0-1 1 0 0,0 1-1 0 0,0 0 1 0 0,0 0-1 0 0,0 0 1 0 0,1 1-1 0 0,-1 0 1 0 0,6-2 0 0 0,5 1 222 0 0,23 0 0 0 0,13-3 191 0 0,-29 1-459 0 0,0-1 0 0 0,0-2-1 0 0,31-12 1 0 0,-5-6-4661 0 0,-38 19-9 0 0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31:03.472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37 8031 0 0,'0'0'2656'0'0,"2"-1"-2034"0"0,7-2 170 0 0,-1 0 0 0 0,2 0 0 0 0,11-1 0 0 0,21-5-198 0 0,-11-1-2075 0 0,-24 8 358 0 0,-6 1 79 0 0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31:03.473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55 6535 0 0,'0'0'592'0'0,"2"-2"-490"0"0,-1 1-46 0 0,0 0-1 0 0,0 0 1 0 0,0 1 0 0 0,1-1 0 0 0,-1 0-1 0 0,0 0 1 0 0,0 1 0 0 0,1-1 0 0 0,-1 1 0 0 0,0-1-1 0 0,1 1 1 0 0,-1-1 0 0 0,3 1 0 0 0,24-2 2448 0 0,-3 1-997 0 0,28-7 351 0 0,-12 2-878 0 0,64-3 0 0 0,-96 9-928 0 0,0 0-18 0 0,0 0 0 0 0,0-1 0 0 0,0 0 0 0 0,13-4 0 0 0,-20 5-82 0 0,0 0-1 0 0,0 0 1 0 0,0-1 0 0 0,0 1 0 0 0,0-1 0 0 0,1 0 0 0 0,-1 0 0 0 0,0 1 0 0 0,3-3 0 0 0,-2 0-173 0 0,-1 2-121 0 0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31:03.474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82 8319 0 0,'0'0'1488'0'0,"1"0"-837"0"0,30 0 1207 0 0,113-4 1626 0 0,-124 1-3486 0 0,0 0 0 0 0,-1 0 1 0 0,0-2-1 0 0,0-1 1 0 0,26-10-1 0 0,47-22-2903 0 0,-84 35 2139 0 0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31:03.475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0 2759 0 0,'0'0'5644'0'0,"2"1"-5317"0"0,2 2-181 0 0,-1-1 0 0 0,1 1 0 0 0,1-1-1 0 0,-1 0 1 0 0,0-1 0 0 0,1 1 0 0 0,-1-1 0 0 0,0 1 0 0 0,1-2 0 0 0,0 1-1 0 0,-1 0 1 0 0,1-1 0 0 0,6 0 0 0 0,5-1-324 0 0,-1 0 0 0 0,29-7 0 0 0,-22 4-3493 0 0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31:03.476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17 5063 0 0,'0'0'4184'0'0,"1"3"-3414"0"0,6 6-70 0 0,-6-6 638 0 0,1-2-783 0 0,8 6-250 0 0,0-1 1 0 0,1 0-1 0 0,-1 0 1 0 0,1-1-1 0 0,1 0 0 0 0,-1-1 1 0 0,0 0-1 0 0,1-1 1 0 0,0-1-1 0 0,0 0 0 0 0,0 0 1 0 0,17 0-1 0 0,3-2-194 0 0,1-1 0 0 0,-1-2-1 0 0,47-9 1 0 0,-54 6-834 0 0,1 0-1 0 0,-1-2 0 0 0,0 0 0 0 0,44-23 1 0 0,-61 26-228 0 0,0-1-16 0 0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31:03.477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24 6447 0 0,'0'0'586'0'0,"1"1"-332"0"0,-1 1-48 0 0,1-1-1 0 0,0 1 0 0 0,0-1 0 0 0,0 0 0 0 0,0 1 0 0 0,0-1 0 0 0,0 0 0 0 0,1 0 1 0 0,-1 0-1 0 0,0 0 0 0 0,1 0 0 0 0,-1 0 0 0 0,0 0 0 0 0,1 0 0 0 0,-1-1 0 0 0,1 1 1 0 0,0 0-1 0 0,-1-1 0 0 0,1 1 0 0 0,-1-1 0 0 0,1 0 0 0 0,0 0 0 0 0,1 1 1 0 0,8 0 280 0 0,0-1 1 0 0,16 0 0 0 0,-21 0-213 0 0,275 8 3932 0 0,-82-1-3590 0 0,255-24-1 0 0,-435 15-854 0 0,0 0-1 0 0,0-2 1 0 0,25-7 0 0 0,-4-6-5363 0 0,-23 8 82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08:51:24.4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59 0 11055 0 0,'0'0'1302'0'0,"-1"2"-656"0"0,-1 5-25 0 0,0 0 0 0 0,1 1 1 0 0,0-1-1 0 0,0 1 0 0 0,0-1 0 0 0,1 1 0 0 0,0-1 0 0 0,2 12 0 0 0,1 4-39 0 0,9 33 1 0 0,-1-20-299 0 0,9 44-1248 0 0,-18-67-203 0 0,0 0 0 0 0,-1-1 0 0 0,0 1 0 0 0,-1 17 0 0 0,-2-17-397 0 0</inkml:trace>
  <inkml:trace contextRef="#ctx0" brushRef="#br0" timeOffset="0.07">44 423 7367 0 0,'-19'46'708'0'0,"8"-17"795"0"0,8-22-465 0 0,1 1 0 0 0,0-1 0 0 0,0 0 0 0 0,-1 14 0 0 0,2-12-804 0 0,1 1-1 0 0,0 0 0 0 0,1 0 0 0 0,0 0 0 0 0,3 16 0 0 0,1-15-169 0 0,9 12 245 0 0,-13-23-439 0 0,-1 0 0 0 0,1 1 0 0 0,-1-1 0 0 0,0 1 0 0 0,1-1 0 0 0,-1 0 0 0 0,0 1 0 0 0,0-1 0 0 0,1 1 0 0 0,-1-1 1 0 0,0 1-1 0 0,0-1 0 0 0,0 0 0 0 0,0 1 0 0 0,1-1 0 0 0,-1 1 0 0 0,0-1 0 0 0,0 1 0 0 0,0-1 0 0 0,0 2 0 0 0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31:03.478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25 0 2303 0 0,'-6'6'71'0'0,"5"-5"-57"0"0,-1 1 0 0 0,0 0 0 0 0,1 0 0 0 0,-1 0 0 0 0,1 0 0 0 0,-1 0 0 0 0,1 0 0 0 0,0 0 0 0 0,0 0 0 0 0,-1 4-1 0 0,1-5 150 0 0,1 1 0 0 0,0-1 0 0 0,-1 0 0 0 0,1 0-1 0 0,0 0 1 0 0,-1 0 0 0 0,1 0 0 0 0,0 0 0 0 0,0 0-1 0 0,0 1 1 0 0,0-1 0 0 0,0 0 0 0 0,0 0 0 0 0,1 0-1 0 0,-1 0 1 0 0,0 0 0 0 0,1 1 0 0 0,-1-1 0 0 0,0 0-1 0 0,1 0 1 0 0,-1 0 0 0 0,1 0 0 0 0,0 0-1 0 0,-1 0 1 0 0,1 0 0 0 0,0-1 0 0 0,0 1 0 0 0,-1 0-1 0 0,1 0 1 0 0,0 0 0 0 0,0-1 0 0 0,0 1 0 0 0,0 0-1 0 0,0-1 1 0 0,0 1 0 0 0,0-1 0 0 0,2 1 0 0 0,5 2 1384 0 0,-1 0 0 0 0,2 0 0 0 0,-1-1 1 0 0,9 2-1 0 0,-11-3-1247 0 0,33 6 470 0 0,1-3 0 0 0,58-1 1 0 0,-71-2-586 0 0,233-11 738 0 0,-159 3-832 0 0,132 8 0 0 0,125 36-852 0 0,-349-36 417 0 0,1 0 0 0 0,0-1-1 0 0,0-1 1 0 0,0 0 0 0 0,-1 0 0 0 0,19-5 0 0 0,-27 5 245 0 0,0 1 1 0 0,0-1 0 0 0,0 0-1 0 0,0 1 1 0 0,0-1 0 0 0,0 0-1 0 0,0 0 1 0 0,0 1 0 0 0,0-1-1 0 0,-1 0 1 0 0,1 0 0 0 0,0 0 0 0 0,0 0-1 0 0,-1 0 1 0 0,1 0 0 0 0,-1 0-1 0 0,1-1 1 0 0,-1 1 0 0 0,1 0-1 0 0,-1-2 1 0 0,1 1-181 0 0,-1 0 0 0 0,1-1 0 0 0,-1 1 0 0 0,0 0 0 0 0,0-1 0 0 0,0 1 0 0 0,0 0 0 0 0,-1-5 0 0 0,-2-3-911 0 0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31:03.479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13 1 7367 0 0,'-1'1'334'0'0,"-4"6"-1"0"0,4-7-269 0 0,1 0 0 0 0,-1 1-1 0 0,1-1 1 0 0,-1 1 0 0 0,1-1 0 0 0,-1 1-1 0 0,1-1 1 0 0,0 1 0 0 0,-1 0 0 0 0,1-1-1 0 0,0 1 1 0 0,-1-1 0 0 0,1 1 0 0 0,0 0-1 0 0,0-1 1 0 0,0 1 0 0 0,-1 0 0 0 0,1-1 0 0 0,0 1-1 0 0,0 0 1 0 0,0-1 0 0 0,0 1 0 0 0,0 0-1 0 0,0-1 1 0 0,0 1 0 0 0,1 0 0 0 0,-1-1-1 0 0,0 1 1 0 0,0-1 0 0 0,0 1 0 0 0,1 0-1 0 0,-1-1 1 0 0,0 1 0 0 0,1-1 0 0 0,-1 1-1 0 0,0 0 1 0 0,1-1 0 0 0,-1 1 0 0 0,1-1 0 0 0,0 1-1 0 0,0 0 400 0 0,2 2-63 0 0,-1 0 0 0 0,1 0 0 0 0,0-1 0 0 0,0 1 0 0 0,0-1 0 0 0,1 0 0 0 0,-1 0 0 0 0,0 0-1 0 0,1 0 1 0 0,0-1 0 0 0,6 3 0 0 0,4 0-77 0 0,26 3 0 0 0,-21-4 143 0 0,34 4 493 0 0,83 0 0 0 0,-9-2-254 0 0,35 3-540 0 0,167-13 0 0 0,-21-8-1447 0 0,-275 9 204 0 0,-31 4 696 0 0,1-3-662 0 0,-3 3 1016 0 0,0 0-1 0 0,1 0 1 0 0,-1-1 0 0 0,0 1-1 0 0,0 0 1 0 0,1 0-1 0 0,-1 0 1 0 0,0 0 0 0 0,0 0-1 0 0,0 0 1 0 0,1 0-1 0 0,-1-1 1 0 0,0 1-1 0 0,0 0 1 0 0,0 0 0 0 0,1 0-1 0 0,-1-1 1 0 0,0 1-1 0 0,0 0 1 0 0,0 0-1 0 0,0 0 1 0 0,0-1 0 0 0,1 1-1 0 0,-1 0 1 0 0,0 0-1 0 0,0-1 1 0 0,0 0-194 0 0,1-6-1711 0 0,-4 2 721 0 0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31:03.480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7 1 7831 0 0,'0'0'603'0'0,"-1"1"-396"0"0,-4 6 2013 0 0,5-6-2020 0 0,1 0 1 0 0,0 0 0 0 0,0 0 0 0 0,0 0-1 0 0,0 0 1 0 0,0-1 0 0 0,0 1-1 0 0,0 0 1 0 0,0 0 0 0 0,0-1-1 0 0,0 1 1 0 0,0-1 0 0 0,1 1 0 0 0,-1-1-1 0 0,0 1 1 0 0,2-1 0 0 0,22 4 632 0 0,-22-4-629 0 0,90 2 1572 0 0,3-1-815 0 0,214 38 1554 0 0,102 10-926 0 0,-117-49-1401 0 0,-197-4-234 0 0,114 9-1 0 0,-198-3-77 0 0,-4-1-107 0 0,1 1 1 0 0,0-1 0 0 0,-1-1-1 0 0,1 0 1 0 0,0-1-1 0 0,-1 0 1 0 0,1 0 0 0 0,-1-1-1 0 0,12-4 1 0 0,-11 0-1317 0 0,-1-3-69 0 0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31:03.481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1 148 3679 0 0,'0'0'558'0'0,"1"0"364"0"0,92-5 7170 0 0,46-15-4513 0 0,-67 11-2527 0 0,90 1 1 0 0,16-2-566 0 0,-21-12-311 0 0,104-8-773 0 0,-186 30-1269 0 0,-74 0 1458 0 0,-2-8-3646 0 0,0 6 3901 0 0,0 0 0 0 0,0 0 1 0 0,0 0-1 0 0,0 0 1 0 0,-1 0-1 0 0,1 1 0 0 0,0-1 1 0 0,-1 0-1 0 0,1 1 1 0 0,-1-1-1 0 0,1 1 0 0 0,-1 0 1 0 0,0-1-1 0 0,0 1 1 0 0,0 0-1 0 0,1 0 0 0 0,-1 0 1 0 0,0 0-1 0 0,0 1 1 0 0,0-1-1 0 0,-1 0 0 0 0,1 1 1 0 0,-4-1-1 0 0,-5-1 39 0 0,-1 1 0 0 0,0 1 0 0 0,-14 0 0 0 0,8 4 6002 0 0,18-4-5797 0 0,11 6 1214 0 0,19 6-880 0 0,17-5 641 0 0,56 3 0 0 0,-5-1-374 0 0,114 9 234 0 0,-38-4-428 0 0,-33 0-373 0 0,99 12 246 0 0,0 17-155 0 0,-234-42-216 0 0,148 33 33 0 0,-115-28-23 0 0,0-1 1 0 0,40-1-1 0 0,67-13-22 0 0,-146 9-22 0 0,1 0-1 0 0,-1 0 1 0 0,1 0-1 0 0,-1-1 0 0 0,1 1 1 0 0,-1 0-1 0 0,1 0 1 0 0,-1 0-1 0 0,1 0 1 0 0,-1 0-1 0 0,1-1 1 0 0,-1 1-1 0 0,1 0 1 0 0,-1 0-1 0 0,0-1 1 0 0,1 1-1 0 0,-1 0 1 0 0,1-1-1 0 0,-1 0 0 0 0,-1-6-369 0 0,-12-5-231 0 0,1 7 16 0 0,1 0 0 0 0,-1 1 1 0 0,-1 1-1 0 0,1 0 0 0 0,0 0 1 0 0,-1 1-1 0 0,1 1 0 0 0,-17 0 1 0 0,-12-2-3906 0 0,16 0 790 0 0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31:03.482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4 36 2759 0 0,'-4'10'6982'0'0,"6"-8"-6734"0"0,1 0 0 0 0,-1 0 0 0 0,1 0 0 0 0,-1 0 0 0 0,1 0 1 0 0,0-1-1 0 0,0 1 0 0 0,0-1 0 0 0,0 0 0 0 0,0 0 0 0 0,0 0 1 0 0,0 0-1 0 0,0 0 0 0 0,0-1 0 0 0,1 1 0 0 0,5-1 0 0 0,7 0 202 0 0,0 0-1 0 0,18-3 0 0 0,-23 1-143 0 0,342-43 3476 0 0,-287 39-3349 0 0,124 5 1 0 0,-86 3-121 0 0,452-6 506 0 0,-473 0-729 0 0,21-1-85 0 0,-103 5-113 0 0,-12 5-471 0 0,-2-2-9 0 0,0 0 0 0 0,0-1 0 0 0,-1 0 0 0 0,1-1 1 0 0,0 0-1 0 0,-18-2 0 0 0,3 0-1810 0 0,10 1 732 0 0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31:03.483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95 5063 0 0,'0'0'390'0'0,"2"0"-252"0"0,25 2 1469 0 0,0-2-1 0 0,1 0 1 0 0,46-8-1 0 0,-30 2-596 0 0,139-13 1481 0 0,353-31 674 0 0,-466 43-3171 0 0,-28 3-217 0 0,-1 1 0 0 0,78 5-1 0 0,-117-2-34 0 0,-15 3-1888 0 0,-26-3 556 0 0,21-1-2224 0 0,4-2-586 0 0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31:03.484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7 0 3223 0 0,'-6'7'7974'0'0,"7"-5"-6865"0"0,0 0-911 0 0,1 1-1 0 0,0 0 1 0 0,1 0-1 0 0,-1-1 1 0 0,0 1-1 0 0,1-1 1 0 0,-1 0-1 0 0,1 0 1 0 0,0 0-1 0 0,0 0 1 0 0,0 0-1 0 0,0-1 1 0 0,0 1-1 0 0,0-1 1 0 0,4 2-1 0 0,9 1 406 0 0,32 7-1 0 0,-30-8-234 0 0,239 32 2006 0 0,32 8-821 0 0,-54 5-1362 0 0,2-20-93 0 0,-188-28-110 0 0,-48 0-74 0 0,0 0-42 0 0,-1 0 0 0 0,0 0 0 0 0,1 0 0 0 0,-1 0 0 0 0,1 0 0 0 0,-1 0 0 0 0,0 0 0 0 0,1 0 0 0 0,-1 0 0 0 0,1 0 0 0 0,-1-1 0 0 0,0 1 0 0 0,1 0 0 0 0,-1 0 0 0 0,0 0 0 0 0,1-1 0 0 0,-1 1 0 0 0,0 0 0 0 0,1-1 0 0 0,-2-1-56 0 0,1 0 0 0 0,-1 0 0 0 0,0 0 0 0 0,0 0 1 0 0,0 0-1 0 0,-1 0 0 0 0,1 1 0 0 0,0-1 0 0 0,-1 0 1 0 0,-2-2-1 0 0,-20-17-1812 0 0,21 19 1679 0 0,-6-5-518 0 0,1 1 0 0 0,-1 0-1 0 0,0 1 1 0 0,-1-1 0 0 0,1 2 0 0 0,-1-1-1 0 0,0 1 1 0 0,0 1 0 0 0,-1 0 0 0 0,1 0 0 0 0,-16-1-1 0 0,-3-1 8132 0 0,42 5-5721 0 0,72 1 1233 0 0,159 23 0 0 0,-160-11-2508 0 0,1-4 1 0 0,0-4-1 0 0,0-3 1 0 0,96-11 0 0 0,-129 4-245 0 0,-14 0-53 0 0,1 2-1 0 0,0 1 1 0 0,46 5-1 0 0,-63 1-119 0 0,0 0 0 0 0,31 13-1 0 0,-51-17 5 0 0,-20-1-2736 0 0,3-2 1525 0 0,-1 2 0 0 0,1 0 0 0 0,0 1 0 0 0,0 1 1 0 0,0 0-1 0 0,-1 1 0 0 0,-23 6 0 0 0,29-5 1510 0 0,1 0 0 0 0,-1 1 0 0 0,-19 14 4542 0 0,29-18-4661 0 0,0 0-1 0 0,11 1 1908 0 0,25-2-1326 0 0,-24 0 272 0 0,36-1 384 0 0,200-12 2112 0 0,-188 10-3240 0 0,19-2-96 0 0,-64 6-338 0 0,-13 0-45 0 0,6 0-5436 0 0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31:03.485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0 5527 0 0,'0'0'423'0'0,"2"1"-278"0"0,7 3 878 0 0,1 0 0 0 0,0-1 0 0 0,0 0-1 0 0,1 0 1 0 0,-1-1 0 0 0,14 1 0 0 0,69 0 1558 0 0,-31-3-1272 0 0,122 4 755 0 0,12 0-886 0 0,-100 1-755 0 0,251 5 236 0 0,-197-16-657 0 0,200 2-1164 0 0,-332 5 895 0 0,7 1-164 0 0,30-2 1 0 0,-50 0 195 0 0,1-1 0 0 0,0 1 0 0 0,0-1 1 0 0,-1-1-1 0 0,1 1 0 0 0,-1-1 0 0 0,1 0 0 0 0,-1 0 1 0 0,1 0-1 0 0,8-7 0 0 0,-13 9-469 0 0,0-10-3477 0 0,-5 3 2323 0 0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31:03.486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10 49 10535 0 0,'0'0'956'0'0,"-2"1"-786"0"0,2-1-100 0 0,-1 1 1 0 0,1-1-1 0 0,-1 1 1 0 0,1-1-1 0 0,-1 1 1 0 0,1-1-1 0 0,-1 1 1 0 0,1-1-1 0 0,-1 1 1 0 0,1-1-1 0 0,0 1 0 0 0,-1 0 1 0 0,1-1-1 0 0,0 1 1 0 0,0 0-1 0 0,-1-1 1 0 0,1 1-1 0 0,0 0 1 0 0,0-1-1 0 0,0 1 1 0 0,0 0-1 0 0,0-1 1 0 0,0 1-1 0 0,0 0 1 0 0,0 0-1 0 0,0-1 1 0 0,0 1-1 0 0,0 0 1 0 0,0-1-1 0 0,1 1 1 0 0,-1 0-1 0 0,0-1 1 0 0,0 1-1 0 0,1 0 1 0 0,-1-1-1 0 0,0 1 1 0 0,2 0-1 0 0,-1 1 87 0 0,1 0-1 0 0,0-1 1 0 0,0 0-1 0 0,0 1 1 0 0,0-1-1 0 0,1 0 1 0 0,2 2-1 0 0,-3-3 35 0 0,7 4 159 0 0,-1-1 0 0 0,1 0-1 0 0,0-1 1 0 0,0 0 0 0 0,0 0 0 0 0,10 0 0 0 0,57-1 717 0 0,-42-1-732 0 0,282-22 352 0 0,-2-28-774 0 0,-299 47-89 0 0,174-26-3928 0 0,-161 27 2414 0 0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31:03.487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210 1 1839 0 0,'0'0'10766'0'0,"-2"2"-10080"0"0,-45 77 2430 0 0,-70 69-2543 0 0,95-121-1171 0 0,13-17-851 0 0,-3-1-3981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08:51:24.8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 88 1839 0 0,'0'-2'560'0'0,"-1"-1"-495"0"0,0-20 11160 0 0,4 12-9193 0 0,-1 8-1835 0 0,1-1 0 0 0,-1 1 1 0 0,0 0-1 0 0,1 0 0 0 0,0 1 1 0 0,0-1-1 0 0,0 0 1 0 0,0 1-1 0 0,0 0 0 0 0,1 0 1 0 0,-1 0-1 0 0,7-3 0 0 0,-5 3-136 0 0,-1 0-1 0 0,1 0 1 0 0,0 1-1 0 0,0 0 1 0 0,-1 0-1 0 0,1 0 0 0 0,0 0 1 0 0,0 1-1 0 0,0 0 1 0 0,10 1-1 0 0,-6 0 6 0 0,-9 0-63 0 0,1-1-1 0 0,-1 0 1 0 0,1 1 0 0 0,-1-1 0 0 0,1 0 0 0 0,-1 1 0 0 0,1-1 0 0 0,-1 1 0 0 0,0-1 0 0 0,1 1 0 0 0,-1-1 0 0 0,0 1 0 0 0,1 0 0 0 0,-1-1 0 0 0,0 1 0 0 0,0-1 0 0 0,1 1 0 0 0,-1 0 0 0 0,0-1 0 0 0,0 1 0 0 0,0 1 0 0 0,0-2 2 0 0,1 4-5 0 0,0 0 0 0 0,-1-1 0 0 0,0 1 1 0 0,1 0-1 0 0,-2-1 0 0 0,1 1 0 0 0,0 0 0 0 0,-1-1 0 0 0,1 1 0 0 0,-1-1 0 0 0,0 1 0 0 0,-3 5 0 0 0,0 3-43 0 0,-2-1 0 0 0,-8 15 0 0 0,7-14 15 0 0,-45 67-210 0 0,50-76 195 0 0,-1 5 44 0 0,17-11 70 0 0,2-2-83 0 0,0 0 0 0 0,0-1 0 0 0,-1-1 1 0 0,0-1-1 0 0,0 0 0 0 0,18-13 0 0 0,-1 0-598 0 0,-30 20 114 0 0,-4 14-3702 0 0,-1-6 3396 0 0,1-1-1 0 0,-1 0 0 0 0,1 0 1 0 0,-8 10-1 0 0,0 1-904 0 0</inkml:trace>
  <inkml:trace contextRef="#ctx0" brushRef="#br0" timeOffset="1">50 366 1839 0 0,'-18'18'160'0'0,"-14"11"14990"0"0,34-30-14963 0 0,0 0 0 0 0,-1 0 0 0 0,1-1 1 0 0,0 1-1 0 0,-1-1 0 0 0,1 1 1 0 0,1-4-1 0 0,2 0 117 0 0,174-133 1783 0 0,-44 36-2356 0 0,-100 73-674 0 0,-1 0-300 0 0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31:03.488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341 1 6447 0 0,'-1'2'499'0'0,"-2"6"179"0"0,0 1 1 0 0,-1-1-1 0 0,0 0 1 0 0,0 0-1 0 0,-10 12 1 0 0,-75 81 4615 0 0,0 5-3535 0 0,19-21-2168 0 0,19-32-4405 0 0,42-46-706 0 0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31:03.489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247 1 8927 0 0,'-11'11'952'0'0,"-108"67"2303"0"0,13 4-2951 0 0,96-73-1119 0 0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31:03.490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0 4607 0 0,'0'0'4899'0'0,"3"12"-3216"0"0,0 4-1339 0 0,-3-8-1469 0 0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31:03.491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77 1 5815 0 0,'0'0'256'0'0,"-3"13"56"0"0,1 1-248 0 0,-1 2-64 0 0,-2 1 0 0 0,2 4 0 0 0,-2 3 224 0 0,0 0 32 0 0,0 2 0 0 0,0 2 8 0 0,-1-1-96 0 0,-1 1-16 0 0,1 0-8 0 0,1-9 0 0 0,0 2-144 0 0,0 0 0 0 0,-1-3 0 0 0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31:03.492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62 0 8207 0 0,'0'0'742'0'0,"1"1"-610"0"0,7 14 345 0 0,0 1 0 0 0,-1-1 0 0 0,-1 1 0 0 0,0 1 1 0 0,-1-1-1 0 0,-1 1 0 0 0,-1-1 0 0 0,0 1 0 0 0,1 21 1 0 0,-1 353 1415 0 0,-27 0-2048 0 0,22-364 114 0 0,-85 700-3863 0 0,80-694 3377 0 0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31:03.493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180 0 3679 0 0,'-4'8'419'0'0,"0"1"0"0"0,0-1 0 0 0,1 0-1 0 0,0 1 1 0 0,0 0 0 0 0,-2 15-1 0 0,-3 58 6732 0 0,6-57-6276 0 0,-37 412 2290 0 0,12-149-2451 0 0,17-180-510 0 0,-30 425-98 0 0,35-416-324 0 0,-16 413-3614 0 0,19-468 2185 0 0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31:03.494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0 9671 0 0,'0'2'440'0'0,"7"428"6528"0"0,-4-260-6149 0 0,0 46-263 0 0,-5 306-1082 0 0,2-324-2101 0 0,-1-159 1045 0 0,1-25 750 0 0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31:03.495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56 0 9671 0 0,'-4'25'2098'0'0,"0"44"-1"0"0,3-53-1268 0 0,-13 333 2998 0 0,6 68-1752 0 0,6-239-1907 0 0,-9 121-958 0 0,0-225-1376 0 0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31:03.496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28 0 7367 0 0,'0'0'667'0'0,"0"2"-547"0"0,-9 44 1492 0 0,5-26 548 0 0,-4 41 0 0 0,5 332 2783 0 0,3-257-4797 0 0,0-116-231 0 0,1-1-627 0 0,-5 35 0 0 0,4-52-497 0 0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31:03.497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35 0 7919 0 0,'0'0'714'0'0,"0"2"-586"0"0,6 19 601 0 0,4 32 1 0 0,-5-25-75 0 0,1 26 170 0 0,-2 0 0 0 0,-5 105 0 0 0,-36 239-878 0 0,29-333-334 0 0,-5 19-1476 0 0,7-49 135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08:51:25.5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5983 0 0,'0'0'13974'0'0,"2"2"-13265"0"0,5 6-396 0 0,1 1 1 0 0,-2 1 0 0 0,1-1-1 0 0,5 13 1 0 0,2 3-253 0 0,-11-22-147 0 0,34 62-41 0 0,-23-30-2020 0 0,-6 1-3993 0 0,-7-18 176 0 0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31:03.498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106 1 1839 0 0,'0'0'83'0'0,"1"1"-6"0"0,2 5 1086 0 0,0 0-1 0 0,-1 1 1 0 0,1-1-1 0 0,-1 1 0 0 0,0-1 1 0 0,-1 1-1 0 0,2 13 0 0 0,-2 53 2296 0 0,-1-45-3013 0 0,-7 171 2371 0 0,4-143-2347 0 0,-38 448 808 0 0,1-30-297 0 0,11 292-5045 0 0,24-665 1500 0 0,3-79 1171 0 0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31:03.499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25 0 9671 0 0,'0'2'748'0'0,"3"27"730"0"0,-3 54 0 0 0,-1-32-236 0 0,-2 438 3500 0 0,0 0-4160 0 0,-9-70-3828 0 0,11-413 2758 0 0,1-1-1 0 0,-1 0 1 0 0,0 0-1 0 0,-4 10 1 0 0,5-14-582 0 0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31:03.500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33 0 5527 0 0,'0'0'498'0'0,"0"2"-406"0"0,-7 68 6431 0 0,2 39-3444 0 0,2-40-1936 0 0,0-5-379 0 0,-7 220 1044 0 0,7-115-1665 0 0,2 77-1075 0 0,2-223 460 0 0,-1 49-3379 0 0,-2-63 2296 0 0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31:03.501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50 1 6911 0 0,'0'0'528'0'0,"0"1"-341"0"0,-5 74 4713 0 0,0-1-2887 0 0,-2 42-97 0 0,7-91-1829 0 0,-3 228 1426 0 0,1-105-2521 0 0,0-142 1189 0 0,1-3-1870 0 0</inkml:trace>
  <inkml:trace contextRef="#ctx0" brushRef="#br0" timeOffset="1">10 615 5527 0 0,'0'0'423'0'0,"0"2"-278"0"0,-5 29 3249 0 0,5-30-2269 0 0,0 11 218 0 0,1 67 1937 0 0,-2 85-1614 0 0,-1-149-1482 0 0,0-1-793 0 0,1-5-3168 0 0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31:03.503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26 20 3679 0 0,'0'1'284'0'0,"1"5"197"0"0,-2-1 0 0 0,1 0 1 0 0,-1 1-1 0 0,-2 8 0 0 0,-1 12 3052 0 0,4-23-3410 0 0,0 3 129 0 0,0 1 0 0 0,-1 0 0 0 0,-2 12 0 0 0</inkml:trace>
  <inkml:trace contextRef="#ctx0" brushRef="#br0" timeOffset="1">1 297 3223 0 0,'1'7'288'0'0,"-1"1"3438"0"0,2-11-3710 0 0,-1 1-1 0 0,1 0 1 0 0,-1 0 0 0 0,0-1 0 0 0,0 1 0 0 0,0-1-1 0 0,1-4 1 0 0,-1 6-12 0 0,12-39-29 0 0,19-61 641 0 0,-25 80-537 0 0,0-1 1 0 0,13-25-1 0 0,-2 11-2417 0 0,-8 16-185 0 0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31:03.505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1 373 5063 0 0,'0'0'1518'0'0,"0"-1"-422"0"0,35-64 3063 0 0,22-32-2534 0 0,39-43-883 0 0,-58 88-1771 0 0,-26 34 510 0 0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31:03.506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1 327 9727 0 0,'0'0'1598'0'0,"7"-6"-372"0"0,71-57 1420 0 0,-48 37-2076 0 0,102-98 682 0 0,-107 97-2268 0 0,26-38 0 0 0,-40 50 4 0 0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31:03.507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1 289 2759 0 0,'1'-1'1978'0'0,"13"-6"382"0"0,-1-1 0 0 0,-1 0 1 0 0,18-14-1 0 0,-17 11-2082 0 0,-1-1 0 0 0,0-1 0 0 0,-1 0 0 0 0,-1 0 0 0 0,13-20 0 0 0,-1-3-1241 0 0,19-44-1 0 0,-27 48-4092 0 0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31:03.508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20 0 5583 0 0,'0'0'506'0'0,"1"51"2088"0"0,-1 17-1050 0 0,-8 336 878 0 0,-2-244-6216 0 0,7-105-22 0 0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31:03.509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26 12 8263 0 0,'0'0'748'0'0,"1"-2"-614"0"0,-1 2-45 0 0,1-1 0 0 0,-1 1 0 0 0,0-1 0 0 0,0 1-1 0 0,0-1 1 0 0,1 1 0 0 0,-1-1 0 0 0,0 1 0 0 0,0-1 0 0 0,1 1 0 0 0,-1-1 0 0 0,1 1 0 0 0,-1 0 0 0 0,0-1 0 0 0,1 1 0 0 0,-1 0 0 0 0,1-1 0 0 0,-1 1 0 0 0,1 0 0 0 0,-1 0 0 0 0,1-1 0 0 0,-1 1 0 0 0,1 0 0 0 0,-1 0 0 0 0,1 0 0 0 0,-1 0 0 0 0,1 0 0 0 0,-1-1-1 0 0,1 1 1 0 0,-1 0 0 0 0,1 0 0 0 0,-1 0 0 0 0,1 0 0 0 0,-1 1 0 0 0,1-1 0 0 0,-1 0 0 0 0,1 0 0 0 0,-1 0 0 0 0,1 0 0 0 0,-1 0 0 0 0,1 1 0 0 0,-1-1 0 0 0,1 0 0 0 0,-1 1 0 0 0,1-1 0 0 0,-1 0 0 0 0,1 1 0 0 0,-1-1 0 0 0,0 0 0 0 0,1 1 0 0 0,-1-1 0 0 0,0 1-1 0 0,1-1 1 0 0,-1 0 0 0 0,0 1 0 0 0,1 0 0 0 0,1 3 61 0 0,0 0 1 0 0,0 0-1 0 0,0 0 0 0 0,2 7 0 0 0,4 24 474 0 0,-1 0-1 0 0,-2 1 1 0 0,0 66 0 0 0,-4-73-455 0 0,-2 403 895 0 0,-2-272-964 0 0,-19 685-245 0 0,-1-422-1601 0 0,-12-2-3994 0 0,31-375 936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08:51:25.8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89 8751 0 0,'0'0'1108'0'0,"2"-1"-200"0"0,46-18 3208 0 0,-29 9-3623 0 0,32-20 0 0 0,-46 27-465 0 0,17-9 10 0 0,3-1-580 0 0,-24 13 481 0 0,-1 0 0 0 0,1 0 0 0 0,-1 0 0 0 0,1 0 0 0 0,-1 0 0 0 0,1 1 0 0 0,-1-1 0 0 0,1 0 0 0 0,-1 0 0 0 0,1 0 0 0 0,-1 1 0 0 0,1-1 0 0 0,-1 0 0 0 0,0 1 0 0 0,1-1 0 0 0,-1 0 0 0 0,0 1 1 0 0,1-1-1 0 0,-1 1 0 0 0,0-1 0 0 0,1 0 0 0 0,-1 1 0 0 0,0-1 0 0 0,0 1 0 0 0,0-1 0 0 0,1 1 0 0 0,-1-1 0 0 0,0 1 0 0 0,0-1 0 0 0,0 1 0 0 0,0-1 0 0 0,0 1 0 0 0,0-1 0 0 0,0 1 0 0 0,0-1 0 0 0,0 2 0 0 0,-2 19-2114 0 0,-2-4 620 0 0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31:03.510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8 1 6911 0 0,'-4'39'1546'0'0,"1"0"0"0"0,2 0-1 0 0,5 49 1 0 0,0-6 267 0 0,-5 424 1622 0 0,4 107-2514 0 0,14 279-2697 0 0,-28-480-2161 0 0,8-360 2290 0 0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31:03.511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27 1 3223 0 0,'-27'277'12751'0'0,"29"0"-9582"0"0,14 158-2383 0 0,-13-302-1168 0 0,4-46-1895 0 0,-7-85 1017 0 0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31:03.512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17 1 4607 0 0,'0'0'598'0'0,"-1"1"426"0"0,-3 13 669 0 0,1 1 0 0 0,0-1 0 0 0,-2 27 1 0 0,4 48 690 0 0,2-56-1611 0 0,0 26-116 0 0,-1 35-834 0 0,1-82-434 0 0,2 23 0 0 0,-1-13-4200 0 0,-1-14 228 0 0</inkml:trace>
  <inkml:trace contextRef="#ctx0" brushRef="#br0" timeOffset="1">10 529 6015 0 0,'0'0'1842'0'0,"0"2"-1681"0"0,-1 24 136 0 0,1-25-54 0 0,-4 9-5330 0 0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31:03.514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1 8519 0 0,'0'0'1463'0'0,"10"7"878"0"0,-4-2-2046 0 0,0-1 0 0 0,1 0-1 0 0,-1 0 1 0 0,1-1-1 0 0,0 0 1 0 0,0 0 0 0 0,1 0-1 0 0,-1-1 1 0 0,0 0 0 0 0,13 1-1 0 0,-7-2-322 0 0,0 0 0 0 0,0-1 0 0 0,-1-1 0 0 0,1 0-1 0 0,21-5 1 0 0,-1 1-1466 0 0,-22 4-3528 0 0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31:03.515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15 6911 0 0,'0'0'528'0'0,"0"1"-341"0"0,2 2 90 0 0,-1 0 0 0 0,1-1 0 0 0,0 1 0 0 0,0 0 0 0 0,0-1 0 0 0,0 0 0 0 0,1 0 0 0 0,-1 1 0 0 0,1-1 0 0 0,-1-1 0 0 0,1 1 0 0 0,0 0 0 0 0,-1-1 0 0 0,1 1 0 0 0,0-1 0 0 0,3 1 0 0 0,7 3 469 0 0,-1-1 0 0 0,24 5 0 0 0,5-4-217 0 0,0-1 0 0 0,66-4 1 0 0,-73-2-486 0 0,0-1 0 0 0,37-9 0 0 0,65-22-339 0 0,-86 21-248 0 0,-9-1-1093 0 0,-39 13 912 0 0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31:03.516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35 9671 0 0,'0'0'1048'0'0,"9"3"-1048"0"0,3-1 0 0 0,-3-4 224 0 0,4 0 32 0 0,-1 1 0 0 0,-1-1 0 0 0,2-1-256 0 0,2-2 0 0 0,-1 2 0 0 0,2 0 0 0 0,-1-1 0 0 0,1 1 0 0 0,2-2-64 0 0,5-1-4608 0 0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31:03.517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1 1375 0 0,'1'2'107'0'0,"8"74"9167"0"0,-2 42-7383 0 0,-5-48-2138 0 0,-14 129 0 0 0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31:03.5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 1 1839 0 0,'0'0'376'0'0,"1"11"3835"0"0,-3 28 503 0 0,-7 23-3005 0 0,-1 7-2063 0 0,2-7-1760 0 0,7-48-1692 0 0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31:03.5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0 2759 0 0,'-1'1'207'0'0,"0"1"138"0"0,0 0-1 0 0,-1 0 1 0 0,1 0 0 0 0,0 1-1 0 0,0-1 1 0 0,0 0-1 0 0,0 0 1 0 0,1 1 0 0 0,-1-1-1 0 0,1 1 1 0 0,-1-1-1 0 0,1 0 1 0 0,0 1 0 0 0,0-1-1 0 0,0 1 1 0 0,1 4-1 0 0,-1-1 1067 0 0,4 35 5463 0 0,9 22-4298 0 0,-1-7-2243 0 0,60 585 1604 0 0,-48 5-1045 0 0,-29 576-371 0 0,-3-597-214 0 0,31 333-245 0 0,-6-495-48 0 0,-15-411-14 0 0,13 367 0 0 0,20-4 0 0 0,4-205-111 0 0,-24-144 70 0 0,-13-55-101 0 0,1 0-1 0 0,0 0 1 0 0,7 15 0 0 0,-9-24-97 0 0,2-21-3201 0 0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31:03.5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98 1035 4143 0 0,'-8'1'371'0'0,"1"0"55"0"0,-1-1 1 0 0,1 0-1 0 0,0 0 0 0 0,-11-2 0 0 0,16 2-27 0 0,-1-1-1 0 0,1 0 1 0 0,-1 1-1 0 0,1-1 1 0 0,-1 0-1 0 0,1 0 1 0 0,-1-1-1 0 0,1 1 0 0 0,0 0 1 0 0,0-1-1 0 0,0 1 1 0 0,0-1-1 0 0,0 0 1 0 0,0 0-1 0 0,-3-3 523 0 0,3-12 444 0 0,2 14-1246 0 0,-1 0 0 0 0,1 1 0 0 0,0-1 0 0 0,0 1-1 0 0,0-1 1 0 0,0 0 0 0 0,0 1 0 0 0,1-1 0 0 0,-1 0-1 0 0,1-2 1 0 0,32-83 1332 0 0,66-128 0 0 0,-77 172-1357 0 0,69-123-32 0 0,25-53 244 0 0,-47 68 762 0 0,-67 145-991 0 0,20-35 598 0 0,-21 40-613 0 0,1 0 0 0 0,-1 0 0 0 0,0 0 0 0 0,1 0 0 0 0,-1 1 1 0 0,1-1-1 0 0,0 0 0 0 0,-1 1 0 0 0,1-1 0 0 0,0 1 0 0 0,0 0 0 0 0,0-1 1 0 0,0 1-1 0 0,0 0 0 0 0,0 0 0 0 0,3 0 0 0 0,-4 1-19 0 0,1 1-1 0 0,-1-1 1 0 0,0 1-1 0 0,1-1 1 0 0,-1 1-1 0 0,0 0 1 0 0,0 0-1 0 0,1-1 1 0 0,-1 1-1 0 0,0 0 1 0 0,0 0-1 0 0,0 0 1 0 0,0 0 0 0 0,0 0-1 0 0,-1 1 1 0 0,2 0-1 0 0,-1 0 27 0 0,10 14 143 0 0,-1 1 0 0 0,0 0 0 0 0,-2 0-1 0 0,0 1 1 0 0,8 29 0 0 0,-8-24-59 0 0,121 424 1332 0 0,-57-172-1290 0 0,-61-239-550 0 0,61 199-30 0 0,-13-82-7404 0 0,-29-85 110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08:51:26.4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0 168 2759 0 0,'0'0'8988'0'0,"2"-2"-7805"0"0,16-17 125 0 0,-8 8-697 0 0,1 0 0 0 0,19-15 0 0 0,1 4-219 0 0,-6 6-494 0 0,43-40 0 0 0,-63 52-2689 0 0,-14 19-119 0 0,-3 4 1469 0 0,-38 68-2476 0 0,-1 2 5678 0 0,37-64-539 0 0,8-14-58 0 0,0-1 1 0 0,-5 17 2777 0 0,22-31-3581 0 0,-7 2-294 0 0,0 0 0 0 0,0 0 0 0 0,0 0 0 0 0,0-1 0 0 0,4-2-1 0 0,7-6 39 0 0,-13 10-175 0 0,0 0-104 0 0,-2 0 100 0 0,0 1 0 0 0,0 0 1 0 0,0 0-1 0 0,0-1 0 0 0,0 1 1 0 0,0 0-1 0 0,1 0 0 0 0,-1 0 1 0 0,0 0-1 0 0,0-1 0 0 0,0 1 1 0 0,1 0-1 0 0,-1 0 0 0 0,0 0 1 0 0,0 0-1 0 0,0 0 0 0 0,1-1 1 0 0,-1 1-1 0 0,0 0 0 0 0,0 0 1 0 0,0 0-1 0 0,1 0 0 0 0,-1 0 1 0 0,0 0-1 0 0,0 0 0 0 0,1 0 1 0 0,-1 0-1 0 0,0 0 0 0 0,0 0 1 0 0,1 0-1 0 0,-1 0 0 0 0,0 0 1 0 0,0 0-1 0 0,1 0 0 0 0,3 11-1231 0 0,-4-10 1371 0 0,3 13-233 0 0,-1-1 1 0 0,0 1-1 0 0,-1 1 0 0 0,0-1 0 0 0,-1 0 0 0 0,-4 25 0 0 0,-21 86 2557 0 0,12-72-1104 0 0,11-38-1031 0 0,1-10-174 0 0,0-1 1 0 0,0 1-1 0 0,0-1 0 0 0,0 1 1 0 0,-1-1-1 0 0,-2 7 0 0 0,3-10 207 0 0,0-1-667 0 0,0-1 269 0 0,1 0 0 0 0,-1 0 0 0 0,1 0-1 0 0,-1 0 1 0 0,1 0 0 0 0,-1 0 0 0 0,1 0 0 0 0,0 0 0 0 0,0 0 0 0 0,-1 0 0 0 0,1 0 0 0 0,0 0 0 0 0,0-1-1 0 0,-3-17-762 0 0,3 13 586 0 0,0 1-1 0 0,1-1 1 0 0,-1 0 0 0 0,1 0 0 0 0,0 0 0 0 0,1 1 0 0 0,-1-1 0 0 0,1 1-1 0 0,0-1 1 0 0,1 1 0 0 0,3-6 0 0 0,5-8-193 0 0,21-26-1 0 0,-26 37 718 0 0,0 1 604 0 0,4-7 7074 0 0,-2 25-7020 0 0,-5-6-765 0 0,-1 0 1 0 0,1 0-1 0 0,-1 1 0 0 0,-1-1 1 0 0,1 1-1 0 0,-1-1 0 0 0,0 1 1 0 0,0-1-1 0 0,-1 1 0 0 0,0 0 1 0 0,0-1-1 0 0,0 1 1 0 0,-2 8-1 0 0,0 0 57 0 0,-1-1 0 0 0,0 0 1 0 0,-1 1-1 0 0,-8 17 0 0 0,8-22-93 0 0,0 0 0 0 0,-1 0 0 0 0,0 0 0 0 0,0 0 0 0 0,-1-1 0 0 0,-1 0 0 0 0,-7 8 0 0 0,7-10-135 0 0,6-5-166 0 0,2-3-562 0 0,17-30-827 0 0,23-59 0 0 0,-28 54-43 0 0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31:03.5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7743 0 0,'0'0'2798'0'0,"3"9"-654"0"0,0 5-1029 0 0,-1 1 1 0 0,0 0 0 0 0,-1 16 0 0 0,1 9 23 0 0,24 319 2649 0 0,-26 224-2992 0 0,-1-494-764 0 0,3 56-3321 0 0,-6-120 2106 0 0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31:03.5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3679 0 0,'0'0'11608'0'0,"0"2"-10916"0"0,2 54 1231 0 0,13 69 0 0 0,-3-35-1317 0 0,17 360 726 0 0,-27 0-971 0 0,3-249-120 0 0,-1-28-2853 0 0,-4-159 1346 0 0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31:03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3 5095 0 0,'0'0'1352'0'0,"-9"-2"-904"0"0,9 12 0 0 0,-5-1 448 0 0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31:03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0 1839 0 0,'-7'7'160'0'0,"4"-5"-110"0"0,-1 3 910 0 0,-1 0 0 0 0,1-1 0 0 0,-1 0 0 0 0,-1 0 0 0 0,1 0 0 0 0,0 0 0 0 0,-1-1 0 0 0,-8 4 0 0 0,2 0-995 0 0,-1 0 1 0 0,1 1-1 0 0,0 0 1 0 0,1 1-1 0 0,0 0 1 0 0,-13 14-1 0 0,16-15-3749 0 0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31:03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426 1 1839 0 0,'-2'1'134'0'0,"-39"37"10429"0"0,15-15-8285 0 0,18-14-1803 0 0,-1 1 0 0 0,-13 20 0 0 0,6-8-119 0 0,-8 14 224 0 0,-37 73-1 0 0,-6 11-336 0 0,62-112-273 0 0,-18 27-434 0 0,0-2 1 0 0,-2 0-1 0 0,-35 33 1 0 0,47-52-843 0 0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31:03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1870 1 5983 0 0,'-20'43'-216'0'0,"1"-7"4332"0"0,-27 40 0 0 0,14-30-2934 0 0,-109 152 766 0 0,22-1-398 0 0,-2 4-436 0 0,-5-28-592 0 0,-42 61-626 0 0,127-178-1356 0 0,-62 68-1 0 0,79-98 282 0 0</inkml:trace>
  <inkml:trace contextRef="#ctx0" brushRef="#br0" timeOffset="1">1297 891 10335 0 0,'-118'147'2633'0'0,"11"-15"124"0"0,15-6-1296 0 0,-117 151 439 0 0,-20 19-1179 0 0,-35 35-899 0 0,123-168-1025 0 0,78-78-1285 0 0,6 5-3503 0 0,40-59 1659 0 0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31:03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988 0 11431 0 0,'-18'25'837'0'0,"-22"39"0"0"0,11-14 673 0 0,-5 4-139 0 0,11-15-667 0 0,-2-2-1 0 0,-1-1 0 0 0,-33 35 0 0 0,26-36-327 0 0,-110 124 872 0 0,22 12-552 0 0,-24 30-352 0 0,-34 3-742 0 0,99-121-5840 0 0,47-50-142 0 0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31:03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1147 0 7367 0 0,'-1'2'334'0'0,"-25"40"-409"0"0,-52 76 9017 0 0,40-70-7487 0 0,-193 235 1287 0 0,153-185-1956 0 0,-29 31 77 0 0,-46 59-11 0 0,100-119-883 0 0,-117 146 471 0 0,-16-13-3456 0 0,172-189-2092 0 0,3-6-1588 0 0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31:03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299 1 7831 0 0,'0'0'706'0'0,"2"14"-564"0"0,-4 4 1992 0 0,0-1-1 0 0,0 0 1 0 0,-7 21 0 0 0,4-19-1701 0 0,-22 108 1370 0 0,-16 66-512 0 0,27-136-907 0 0,-31 75-1 0 0,4-36-295 0 0,16-41-36 0 0,3 1 0 0 0,-24 88 1 0 0,46-138 7 0 0,1-4-22 0 0,1 0-1 0 0,-1 0 0 0 0,0 0 1 0 0,1 0-1 0 0,0 0 0 0 0,-1 0 1 0 0,1 0-1 0 0,0 0 1 0 0,0 0-1 0 0,0 1 0 0 0,1 1 1 0 0,-1-3-19 0 0,1 0 0 0 0,0-1 0 0 0,-1 1 0 0 0,1-1 1 0 0,0 1-1 0 0,0-1 0 0 0,0 1 0 0 0,-1-1 0 0 0,1 1 0 0 0,0-1 0 0 0,0 1 1 0 0,0-1-1 0 0,0 0 0 0 0,0 0 0 0 0,0 0 0 0 0,1 1 0 0 0,16 1 125 0 0,-9-2-49 0 0,0-1 0 0 0,0 0-1 0 0,0 0 1 0 0,0-1 0 0 0,0 0-1 0 0,11-4 1 0 0,53-24 382 0 0,-55 22-381 0 0,200-95 665 0 0,-152 67-811 0 0,72-51-1 0 0,-111 67-1083 0 0,47-47 0 0 0,-23 14-6930 0 0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31:03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694 1 6447 0 0,'0'0'4464'0'0,"0"2"-3464"0"0,-2 6-185 0 0,0 1 1 0 0,-1 0-1 0 0,0-1 0 0 0,0 0 0 0 0,-6 11 0 0 0,-28 41 1187 0 0,8-15-991 0 0,-32 71 219 0 0,33-61-713 0 0,-66 99-1 0 0,-11-31-129 0 0,7-8-221 0 0,-56 106-20 0 0,94-121-7158 0 0,54-92 222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08:51:26.8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130 34 6447 0 0,'-27'19'1769'0'0,"-38"20"-1"0"0,27-17 8938 0 0,39-24-10554 0 0,5-6-104 0 0,-1 1 0 0 0,2 0 0 0 0,-1 0 0 0 0,1 0 1 0 0,0 0-1 0 0,0 1 0 0 0,11-7 0 0 0,-1 2-10 0 0,-1 2 0 0 0,32-15 0 0 0,-45 22-32 0 0,1 0-2 0 0,13 0-4 0 0,-14 2 30 0 0,1 1 1 0 0,-1-1-1 0 0,0 1 0 0 0,1-1 0 0 0,-1 1 1 0 0,0 0-1 0 0,0 0 0 0 0,0 0 0 0 0,0 1 1 0 0,0-1-1 0 0,0 1 0 0 0,0 0 0 0 0,0-1 1 0 0,0 1-1 0 0,-1 1 0 0 0,1-1 0 0 0,-1 0 1 0 0,1 1-1 0 0,-1-1 0 0 0,0 1 1 0 0,0 0-1 0 0,0-1 0 0 0,0 1 0 0 0,-1 0 1 0 0,1 0-1 0 0,1 6 0 0 0,2 6 194 0 0,0 2 1 0 0,-1-1-1 0 0,0 0 1 0 0,1 20-1 0 0,-2-14-131 0 0,7 88 163 0 0,-3-29-144 0 0,3 25-412 0 0,-5 158 0 0 0,-6-251 281 0 0,0 1 0 0 0,-1-1 0 0 0,0 0-1 0 0,-5 14 1 0 0,2-15 19 0 0,4-11-12 0 0,0 0 0 0 0,0-1 0 0 0,1 1 0 0 0,-1 0 0 0 0,0-1 0 0 0,0 1 0 0 0,0-1 0 0 0,0 1 0 0 0,0-1 0 0 0,0 1 0 0 0,0-1 0 0 0,0 0 0 0 0,0 1 0 0 0,0-1 0 0 0,0 0 0 0 0,0 0 0 0 0,0 0 0 0 0,0 0 0 0 0,0 0 0 0 0,0 0 0 0 0,0 0 0 0 0,-1 0 0 0 0,1 0 0 0 0,0-1 0 0 0,0 1 0 0 0,0 0 0 0 0,0-1 0 0 0,0 1 0 0 0,0 0 0 0 0,0-1 0 0 0,-1 0 0 0 0,-1-1-63 0 0,-1 0-1 0 0,0-1 1 0 0,1 1-1 0 0,0-1 1 0 0,-1 0 0 0 0,-4-5-1 0 0,-1-3-576 0 0,1-1 0 0 0,0-1 0 0 0,-9-16 1 0 0,-6-18-5655 0 0,11 17 579 0 0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31:03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1014 1 6447 0 0,'-1'1'499'0'0,"-10"11"-9"0"0,0-1 0 0 0,0-1 0 0 0,-18 13-1 0 0,13-11 758 0 0,-21 21-1 0 0,16-9-306 0 0,1 0 0 0 0,-22 35 0 0 0,-27 58 820 0 0,-20 28-251 0 0,-29 7 201 0 0,-14 20-122 0 0,97-121-1612 0 0,-134 192 1801 0 0,114-172-3970 0 0,-82 83-1 0 0,127-144-4502 0 0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31:03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1181 0 15055 0 0,'-66'72'2066'0'0,"-85"120"-1"0"0,-47 80-126 0 0,-13 13-405 0 0,-66 79-302 0 0,48-112-1783 0 0,183-202-1462 0 0,44-48 536 0 0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31:03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1566 1 13535 0 0,'-27'47'1398'0'0,"17"-28"-1312"0"0,-18 26 0 0 0,-247 309 4928 0 0,125-141-3964 0 0,46-61-241 0 0,15-34-256 0 0,-90 136 27 0 0,115-147-513 0 0,-167 248-637 0 0,206-322 246 0 0,-26 31-2135 0 0,43-55 481 0 0</inkml:trace>
  <inkml:trace contextRef="#ctx0" brushRef="#br0" timeOffset="1">1311 437 8751 0 0,'-1'2'674'0'0,"-25"38"76"0"0,-22 32 4548 0 0,-50 71-765 0 0,-55 69-2677 0 0,126-179-1618 0 0,-181 237 1094 0 0,-107 170-194 0 0,46-85-772 0 0,223-287-326 0 0,-32 47-194 0 0,36-63-1993 0 0,49-74-1886 0 0,5-2 1982 0 0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31:03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2740 0 9215 0 0,'0'2'707'0'0,"0"2"-502"0"0,1 0 0 0 0,-2 0 0 0 0,1 0 0 0 0,0 0 0 0 0,-1 0 0 0 0,0 0 0 0 0,0 0 0 0 0,0 0 0 0 0,0 0 0 0 0,-4 6 0 0 0,-23 41 5111 0 0,19-35-4184 0 0,-33 50 150 0 0,-2-2 0 0 0,-65 72 0 0 0,40-60-1034 0 0,-40 52-136 0 0,-50 98 198 0 0,14-18-25 0 0,102-150-195 0 0,-191 263 408 0 0,-28 46-159 0 0,144-205-261 0 0,55-77-277 0 0,62-84-29 0 0,3-4-17 0 0,228-347-4328 0 0,-180 280 4001 0 0,92-116-824 0 0,-10 15 137 0 0,-18 7 158 0 0,159-206-483 0 0,-149 225 2932 0 0,-122 143-657 0 0,-11 11 766 0 0,-45 43 1240 0 0,-9 10-1215 0 0,21-8-612 0 0,-56 90 1 0 0,-15 22-42 0 0,5-39-296 0 0,4-6-170 0 0,-640 888 213 0 0,714-967-1480 0 0,279-387-1896 0 0,-105 143 1855 0 0,-8 11 282 0 0,-93 131 541 0 0,-20 25 125 0 0,42-47 0 0 0,-56 72 59 0 0,-7 8 151 0 0,-3 3 151 0 0,-39 67 1488 0 0,-287 370 765 0 0,-60 16-2140 0 0,338-405-453 0 0,27-29-143 0 0,-20 26 1 0 0,41-45 14 0 0,25-43-940 0 0,2 1 0 0 0,45-55 1 0 0,-36 50 466 0 0,186-215-2761 0 0,4-6 512 0 0,-180 214 3608 0 0,-44 52 366 0 0,-1 3-534 0 0,-6 11 133 0 0,-1 1 0 0 0,0-1 0 0 0,-13 18 0 0 0,-32 38 378 0 0,40-54-919 0 0,-125 140 1046 0 0,44-52-751 0 0,-599 703 1011 0 0,684-798-1520 0 0,4-2-29 0 0,-1 0 0 0 0,0 0 0 0 0,0-1 0 0 0,-1 0 0 0 0,1 0 0 0 0,-1-1 0 0 0,-7 5 0 0 0,16-21-427 0 0,19-28-514 0 0,2 2 0 0 0,49-63-1 0 0,-62 86 769 0 0,71-93-1307 0 0,129-164-2185 0 0,16 16 2142 0 0,-207 238 2029 0 0,0 0 0 0 0,36-23 1471 0 0,-62 57-332 0 0,-10 13-223 0 0,-32 46 0 0 0,24-40-903 0 0,-251 316 1660 0 0,93-146-1674 0 0,0-23-535 0 0,170-173-360 0 0,15-16-694 0 0,17-19-104 0 0,67-77-1015 0 0,103-93 0 0 0,-115 132 2143 0 0,-74 62 742 0 0,-2 4-209 0 0,-46 72 1590 0 0,-67 78-1 0 0,97-130-1788 0 0,-344 396 1515 0 0,308-359-1580 0 0,24-26-101 0 0,-62 54 1 0 0,59-66-879 0 0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31:03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449 28 2303 0 0,'0'0'102'0'0,"0"-1"-1"0"0,18-26 14544 0 0,-19 30-14394 0 0,0-1 1 0 0,1 0-1 0 0,-1 0 0 0 0,1 0 0 0 0,-1 1 0 0 0,1-1 0 0 0,0 4 0 0 0,-1 2 116 0 0,-10 37 1242 0 0,-26 68-1 0 0,4-12-1057 0 0,22-61-418 0 0,-18 62 369 0 0,-51 121-1 0 0,-121 178-45 0 0,145-308-468 0 0,55-90-36 0 0,-2 3 25 0 0,16-7-30 0 0,1-4 44 0 0,1-1 0 0 0,-1 0 0 0 0,0-1 0 0 0,-1-1 0 0 0,18-12 0 0 0,-1 1-1 0 0,71-51 272 0 0,15-7 107 0 0,124-46-78 0 0,-31 17-101 0 0,-208 106-190 0 0,354-190-2367 0 0,-326 176 1118 0 0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31:03.5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581 2 8751 0 0,'0'0'674'0'0,"0"0"-637"0"0,0 0 0 0 0,1 0 0 0 0,-1 0 1 0 0,0 0-1 0 0,0-1 0 0 0,0 1 0 0 0,0 0 1 0 0,1 0-1 0 0,-1 0 0 0 0,0 0 0 0 0,0 0 1 0 0,0 0-1 0 0,1 0 0 0 0,-1-1 1 0 0,0 1-1 0 0,0 0 0 0 0,0 0 0 0 0,1 0 1 0 0,-1 0-1 0 0,0 0 0 0 0,0 0 0 0 0,1 0 1 0 0,-1 0-1 0 0,0 0 0 0 0,0 0 0 0 0,0 0 1 0 0,1 0-1 0 0,-1 0 0 0 0,0 0 0 0 0,0 1 1 0 0,1-1-1 0 0,-1 0 0 0 0,0 0 0 0 0,-1 5 341 0 0,0-1-1 0 0,-1 0 0 0 0,1 1 0 0 0,-1-1 1 0 0,0 0-1 0 0,0 0 0 0 0,-1 0 1 0 0,-3 5-1 0 0,-2 5 459 0 0,-80 160 2973 0 0,2-2-2645 0 0,59-125-735 0 0,-51 69 0 0 0,-44 44-223 0 0,-23 31-3573 0 0,132-174 1981 0 0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31:03.5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963 1 7367 0 0,'-21'30'1348'0'0,"-29"60"-1"0"0,33-57 1029 0 0,-39 57 0 0 0,-61 52 389 0 0,61-78-1539 0 0,-60 90 0 0 0,-13 65 217 0 0,82-143-1217 0 0,-79 101 0 0 0,9-15-551 0 0,81-108 48 0 0,-8 14-378 0 0,13-24-5299 0 0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31:03.5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1199 1 7831 0 0,'-19'40'2218'0'0,"-2"-1"0"0"0,-1 0-1 0 0,-35 44 1 0 0,-12 7-1351 0 0,-18 27-129 0 0,-31 80 489 0 0,-14 19-39 0 0,31-73-543 0 0,-42 65-437 0 0,133-193-226 0 0,-146 223-406 0 0,-16-12-878 0 0,81-128-2247 0 0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31:03.5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1163 1 11887 0 0,'-143'162'2347'0'0,"13"11"-590"0"0,95-124-1518 0 0,-151 163 1208 0 0,51-64-541 0 0,113-122-762 0 0,-177 223 230 0 0,114-131-397 0 0,-121 174-914 0 0,189-266-1251 0 0,12-19 906 0 0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31:03.5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1551 1 5063 0 0,'-15'15'627'0'0,"1"0"0"0"0,-15 22 0 0 0,4-5 1910 0 0,-52 63 603 0 0,-79 93-503 0 0,-93 117-19 0 0,20 17-2086 0 0,161-224-533 0 0,16-24-56 0 0,-196 255-698 0 0,246-326 554 0 0,-1-1 0 0 0,0 1 0 0 0,0 0 0 0 0,0-1-1 0 0,0 0 1 0 0,0 0 0 0 0,0 0 0 0 0,-7 4 0 0 0</inkml:trace>
  <inkml:trace contextRef="#ctx0" brushRef="#br0" timeOffset="1">789 886 11055 0 0,'-4'14'366'0'0,"0"-1"1"0"0,-1 0-1 0 0,0 1 0 0 0,-1-2 0 0 0,-11 18 0 0 0,-44 57 2697 0 0,52-75-2611 0 0,-146 186 1794 0 0,-14 17-1426 0 0,96-116-427 0 0,-57 78 48 0 0,91-118-416 0 0,-34 71 1 0 0,35-57-1047 0 0,49-92-4797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08:50:56.2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0 238 1839 0 0,'0'0'3242'0'0,"3"-1"-2209"0"0,5-5-289 0 0,-6 5-127 0 0,0 0-29 0 0,10-5 222 0 0,0 1-1 0 0,1 0 1 0 0,-1 1-1 0 0,14-3 1 0 0,24-8 302 0 0,285-96 200 0 0,-279 94-2526 0 0,53-25-1 0 0,-69 26-3212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08:51:27.1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5 135 9215 0 0,'-4'4'10551'0'0,"16"-16"-10459"0"0,2 0 0 0 0,-1 1 0 0 0,2 0 0 0 0,-1 1 0 0 0,29-14 1 0 0,-7 3-321 0 0,0 0-808 0 0,-12 10-3958 0 0,-7 6-1052 0 0</inkml:trace>
  <inkml:trace contextRef="#ctx0" brushRef="#br0" timeOffset="1">55 292 13823 0 0,'-14'20'630'0'0,"11"-16"-13"0"0,2-2-393 0 0,-7 21-79 0 0,3-10 1148 0 0,1 1 0 0 0,0-1 0 0 0,-3 22 0 0 0,6-26-1296 0 0,1 0 1 0 0,0-1-1 0 0,1 1 1 0 0,-1 0-1 0 0,2-1 1 0 0,-1 1 0 0 0,1-1-1 0 0,4 11 1 0 0,-6-17-293 0 0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31:03.5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368 1 9671 0 0,'-3'9'408'0'0,"0"0"-1"0"0,-1 0 0 0 0,0 0 1 0 0,0 0-1 0 0,-1-1 0 0 0,-11 16 1 0 0,-42 42 3182 0 0,37-44-3337 0 0,-149 142 1254 0 0,90-91-6529 0 0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31:03.5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474 20 8927 0 0,'0'0'808'0'0,"1"-1"-664"0"0,0-2-129 0 0,0 1 0 0 0,12-12 5246 0 0,-12 16-4632 0 0,0 1-433 0 0,0 0-1 0 0,0 0 1 0 0,0 0 0 0 0,-1 1-1 0 0,1-1 1 0 0,-1 0-1 0 0,0 0 1 0 0,0 1-1 0 0,0-1 1 0 0,0 0 0 0 0,0 0-1 0 0,-2 5 1 0 0,-12 42 1009 0 0,8-30-846 0 0,-66 195 1438 0 0,32-96-1121 0 0,-100 200 0 0 0,-23 42-492 0 0,107-236-196 0 0,55-124-47 0 0,1 1 5 0 0,-1 3 32 0 0,0-3-31 0 0,3-2 0 0 0,5 3 42 0 0,-6-2 14 0 0,1 0 1 0 0,0 0-1 0 0,0-1 0 0 0,-1 1 1 0 0,1 0-1 0 0,0-1 0 0 0,0 0 1 0 0,0 1-1 0 0,0-1 0 0 0,0 0 1 0 0,0 0-1 0 0,0 0 0 0 0,-1 0 1 0 0,1 0-1 0 0,0-1 0 0 0,0 1 1 0 0,0 0-1 0 0,2-1 0 0 0,4-2 41 0 0,8 0 55 0 0,-1-1 0 0 0,0-1 1 0 0,1-1-1 0 0,-2 0 0 0 0,1-1 1 0 0,13-9-1 0 0,3 0 68 0 0,153-92 799 0 0,-58 31-585 0 0,355-185-210 0 0,-392 215-181 0 0,-77 40-87 0 0,142-80-297 0 0,-121 65-1581 0 0,31-27 0 0 0,-31 21-5725 0 0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31:03.5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11519 0 0,'0'0'1040'0'0,"3"10"422"0"0,37 388 6348 0 0,-39-381-7811 0 0,3 75-46 0 0,-4-77 25 0 0,-1 0 1 0 0,0-1-1 0 0,-1 1 1 0 0,-5 15-1 0 0,7-28-116 0 0,-5-9-914 0 0,3 2 933 0 0,0 1 0 0 0,1 0 0 0 0,-1-1 0 0 0,1 1 0 0 0,0 0 0 0 0,1-1 0 0 0,-1 1 0 0 0,0-9 0 0 0,4-38-87 0 0,-1 33 95 0 0,2-29 232 0 0,2 0 1 0 0,2 1 0 0 0,2 0 0 0 0,3 1 0 0 0,1 0 0 0 0,32-70 0 0 0,-44 112-62 0 0,24-44 1209 0 0,-24 43-1053 0 0,1 1 1 0 0,-1-1 0 0 0,1 0 0 0 0,0 1 0 0 0,0 0 0 0 0,1 0 0 0 0,-1 0-1 0 0,1 0 1 0 0,5-3 0 0 0,-8 5-145 0 0,0 1 0 0 0,0-1 0 0 0,1 1 0 0 0,-1 0 0 0 0,0 0 0 0 0,0 0 0 0 0,0 0 0 0 0,1 0 0 0 0,-1 0 0 0 0,0 0 0 0 0,0 0 0 0 0,1 0 0 0 0,-1 0-1 0 0,0 1 1 0 0,0-1 0 0 0,0 1 0 0 0,0-1 0 0 0,0 1 0 0 0,1-1 0 0 0,-1 1 0 0 0,0-1 0 0 0,0 1 0 0 0,0 0 0 0 0,0 0 0 0 0,-1-1 0 0 0,1 1 0 0 0,2 2 0 0 0,1 2 141 0 0,1 1-1 0 0,0 0 1 0 0,4 8 0 0 0,-8-12-176 0 0,13 24 476 0 0,21 53 0 0 0,-11-23-290 0 0,-4-15 99 0 0,1 0 0 0 0,34 47-1 0 0,-40-67-906 0 0,34 33 0 0 0,-36-41-1252 0 0,1 0-1 0 0,0-2 0 0 0,21 13 0 0 0,-9-8-6774 0 0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31:03.5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9 9671 0 0,'-2'-9'10334'0'0,"4"9"-10230"0"0,0 0 0 0 0,1 1 1 0 0,-1-1-1 0 0,0 0 1 0 0,0 0-1 0 0,0 1 1 0 0,0 0-1 0 0,0-1 1 0 0,0 1-1 0 0,0 0 1 0 0,0 0-1 0 0,0 0 1 0 0,0 0-1 0 0,0 0 1 0 0,2 2-1 0 0,28 25 680 0 0,-26-21-634 0 0,26 25 200 0 0,-1 2-1 0 0,-3 1 1 0 0,0 1 0 0 0,-2 2 0 0 0,30 58-1 0 0,-42-66-260 0 0,-2 0-1 0 0,-1 1 0 0 0,-1 1 0 0 0,8 44 0 0 0,-9-18 13 0 0,4 94 0 0 0,-12-89-37 0 0,-3 0 0 0 0,-3 0 0 0 0,-14 71 0 0 0,2-48-855 0 0,-41 127 1 0 0,27-136-141 0 0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31:03.5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1 8751 0 0,'0'1'794'0'0,"-1"3"-180"0"0,0 0 0 0 0,0 0 0 0 0,1 0 0 0 0,-1 0 0 0 0,1 0 0 0 0,0 0 0 0 0,1 7 0 0 0,-1-9-149 0 0,1 7 832 0 0,1 1 0 0 0,5 15 0 0 0,1 4-345 0 0,13 63 243 0 0,11 71-580 0 0,-29-131-645 0 0,-2 0 1 0 0,-1 0-1 0 0,-1 1 0 0 0,-2-2 0 0 0,-8 39 1 0 0,7-56-402 0 0,6-30 281 0 0,0-9 285 0 0,1-30 6 0 0,15-87 0 0 0,-7 68-33 0 0,-8 53 49 0 0,0 0 1 0 0,2 1 0 0 0,0 0 0 0 0,1 0 0 0 0,1 1 0 0 0,13-26 0 0 0,-20 44-104 0 0,1 0 0 0 0,-1 0-1 0 0,1 0 1 0 0,0 0 0 0 0,-1 0 0 0 0,1 0 0 0 0,0 0 0 0 0,0 0 0 0 0,0 1-1 0 0,-1-1 1 0 0,1 0 0 0 0,0 0 0 0 0,0 1 0 0 0,0-1 0 0 0,0 0 0 0 0,1 1 0 0 0,-1-1-1 0 0,0 1 1 0 0,1-1 0 0 0,0 1 0 0 0,-1 0-1 0 0,0 0 1 0 0,1 0-1 0 0,-1 1 1 0 0,0-1-1 0 0,1 0 1 0 0,-1 1 0 0 0,0-1-1 0 0,1 1 1 0 0,-1-1-1 0 0,0 1 1 0 0,0 0-1 0 0,1-1 1 0 0,-1 1-1 0 0,0 0 1 0 0,0 0 0 0 0,1 1-1 0 0,12 12 237 0 0,-1 1-1 0 0,0 0 1 0 0,-2 1-1 0 0,19 31 1 0 0,-20-31-195 0 0,95 180 302 0 0,-88-151-742 0 0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31:03.5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10591 0 0,'9'52'672'0'0,"16"91"9663"0"0,-12-67-9535 0 0,-3 0-1 0 0,-1 80 1 0 0,-4-49-1577 0 0,-3-72-869 0 0,-2-13-3539 0 0,0-3-1877 0 0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31:03.5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1 225 11575 0 0,'1'-1'530'0'0,"5"-9"-158"0"0,0 1-1 0 0,-1-1 1 0 0,8-20 0 0 0,-7 16 1436 0 0,12-21-1 0 0,-12 25-1448 0 0,1 0 0 0 0,0 0-1 0 0,1 1 1 0 0,0 0 0 0 0,0 0-1 0 0,1 1 1 0 0,0 0 0 0 0,20-13-1 0 0,-24 18-278 0 0,1 0-1 0 0,0 0 0 0 0,0 1 0 0 0,0-1 1 0 0,1 1-1 0 0,-1 1 0 0 0,1-1 0 0 0,-1 1 1 0 0,1 0-1 0 0,-1 1 0 0 0,1-1 0 0 0,-1 1 1 0 0,1 1-1 0 0,-1-1 0 0 0,1 1 0 0 0,-1 0 1 0 0,13 4-1 0 0,-5 0 32 0 0,0 1 1 0 0,0 1-1 0 0,-1-1 1 0 0,0 2-1 0 0,0 0 1 0 0,-1 1 0 0 0,0 0-1 0 0,-1 1 1 0 0,0 0-1 0 0,0 0 1 0 0,-1 1-1 0 0,14 20 1 0 0,-8-7-41 0 0,0 2 0 0 0,-2 0 0 0 0,-1 0 0 0 0,-1 2 0 0 0,12 39 0 0 0,50 192-85 0 0,-63-219-26 0 0,-3-5 59 0 0,-2 1-1 0 0,-1 0 1 0 0,-1 0-1 0 0,-3 0 1 0 0,-1 0-1 0 0,-1 0 0 0 0,-2 0 1 0 0,-2-1-1 0 0,-1 1 1 0 0,-13 42-1 0 0,14-62-29 0 0,-8 21-1 0 0,11-33-36 0 0,0 0 0 0 0,0 0 0 0 0,0 0 0 0 0,0-1 0 0 0,-1 1 0 0 0,0-1 0 0 0,0 1-1 0 0,0-1 1 0 0,0 0 0 0 0,-4 4 0 0 0,6-7-26 0 0,-1 1 0 0 0,1 0 0 0 0,0-1 0 0 0,-1 1 0 0 0,1-1 0 0 0,-1 1 0 0 0,1-1 0 0 0,0 1 0 0 0,-1-1 0 0 0,1 0 0 0 0,-1 0 0 0 0,1 0 0 0 0,-1 0 0 0 0,1 0 0 0 0,-1 0 0 0 0,1 0 1 0 0,-1 0-1 0 0,1-1 0 0 0,-1 1 0 0 0,1-1 0 0 0,-2 0 0 0 0,-1-1-516 0 0,0 0 0 0 0,0 0 0 0 0,0-1 0 0 0,0 1 0 0 0,-5-5 1 0 0,-9-9-6173 0 0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31:03.5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104 151 11519 0 0,'0'0'887'0'0,"-8"-2"337"0"0,7 1-1074 0 0,1 1 0 0 0,-1 0 0 0 0,1 0 0 0 0,-1 0 1 0 0,1-1-1 0 0,-1 1 0 0 0,1 0 0 0 0,-1 0 0 0 0,1 0 0 0 0,-1 0 0 0 0,0 0 0 0 0,1 0 1 0 0,-1 0-1 0 0,1 0 0 0 0,-1 0 0 0 0,1 0 0 0 0,-1 0 0 0 0,1 1 0 0 0,-1-1 1 0 0,1 0-1 0 0,-1 0 0 0 0,1 0 0 0 0,-1 1 0 0 0,1-1 0 0 0,-1 0 0 0 0,1 1 0 0 0,-1-1 1 0 0,1 0-1 0 0,0 1 0 0 0,-1-1 0 0 0,1 1 0 0 0,-1-1 0 0 0,0 2-30 0 0,0 0 0 0 0,1 0-1 0 0,-1-1 1 0 0,0 1 0 0 0,1 0 0 0 0,-1 0 0 0 0,1 0-1 0 0,0 0 1 0 0,-1 3 0 0 0,1 2 23 0 0,0 1 0 0 0,0 0-1 0 0,1-1 1 0 0,0 1 0 0 0,1-1 0 0 0,4 14 0 0 0,20 44-1499 0 0,-4-13-5601 0 0,-17-36 1567 0 0</inkml:trace>
  <inkml:trace contextRef="#ctx0" brushRef="#br0" timeOffset="1">26 214 8751 0 0,'-4'-8'910'0'0,"1"1"-94"0"0,0 0 0 0 0,0 0 0 0 0,0 0-1 0 0,1-1 1 0 0,0 1 0 0 0,0-1 0 0 0,1 1 0 0 0,0-1 0 0 0,0 0 0 0 0,1 0 0 0 0,1-14 0 0 0,0 16-644 0 0,0 1 0 0 0,0-1 0 0 0,0 0 0 0 0,1 1 0 0 0,5-11 1 0 0,-5 13-120 0 0,0 0 0 0 0,1-1 1 0 0,-1 1-1 0 0,1 0 1 0 0,0 0-1 0 0,0 0 1 0 0,0 1-1 0 0,1-1 1 0 0,-1 1-1 0 0,1 0 0 0 0,-1 0 1 0 0,1 0-1 0 0,0 0 1 0 0,0 0-1 0 0,0 1 1 0 0,6-2-1 0 0,7-1 77 0 0,1 0 0 0 0,24-1 0 0 0,-36 4-114 0 0,-1 1 0 0 0,1 0-1 0 0,0 0 1 0 0,0 0 0 0 0,0 1-1 0 0,0 0 1 0 0,0 0 0 0 0,0 1-1 0 0,-1-1 1 0 0,11 5 0 0 0,-12-4 4 0 0,0 1 0 0 0,-1-1 1 0 0,1 0-1 0 0,-1 1 0 0 0,1 0 0 0 0,-1 0 1 0 0,0 0-1 0 0,0 0 0 0 0,0 1 1 0 0,0-1-1 0 0,-1 1 0 0 0,1-1 1 0 0,-1 1-1 0 0,0 0 0 0 0,2 6 0 0 0,-1 1 107 0 0,1 0 0 0 0,-2 1 0 0 0,0-1 0 0 0,0 1 0 0 0,-1-1 0 0 0,-1 1 0 0 0,0 0 0 0 0,0 0 0 0 0,-1-1 0 0 0,0 1 0 0 0,-1-1 0 0 0,-6 20 0 0 0,-1-3 282 0 0,-1 0 0 0 0,-2-1 0 0 0,-27 48 0 0 0,-12 7 408 0 0,50-80-514 0 0,11-11-207 0 0,11-10-1154 0 0,-1-2 0 0 0,30-40-1 0 0,-24 22-7486 0 0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31:03.55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 0 1839 0 0,'0'0'10355'0'0,"0"2"-9844"0"0,1 1-301 0 0,1 20 1065 0 0,-8-18-1846 0 0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31:03.55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6 0 2759 0 0,'0'0'2048'0'0,"-5"0"-3912"0"0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08:51:27.5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50 3223 0 0,'0'0'143'0'0,"0"-2"-3"0"0,-9-20 10357 0 0,8 19-8700 0 0,1 0-87 0 0,1 1-1295 0 0,1 0-287 0 0,0 1-1 0 0,0-1 1 0 0,0 1 0 0 0,0-1 0 0 0,0 1 0 0 0,1 0 0 0 0,-1 0 0 0 0,0 0 0 0 0,1 0 0 0 0,-1 0 0 0 0,0 1 0 0 0,5-1 0 0 0,32-1 450 0 0,-7 1-91 0 0,-29 1-451 0 0,-1 0 1 0 0,1 1-1 0 0,0-1 1 0 0,-1 0-1 0 0,1 1 1 0 0,3 1 0 0 0,-4-2 189 0 0,-2 3-106 0 0,1 4-24 0 0,-1 0 0 0 0,0 0 1 0 0,0 0-1 0 0,-1 0 0 0 0,0 0 0 0 0,0 0 0 0 0,-1 0 0 0 0,0 0 1 0 0,-4 10-1 0 0,-5 8 263 0 0,-15 27 1 0 0,14-31-185 0 0,-25 40 545 0 0,36-59-149 0 0,4-3-507 0 0,14-9-327 0 0,0-1 1 0 0,0-1-1 0 0,-1-1 1 0 0,-1 0-1 0 0,0 0 1 0 0,19-25-1 0 0,-2 2-702 0 0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31:03.55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0 6479 0 0,'0'0'586'0'0,"1"4"-486"0"0,30 102 3424 0 0,-18-16-3960 0 0,-11-74 86 0 0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31:03.55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121 0 2759 0 0,'-2'8'247'0'0,"-13"34"3209"0"0,7-18 2470 0 0,3-5-5223 0 0,-5 26-130 0 0,-7 48-1128 0 0,15-82 173 0 0</inkml:trace>
  <inkml:trace contextRef="#ctx0" brushRef="#br0" timeOffset="1">51 239 5983 0 0,'0'0'464'0'0,"-7"16"1604"0"0,1 5-588 0 0,0 0 0 0 0,1 0 0 0 0,1 1-1 0 0,-1 22 1 0 0,-3 13-1120 0 0,3-9-771 0 0,2-20-4911 0 0,2-13 780 0 0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31:03.55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0 1375 0 0,'0'0'5679'0'0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31:03.55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10 42 7343 0 0,'0'0'2864'0'0</inkml:trace>
  <inkml:trace contextRef="#ctx0" brushRef="#br0" timeOffset="1">1 0 1839 0 0,'0'0'5280'0'0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31:03.56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31 0 5063 0 0,'0'0'7544'0'0,"5"8"-8689"0"0</inkml:trace>
  <inkml:trace contextRef="#ctx0" brushRef="#br0" timeOffset="1">0 36 7799 0 0,'0'0'942'0'0,"2"1"-368"0"0,6 1-10 0 0,-1 1-1 0 0,1-1 1 0 0,0-1-1 0 0,0 1 0 0 0,0-1 1 0 0,0 0-1 0 0,0-1 1 0 0,9-1-1 0 0,68-9-725 0 0,-42 3-1852 0 0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31:03.563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62 1 3679 0 0,'0'0'284'0'0,"-19"0"650"0"0,8 0 1574 0 0,-21 2 3238 0 0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31:03.564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22 1 1839 0 0,'0'0'160'0'0,"-8"3"-160"0"0,1-1 0 0 0,1-1 288 0 0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31:03.565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 0 2759 0 0,'0'0'3736'0'0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31:03.566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 46 7687 0 0,'0'0'696'0'0,"6"5"266"0"0,4-2-323 0 0,0 1 0 0 0,0-1 1 0 0,0-1-1 0 0,0 0 0 0 0,0 0 1 0 0,1-1-1 0 0,-1 0 1 0 0,12-1-1 0 0,5 1 28 0 0,44 5 684 0 0,140 5 965 0 0,-139-13-2221 0 0,-1-3 0 0 0,0-4 0 0 0,82-20 0 0 0,-138 26-675 0 0,-1-1 0 0 0,0 0 0 0 0,0-1 0 0 0,0-1 0 0 0,14-9 0 0 0,-21 11-1346 0 0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31:03.567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7 81 5063 0 0,'-6'7'7500'0'0,"28"1"-5226"0"0,9-3-1060 0 0,1-1 1 0 0,52 0-1 0 0,-34-2-471 0 0,499 27 2137 0 0,-526-28-2916 0 0,2 1-368 0 0,1-1 0 0 0,39-3 0 0 0,-53-2-3453 0 0</inkml:trace>
  <inkml:trace contextRef="#ctx0" brushRef="#br0" timeOffset="1">683 158 6911 0 0,'2'-1'6840'0'0,"117"-23"-2456"0"0,423-42-1296 0 0,-219 30-4078 0 0,-127 11 332 0 0,-141 20-2612 0 0,-40 4 1732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08:51:56.3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40 188 8287 0 0,'0'0'2600'0'0,"2"1"-2024"0"0,2 2-454 0 0,0-1 0 0 0,0-1 0 0 0,0 1 0 0 0,0-1 0 0 0,0 1 0 0 0,0-1 0 0 0,0 0 0 0 0,1-1 0 0 0,-1 1 0 0 0,0-1 0 0 0,1 0 0 0 0,-1 0 0 0 0,0 0 0 0 0,7-1 0 0 0,-2-1-42 0 0,0-1 0 0 0,0 1 0 0 0,0-2 0 0 0,0 1 0 0 0,15-10 0 0 0,9-4 39 0 0,40-25-8 0 0,-45 24-75 0 0,-18 13-19 0 0,0-1 1 0 0,-1-1 0 0 0,1 0 0 0 0,15-15-1 0 0,-16 9-29 0 0,-10 7-16 0 0,0 5 15 0 0,-2-9-10 0 0,2 8 21 0 0,-1 1-1 0 0,1-1 0 0 0,-1 1 1 0 0,1 0-1 0 0,-1-1 1 0 0,0 1-1 0 0,1 0 0 0 0,-1 0 1 0 0,0 0-1 0 0,0 0 1 0 0,0 0-1 0 0,0 1 0 0 0,0-1 1 0 0,-3 0-1 0 0,1 0 0 0 0,-1 0 0 0 0,1 1 0 0 0,0-1 0 0 0,-1 1 0 0 0,1 0 0 0 0,-5 0 0 0 0,-13 5 280 0 0,-32 9 1 0 0,25-5-39 0 0,6-3 134 0 0,0 2 1 0 0,1 1-1 0 0,0 0 1 0 0,1 2-1 0 0,-30 19 1 0 0,47-27-347 0 0,0-1 0 0 0,1 1 0 0 0,-1 0 0 0 0,1 1 0 0 0,-1-1 0 0 0,1 1 0 0 0,0-1 0 0 0,0 1 1 0 0,1 0-1 0 0,-1 0 0 0 0,1 0 0 0 0,0 0 0 0 0,0 1 0 0 0,0-1 0 0 0,-1 8 0 0 0,1-6 10 0 0,1 1 0 0 0,1 0 0 0 0,-1-1 0 0 0,1 1 0 0 0,0 0 0 0 0,1 0 0 0 0,0-1 0 0 0,0 1 0 0 0,4 13 0 0 0,0-6 9 0 0,0 0-1 0 0,2-1 1 0 0,-1 1 0 0 0,2-1-1 0 0,0 0 1 0 0,0-1 0 0 0,1 0 0 0 0,1 0-1 0 0,12 12 1 0 0,-16-19-41 0 0,0 0 0 0 0,0 0 0 0 0,1 0 0 0 0,0-1 0 0 0,0 0 0 0 0,0 0 0 0 0,0-1 0 0 0,0 0 0 0 0,1 0 0 0 0,-1 0 0 0 0,1-1 0 0 0,0 0 0 0 0,0-1 1 0 0,0 0-1 0 0,-1 0 0 0 0,16-1 0 0 0,-12-1-49 0 0,1 0 0 0 0,-1-1 0 0 0,0-1 0 0 0,0 0 1 0 0,0 0-1 0 0,-1-1 0 0 0,1 0 0 0 0,-1-1 0 0 0,0 0 1 0 0,0-1-1 0 0,11-8 0 0 0,-4 1-1199 0 0,0-1 0 0 0,20-22 0 0 0,-17 15-4011 0 0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31:03.569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867 33 8287 0 0,'-5'12'890'0'0,"5"-11"-727"0"0,-1 0 0 0 0,1 0 0 0 0,0 0 1 0 0,0 0-1 0 0,0 0 0 0 0,-1 0 0 0 0,1 0 1 0 0,0 0-1 0 0,0 0 0 0 0,0 0 0 0 0,1 0 1 0 0,-1 0-1 0 0,0 0 0 0 0,0 0 0 0 0,0 0 1 0 0,1 0-1 0 0,-1 0 0 0 0,0 0 0 0 0,1 0 1 0 0,-1-1-1 0 0,1 1 0 0 0,-1 0 0 0 0,1 0 1 0 0,0 0-1 0 0,-1 0 0 0 0,1-1 0 0 0,0 1 1 0 0,-1 0-1 0 0,1-1 0 0 0,0 1 0 0 0,1 0 1 0 0,0 1 109 0 0,4 2 167 0 0,0 0 0 0 0,0-1 0 0 0,0 1 1 0 0,1-1-1 0 0,-1 0 0 0 0,1-1 0 0 0,0 0 0 0 0,13 3 0 0 0,6-1-7 0 0,28 2 1 0 0,-33-5 39 0 0,58 1 220 0 0,2 0-170 0 0,-53-1-1418 0 0,32-2 0 0 0,-8-1-1665 0 0,-29 2-3690 0 0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31:03.570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0 1 6127 0 0,'0'0'984'0'0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31:03.571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4 0 3223 0 0,'0'0'3871'0'0,"-4"6"-3329"0"0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31:03.572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0 52 1839 0 0,'1'1'422'0'0,"2"2"392"0"0,0-1 1 0 0,1 0-1 0 0,-1 0 1 0 0,0 0 0 0 0,1 0-1 0 0,-1 0 1 0 0,1-1-1 0 0,-1 0 1 0 0,1 0-1 0 0,0 0 1 0 0,6 1 0 0 0,7 1 277 0 0,24-1 1 0 0,-16-1-219 0 0,12 0-360 0 0,0-2 0 0 0,0-2 0 0 0,61-13 0 0 0,41-18-550 0 0,-101 23-570 0 0,11-4-1561 0 0</inkml:trace>
  <inkml:trace contextRef="#ctx0" brushRef="#br0" timeOffset="1">175 96 8463 0 0,'0'0'766'0'0,"2"0"-628"0"0,26 7 72 0 0,16 2 1974 0 0,11-4-889 0 0,0-2 0 0 0,1-3 1 0 0,69-8-1 0 0,-119 7-1229 0 0,54-6 313 0 0,1-2 1 0 0,100-31-1 0 0,-133 31-675 0 0,-5 1-1117 0 0,-8 3-2739 0 0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31:03.574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 1 2303 0 0,'0'0'5736'0'0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31:03.575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0 23 6127 0 0,'0'0'832'0'0,"10"0"-448"0"0,0-1-192 0 0,-2-2-192 0 0,2-2 0 0 0,-2-2-2016 0 0,-2 1-392 0 0</inkml:trace>
  <inkml:trace contextRef="#ctx0" brushRef="#br0" timeOffset="1">49 27 4687 0 0,'0'0'1592'0'0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31:03.577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 1 6823 0 0,'0'0'1240'0'0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31:03.578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67 1 1839 0 0,'0'0'4226'0'0,"2"11"-2788"0"0,-2-6-1110 0 0,-1 0-1 0 0,0-1 1 0 0,0 1-1 0 0,0 0 1 0 0,0-1-1 0 0,-1 1 1 0 0,0-1-1 0 0,0 0 1 0 0,-4 7-1 0 0,2-5-146 0 0,0 1 0 0 0,-1 0 0 0 0,0-1 0 0 0,0 0-1 0 0,-7 6 1 0 0,5-7-159 0 0,6-4-188 0 0,0 0-110 0 0,-6 3-32 0 0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31:03.579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317 1 2303 0 0,'0'0'6958'0'0,"0"10"-4213"0"0,-1-5-2371 0 0,-1 0 1 0 0,1 0-1 0 0,-1 0 0 0 0,0 0 1 0 0,-1 0-1 0 0,1 0 1 0 0,-1-1-1 0 0,-3 6 0 0 0,-31 34 1296 0 0,18-22-1293 0 0,-77 110 434 0 0,55-73-797 0 0,18-27-93 0 0,-43 58-1090 0 0,53-72-876 0 0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31:03.580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455 1 6911 0 0,'-5'9'924'0'0,"1"0"-1"0"0,-1-1 1 0 0,-1 1 0 0 0,0-1-1 0 0,-14 15 1 0 0,-43 45 2763 0 0,-26 41-2612 0 0,-24 51-135 0 0,85-118-962 0 0,-19 25 284 0 0,40-60-542 0 0,1 1 0 0 0,-1 0 0 0 0,-1-1-1 0 0,0-1 1 0 0,-14 11 0 0 0,12-12-579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08:51:56.9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 1 2303 0 0,'-1'1'167'0'0,"-4"6"5041"0"0,3 2 1216 0 0,-1 6-4601 0 0,1 9-1235 0 0,1 0 0 0 0,1 1-1 0 0,1-1 1 0 0,5 32 0 0 0,1 20-397 0 0,-9 40-1803 0 0,0-148-180 0 0,1 21 1490 0 0,1 1-1 0 0,0-1 0 0 0,1-11 1 0 0,4-4 211 0 0,0 1 0 0 0,1-1 1 0 0,2 2-1 0 0,1-1 0 0 0,12-23 1 0 0,-19 43 310 0 0,1 0 1 0 0,0 0-1 0 0,0 0 1 0 0,6-7-1 0 0,-8 11 900 0 0,3-3-372 0 0,-4 4-668 0 0,0-1 0 0 0,0 1-1 0 0,0 0 1 0 0,0-1 0 0 0,1 1-1 0 0,-1 0 1 0 0,0 0 0 0 0,0-1-1 0 0,0 1 1 0 0,1 0 0 0 0,-1-1-1 0 0,0 1 1 0 0,0 0 0 0 0,1 0-1 0 0,-1 0 1 0 0,0-1 0 0 0,1 1-1 0 0,-1 0 1 0 0,0 0 0 0 0,1 0-1 0 0,-1 0 1 0 0,0 0 0 0 0,1-1-1 0 0,3 7 45 0 0,-1 0-1 0 0,0-1 1 0 0,-1 1-1 0 0,1 1 1 0 0,-1-1-1 0 0,0 0 1 0 0,-1 0-1 0 0,1 1 1 0 0,0 9-1 0 0,1 62 222 0 0,-3-75-329 0 0,1 30 82 0 0,-1-11-58 0 0,0 0 0 0 0,-1 1 0 0 0,-5 22 0 0 0,6-43-119 0 0,6-15-293 0 0,23-63-208 0 0,-17 40 329 0 0,2 2 0 0 0,26-47 2494 0 0,-39 82-2202 0 0,1 1 1 0 0,-1-1-1 0 0,0 0 0 0 0,1 0 1 0 0,-1 1-1 0 0,0-1 0 0 0,0 1 0 0 0,0-1 1 0 0,0 1-1 0 0,-1-1 0 0 0,1 1 1 0 0,1 2-1 0 0,-2-3-2 0 0,56 152 356 0 0,-50-136-506 0 0,-2-1-260 0 0,1-1-1 0 0,1 0 1 0 0,9 17 0 0 0,-14-30-245 0 0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31:03.581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98 1 6991 0 0,'-8'14'312'0'0,"3"-4"64"0"0,0 0-304 0 0,-3 3-72 0 0,-1 0 0 0 0,-1 1 0 0 0,0 1 184 0 0,-1 1 16 0 0,-2 0 8 0 0,-5 5-3528 0 0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31:03.582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277 1 6703 0 0,'0'0'2075'0'0,"-3"8"-590"0"0,-10 15 86 0 0,-1-1 0 0 0,-26 31 0 0 0,2-2-820 0 0,-56 80-252 0 0,29-41-2747 0 0,55-79 1173 0 0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31:03.583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461 1 6911 0 0,'0'2'528'0'0,"-7"17"463"0"0,0 0 0 0 0,-1 0-1 0 0,-1-1 1 0 0,-13 20 0 0 0,-52 66 2679 0 0,48-70-3186 0 0,-97 120 817 0 0,86-113-1124 0 0,-64 58 0 0 0,97-96-350 0 0,2 0-69 0 0,-1-1 1 0 0,0 1 0 0 0,0-1-1 0 0,-1 1 1 0 0,1-1 0 0 0,0 0-1 0 0,-1 0 1 0 0,0 0 0 0 0,1-1-1 0 0,-7 3 1 0 0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31:03.584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0 175 1839 0 0,'0'0'83'0'0,"2"1"-6"0"0,2 3 1371 0 0,-1 0-1 0 0,1-1 1 0 0,0 1-1 0 0,1-1 0 0 0,-1-1 1 0 0,1 1-1 0 0,9 4 0 0 0,-8-5-923 0 0,0 0 0 0 0,0-1 0 0 0,13 2 0 0 0,49 1 536 0 0,0-3 0 0 0,83-10 0 0 0,-33 2-923 0 0,117 7-73 0 0,-175 3-68 0 0,24 2-624 0 0,94-7 0 0 0,-162 1 153 0 0,-1-1 0 0 0,0-1-1 0 0,18-5 1 0 0,-3-5-4842 0 0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31:03.585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691 88 10591 0 0,'0'1'819'0'0,"1"2"-690"0"0,-1 0 0 0 0,1 0 0 0 0,0 0 0 0 0,0 0 0 0 0,0-1 1 0 0,0 1-1 0 0,1 0 0 0 0,-1-1 0 0 0,1 1 0 0 0,0-1 0 0 0,-1 1 0 0 0,1-1 0 0 0,0 0 0 0 0,0 0 0 0 0,4 3 0 0 0,-2-2 60 0 0,0 0 0 0 0,1 0 0 0 0,0-1 0 0 0,-1 0-1 0 0,1 0 1 0 0,0 0 0 0 0,0 0 0 0 0,6 0 0 0 0,9 2 196 0 0,1-2 0 0 0,-1-1 0 0 0,33-1 1 0 0,-40-1-432 0 0,297-26 397 0 0,-230 13-1556 0 0,103-30 0 0 0,-153 34-3452 0 0,-19 5 358 0 0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31:03.586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0 24 10967 0 0,'0'0'994'0'0,"2"1"-816"0"0,7 4 176 0 0,0 0-1 0 0,0 0 0 0 0,1-1 0 0 0,-1 0 0 0 0,1-1 0 0 0,12 3 1 0 0,63 8 2336 0 0,-28-6-2018 0 0,-23-3-366 0 0,-1-2 0 0 0,1-1 0 0 0,66-5 0 0 0,-53-2-379 0 0,0-3 1 0 0,55-15 0 0 0,-38 0-881 0 0,-22 5-2882 0 0,-26 10-1495 0 0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31:03.587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 1 7687 0 0,'0'0'832'0'0,"11"0"-832"0"0,-1 1 520 0 0,1 3 720 0 0,-3-4-608 0 0,4 0-440 0 0,-4 0 16 0 0,1 0-120 0 0,1-2-408 0 0,-2 0 128 0 0</inkml:trace>
  <inkml:trace contextRef="#ctx0" brushRef="#br0" timeOffset="1">189 90 8751 0 0,'0'0'674'0'0,"0"2"-438"0"0,10 94 7801 0 0,-11 3-5294 0 0,-18 98-1721 0 0,-5-31-799 0 0,4-21-1377 0 0,7-48-2871 0 0,8-64-2107 0 0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31:03.589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87 1 9215 0 0,'0'1'707'0'0,"-12"243"8303"0"0,1-89-7219 0 0,-20 313 756 0 0,-1 16-2095 0 0,32 0-1856 0 0,5-423 766 0 0,1 41-216 0 0,-9-35-5549 0 0,0-48 195 0 0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31:03.590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86 0 11975 0 0,'-4'118'2409'0'0,"3"-33"14"0"0,-37 362 2383 0 0,-5 103-3443 0 0,44-364-823 0 0,7-93-1743 0 0,7-3-5443 0 0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31:03.591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 1 3223 0 0,'0'0'460'0'0,"11"4"3795"0"0,-8-1-3737 0 0,1 0 0 0 0,-1 1 0 0 0,0-1 0 0 0,0 1 0 0 0,-1-1 0 0 0,1 1 0 0 0,-1 0 0 0 0,0 0 0 0 0,0 0 0 0 0,0 0 0 0 0,0 0 0 0 0,-1 1 0 0 0,2 8 0 0 0,0 4 275 0 0,-1-1-1 0 0,0 27 1 0 0,-2-13-156 0 0,-5 593 3381 0 0,-8 1-3966 0 0,10-331-1648 0 0,3-284 1526 0 0,0 19-1811 0 0,-6 41 0 0 0,1-47 73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08:51:57.4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78 1839 0 0,'0'-2'134'0'0,"-1"-3"541"0"0,1-1 1 0 0,-2 1 0 0 0,1 0 0 0 0,-4-10-1 0 0,3 10 160 0 0,1-1-1 0 0,-1 1 1 0 0,1-1-1 0 0,-1-12 7084 0 0,4 20-7236 0 0,3 1-467 0 0,0 1 0 0 0,0 0 0 0 0,0 0 0 0 0,0 1 0 0 0,-1 0 0 0 0,0-1 0 0 0,0 1 1 0 0,5 9-1 0 0,26 49 773 0 0,-34-61-970 0 0,11 28 173 0 0,-1 0-1 0 0,-1 0 1 0 0,7 38-1 0 0,-12-43-148 0 0,4 12-65 0 0,-3-1 1 0 0,4 50-1 0 0,-9-65-72 0 0,-1-1 1 0 0,-1 1-1 0 0,-1-1 0 0 0,-1 0 1 0 0,-10 38-1 0 0,10-47 85 0 0,2-9-44 0 0,0-3-14 0 0,-1-1 48 0 0,1-1 0 0 0,0 1 1 0 0,-1 0-1 0 0,1-1 0 0 0,0 1 0 0 0,0-1 0 0 0,0 1 0 0 0,1-1 0 0 0,-1 0 1 0 0,1 1-1 0 0,-1-1 0 0 0,1 0 0 0 0,0 1 0 0 0,0-1 0 0 0,0 0 0 0 0,0 1 1 0 0,1-1-1 0 0,0-4 0 0 0,1-2-17 0 0,0-1-1 0 0,1 1 1 0 0,0 0 0 0 0,5-10-1 0 0,-2 6 16 0 0,1 0 0 0 0,1 0 0 0 0,0 0 0 0 0,1 1 0 0 0,0 0 0 0 0,1 1 0 0 0,0 0 0 0 0,1 0 0 0 0,0 1 0 0 0,1 1 0 0 0,20-14 0 0 0,-28 20 22 0 0,0 1 0 0 0,14-2 0 0 0,-14 3 2 0 0,-3 0 2 0 0,1 1 0 0 0,-1 0 0 0 0,0-1 0 0 0,1 1 1 0 0,-1 0-1 0 0,1 0 0 0 0,-1 0 0 0 0,1 0 0 0 0,-1 0 0 0 0,0 0 1 0 0,1 0-1 0 0,-1 1 0 0 0,3 0 0 0 0,-3-1 15 0 0,0 0 0 0 0,1 0-1 0 0,-1 1 1 0 0,1-1-1 0 0,-1 1 1 0 0,0 0 0 0 0,1-1-1 0 0,-1 1 1 0 0,0 0 0 0 0,0 0-1 0 0,0-1 1 0 0,1 1 0 0 0,-1 0-1 0 0,0 0 1 0 0,0 0 0 0 0,0 1-1 0 0,-1-1 1 0 0,1 0 0 0 0,0 0-1 0 0,0 0 1 0 0,0 1 0 0 0,-1-1-1 0 0,1 0 1 0 0,-1 1 0 0 0,1-1-1 0 0,-1 0 1 0 0,1 3 0 0 0,0 0 48 0 0,-1-1 0 0 0,1 1 0 0 0,-1-1 0 0 0,0 1 0 0 0,0-1 0 0 0,0 1 0 0 0,-1-1 0 0 0,1 1 0 0 0,-1-1 0 0 0,-1 7 0 0 0,-5 7 107 0 0,0-1-1 0 0,-1 1 1 0 0,0-1-1 0 0,-2-1 1 0 0,0 0 0 0 0,0 0-1 0 0,-1-1 1 0 0,-1 0-1 0 0,0-1 1 0 0,-25 20-1 0 0,27-24-196 0 0,-2-1-1 0 0,1 0 0 0 0,-1-1 0 0 0,0 0 1 0 0,0-1-1 0 0,-1 0 0 0 0,0-1 0 0 0,0 0 1 0 0,0-1-1 0 0,-22 4 0 0 0,33-8-76 0 0,1 0-1 0 0,-1 0 1 0 0,1 0-1 0 0,-1 0 1 0 0,1 0 0 0 0,0 0-1 0 0,-1 0 1 0 0,1 0-1 0 0,-1 0 1 0 0,1-1-1 0 0,-1 1 1 0 0,1-1-1 0 0,-1 1 1 0 0,1-1 0 0 0,0 0-1 0 0,-1 1 1 0 0,-1-3-1 0 0,-5-7-1707 0 0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31:03.592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133 1 11743 0 0,'-1'1'539'0'0,"-23"270"6217"0"0,19-187-6051 0 0,-32 422 1507 0 0,10-161-1120 0 0,13 294-1924 0 0,15-497 722 0 0,-2-82-598 0 0,-2 0 0 0 0,-13 75 0 0 0,10-112-1880 0 0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31:03.593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5 0 5063 0 0,'-4'54'883'0'0,"4"27"4859"0"0,0-32-3940 0 0,13 279 3119 0 0,-1-1-3367 0 0,-12-98-3240 0 0,-3-209-315 0 0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31:03.594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17 1 6911 0 0,'-8'53'2851'0'0,"3"0"-1"0"0,2 105 0 0 0,49 303 2119 0 0,-43-445-5074 0 0,-2-8-482 0 0,0 0-1 0 0,-1 1 1 0 0,1 8 0 0 0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31:03.595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14 1 4143 0 0,'0'0'368'0'0,"-3"11"-296"0"0,1 2-72 0 0,2 0 648 0 0,0-2 1696 0 0,-2 2-1792 0 0,1-1-128 0 0,-4-3-512 0 0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31:03.596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93 1 6647 0 0,'0'0'600'0'0,"1"0"-492"0"0,5 0 598 0 0,2 3 890 0 0,-6-2-1421 0 0,0 1 1 0 0,0-1 0 0 0,0 1-1 0 0,0-1 1 0 0,0 1 0 0 0,0 0 0 0 0,-1-1-1 0 0,1 1 1 0 0,0 0 0 0 0,-1 0-1 0 0,0 0 1 0 0,1 0 0 0 0,-1 0-1 0 0,0 1 1 0 0,0-1 0 0 0,0 0 0 0 0,0 1-1 0 0,-1-1 1 0 0,1 0 0 0 0,0 4-1 0 0,1 8 170 0 0,0 1 0 0 0,1 16 0 0 0,-3-22-123 0 0,7 492 3941 0 0,-26 2-2057 0 0,16-436-2003 0 0,-50 887-695 0 0,51-936 461 0 0,-14 151-158 0 0,10-131-568 0 0,-1 1 1 0 0,-16 47 0 0 0,13-61-1152 0 0,-2 1-3707 0 0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31:03.597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48 0 4143 0 0,'4'67'2175'0'0,"0"0"5436"0"0,-3 133-2917 0 0,-7 338-2096 0 0,-17 49-3060 0 0,22-547 123 0 0,0 2-222 0 0,-2 0-1 0 0,-1-1 0 0 0,-14 57 1 0 0,18-96-16 0 0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31:03.598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12 0 5527 0 0,'-1'8'131'0'0,"0"-1"-1"0"0,0 1 0 0 0,0 8 0 0 0,-1 14 1335 0 0,-1 1 1287 0 0,1 1 0 0 0,2 40 0 0 0,13 96 364 0 0,-5-92-2299 0 0,-3 123-1 0 0,-7 23-327 0 0,0-61-273 0 0,-1-44-1160 0 0,2-93 215 0 0,1-22 330 0 0,-2 7-2245 0 0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31:03.599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1 408 3679 0 0,'2'-1'1942'0'0,"4"-3"-1110"0"0,1-1 1 0 0,-1 1-1 0 0,0-1 1 0 0,0 0 0 0 0,-1 0-1 0 0,1-1 1 0 0,5-7-1 0 0,33-49 359 0 0,-40 56-1024 0 0,75-120 566 0 0,11-17-2348 0 0,-74 121-2999 0 0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31:03.600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0 571 1839 0 0,'3'-1'134'0'0,"4"-1"538"0"0,0-2-1 0 0,-1 1 1 0 0,1-1 0 0 0,-1 0-1 0 0,0 0 1 0 0,0-1 0 0 0,0 1-1 0 0,8-9 1 0 0,41-52 6436 0 0,-37 41-7021 0 0,117-156 2049 0 0,-106 134-2428 0 0,-1-1 1 0 0,23-57-1 0 0,-37 61-1857 0 0,-10 26-3097 0 0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31:03.601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0 77 2759 0 0,'0'0'248'0'0,"8"-13"-248"0"0,-3 0 464 0 0,3 2 48 0 0,2-1 0 0 0,0-1 8 0 0,0-1-520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08:52:00.6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0 240 1839 0 0,'0'0'406'0'0,"3"-1"880"0"0,63-21 5362 0 0,35-15-5626 0 0,-94 34-963 0 0,-1 1 1 0 0,0-1 0 0 0,0-1-1 0 0,0 1 1 0 0,-1-1-1 0 0,1 0 1 0 0,-1 0 0 0 0,7-7-1 0 0,-4 2 4 0 0,0-1-1 0 0,-1-1 1 0 0,-1 1-1 0 0,10-20 1 0 0,-13 25-42 0 0,-2 3-18 0 0,-1 1 0 0 0,1-1 1 0 0,0 0-1 0 0,0 0 0 0 0,-1 0 0 0 0,1 1 0 0 0,-1-1 0 0 0,0 0 0 0 0,1 0 0 0 0,-1 0 0 0 0,0 0 0 0 0,0 0 0 0 0,-1-3 0 0 0,1 3 12 0 0,0 0 0 0 0,-1 1 0 0 0,1-1 1 0 0,-1 1-1 0 0,1-1 0 0 0,-1 1 0 0 0,0-1 0 0 0,1 1 0 0 0,-1 0 0 0 0,0-1 1 0 0,0 1-1 0 0,0 0 0 0 0,0 0 0 0 0,0 0 0 0 0,0-1 0 0 0,-1 1 0 0 0,1 0 1 0 0,0 0-1 0 0,0 1 0 0 0,-1-1 0 0 0,1 0 0 0 0,-1 0 0 0 0,1 1 0 0 0,-1-1 1 0 0,1 1-1 0 0,-1-1 0 0 0,1 1 0 0 0,-3-1 0 0 0,-2-1 122 0 0,-1 1 1 0 0,0 0-1 0 0,0 0 0 0 0,1 1 0 0 0,-10 0 1 0 0,7 1 101 0 0,-1 1 0 0 0,1 0 0 0 0,-1 0 0 0 0,1 1 0 0 0,0 0 1 0 0,0 0-1 0 0,1 1 0 0 0,-1 1 0 0 0,1-1 0 0 0,-12 9 0 0 0,15-8-117 0 0,0 0 0 0 0,1 1 0 0 0,-1-1 0 0 0,1 1 0 0 0,0 0 0 0 0,1 0 0 0 0,-1 0 0 0 0,1 1 0 0 0,1-1 0 0 0,-1 1 0 0 0,1-1 0 0 0,0 1 0 0 0,0 0 0 0 0,-1 12 0 0 0,2-6-95 0 0,0 0-1 0 0,1-1 0 0 0,0 1 0 0 0,1 0 1 0 0,0-1-1 0 0,1 1 0 0 0,4 17 0 0 0,-5-27-25 0 0,1 1 1 0 0,-1 0-1 0 0,1-1 0 0 0,-1 1 0 0 0,1 0 1 0 0,0-1-1 0 0,1 0 0 0 0,-1 0 0 0 0,0 1 0 0 0,1-1 1 0 0,0-1-1 0 0,0 1 0 0 0,0 0 0 0 0,0-1 0 0 0,0 1 1 0 0,0-1-1 0 0,1 0 0 0 0,-1 0 0 0 0,1 0 0 0 0,-1-1 1 0 0,5 2-1 0 0,-3-2-55 0 0,0 1 0 0 0,1-1 0 0 0,-1-1-1 0 0,1 1 1 0 0,-1-1 0 0 0,0 0 0 0 0,1 0 0 0 0,-1-1 0 0 0,1 1 0 0 0,-1-1-1 0 0,0 0 1 0 0,1-1 0 0 0,-1 1 0 0 0,9-5 0 0 0,19-12-4990 0 0,-18 8-215 0 0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31:03.602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13 203 3679 0 0,'-12'5'13487'0'0,"13"-2"-13316"0"0,1-1 0 0 0,0 0 1 0 0,0 0-1 0 0,0 0 0 0 0,0 0 1 0 0,0 0-1 0 0,0-1 0 0 0,0 1 0 0 0,1-1 1 0 0,-1 1-1 0 0,0-1 0 0 0,1 0 1 0 0,-1 0-1 0 0,1 0 0 0 0,0 0 0 0 0,-1 0 1 0 0,5 0-1 0 0,8 2 522 0 0,30 2-1 0 0,-39-5-549 0 0,44 1 87 0 0,0-3 1 0 0,-1-2-1 0 0,1-1 1 0 0,-1-3 0 0 0,0-3-1 0 0,54-17 1 0 0,158-78-1571 0 0,-104 38-3724 0 0,-138 61 2744 0 0,-1 2-3220 0 0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31:03.603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13 0 5063 0 0,'-13'13'10518'0'0,"16"-11"-9886"0"0,-1 1-293 0 0,1 0-1 0 0,-1-1 1 0 0,1 1 0 0 0,0-1 0 0 0,0 1-1 0 0,0-1 1 0 0,0 0 0 0 0,0-1 0 0 0,1 1-1 0 0,-1 0 1 0 0,5 0 0 0 0,38 11 1276 0 0,90 10 1 0 0,50-7-867 0 0,-165-14-712 0 0,190 4-564 0 0,-122-6-4847 0 0,-85 0 4923 0 0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31:03.604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 7 9215 0 0,'0'0'707'0'0,"1"1"-464"0"0,5 3 462 0 0,1 0 1 0 0,-1 0 0 0 0,1 0 0 0 0,0-1 0 0 0,0 0-1 0 0,0-1 1 0 0,0 0 0 0 0,0 0 0 0 0,1 0 0 0 0,11 1-1 0 0,10-1 189 0 0,41-2-1 0 0,-54-1-495 0 0,125-7 1773 0 0,24-1-595 0 0,-141 9-1711 0 0,150-4 548 0 0,-136 0-3068 0 0,39-8 1 0 0,-56 8-4360 0 0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31:03.605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0 0 3223 0 0,'0'0'143'0'0,"1"2"-3"0"0,17 53 545 0 0,5 15 6742 0 0,-15-40-5376 0 0,15 61 1622 0 0,-7-21-2542 0 0,9 77 1 0 0,15 493 362 0 0,-29-395-2476 0 0,-3-121-2291 0 0,-4-71-2181 0 0,-3-31 503 0 0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31:03.606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11 0 13591 0 0,'0'0'622'0'0,"-2"9"204"0"0,-3 33 1311 0 0,2 79-1 0 0,3-93-1841 0 0,13 986 5782 0 0,-9-902-6048 0 0,31 551-675 0 0,-1-242-1529 0 0,-32-367 731 0 0,-1-9-6006 0 0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31:03.607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0 1 6911 0 0,'2'8'715'0'0,"3"51"2741"0"0,4 70 3367 0 0,-3 56-3926 0 0,17 242-13 0 0,-5-159-2168 0 0,-11-144-652 0 0,3 257-1632 0 0,-11-364 1203 0 0,1-1-291 0 0,-1 0 1 0 0,0 0 0 0 0,-1-1 0 0 0,-1 1 0 0 0,-5 15 0 0 0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31:03.608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13 0 13823 0 0,'0'2'630'0'0,"-6"89"709"0"0,1-16 1588 0 0,3 142-144 0 0,10-83-3815 0 0,-6-111-159 0 0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31:03.609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8 1 9183 0 0,'3'148'2997'0'0,"-4"-85"-1086"0"0,-7 174-949 0 0,7-214-1400 0 0,0-5-10 0 0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31:03.610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4 0 1839 0 0,'-4'8'8476'0'0,"11"-4"-7819"0"0,-1-1 0 0 0,1 0 0 0 0,0 0 0 0 0,0-1 0 0 0,0 0 0 0 0,1 0 0 0 0,-1 0-1 0 0,0-1 1 0 0,12 0 0 0 0,72-2 2474 0 0,-75 1-2788 0 0,319-15 3063 0 0,-58 21-2876 0 0,-50 1-2866 0 0,-160-9 1073 0 0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31:03.611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 0 14743 0 0,'3'8'223'0'0,"1"-1"0"0"0,-1 1 0 0 0,2-1 0 0 0,-1 0 0 0 0,1 0 0 0 0,0-1 0 0 0,0 1 0 0 0,1-1-1 0 0,0 0 1 0 0,0-1 0 0 0,0 1 0 0 0,1-1 0 0 0,0-1 0 0 0,0 1 0 0 0,9 3 0 0 0,8 4 355 0 0,1-1 0 0 0,1-1 0 0 0,35 9 0 0 0,225 35 1733 0 0,-210-43-1876 0 0,349 33 939 0 0,-159-20-1298 0 0,-196-16-559 0 0,166 15 1 0 0,-77-20-7410 0 0,-107-6 1002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08:52:00.9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228 8 7367 0 0,'0'0'568'0'0,"-1"0"-433"0"0,1-1 0 0 0,-1 0-1 0 0,0 0 1 0 0,0 1-1 0 0,1-1 1 0 0,-1 1-1 0 0,0-1 1 0 0,0 0-1 0 0,0 1 1 0 0,0 0 0 0 0,0-1-1 0 0,-1 0 1 0 0,-62 33 7554 0 0,33-22-7250 0 0,19-6-1 0 0,0 0 1 0 0,0 0-1 0 0,-21 12 0 0 0,30-13-372 0 0,-1-1 0 0 0,1 1 0 0 0,-1-1 0 0 0,1 1 0 0 0,0 0 0 0 0,0 1 0 0 0,1-1 1 0 0,-1 0-1 0 0,0 1 0 0 0,1-1 0 0 0,0 1 0 0 0,0 0 0 0 0,0 0 0 0 0,1 0 0 0 0,-3 6 0 0 0,2-2-76 0 0,0-1-1 0 0,1 1 0 0 0,0-1 1 0 0,0 1-1 0 0,1 0 0 0 0,0 0 1 0 0,0-1-1 0 0,1 1 0 0 0,0 0 1 0 0,0-1-1 0 0,0 1 0 0 0,1-1 1 0 0,6 15-1 0 0,-7-20-21 0 0,0 1 0 0 0,1-1-1 0 0,-1 0 1 0 0,1 1 0 0 0,0-1 0 0 0,0 0 0 0 0,0 0 0 0 0,0 0 0 0 0,0 0 0 0 0,0 0-1 0 0,0 0 1 0 0,0-1 0 0 0,1 1 0 0 0,-1-1 0 0 0,1 0 0 0 0,-1 0 0 0 0,1 1-1 0 0,0-2 1 0 0,3 2 0 0 0,-4-2 12 0 0,-1 0 0 0 0,1 0 0 0 0,-1 0-1 0 0,1-1 1 0 0,0 1 0 0 0,-1-1 0 0 0,1 1 0 0 0,-1-1-1 0 0,0 1 1 0 0,1-1 0 0 0,-1 0 0 0 0,0 0-1 0 0,1 0 1 0 0,-1 0 0 0 0,2-2 0 0 0,0 1-26 0 0,7-5-462 0 0,-1-1 1 0 0,0 0-1 0 0,0 0 1 0 0,-1-1-1 0 0,0 0 1 0 0,0 0-1 0 0,6-12 1 0 0,-5 1-5184 0 0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31:03.612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0 0 15431 0 0,'1'2'706'0'0,"1"1"-633"0"0,0 0 1 0 0,0-1-1 0 0,0 1 1 0 0,1-1-1 0 0,-1 1 1 0 0,1-1-1 0 0,-1 0 1 0 0,1 1-1 0 0,0-2 1 0 0,0 1-1 0 0,0 0 1 0 0,0 0-1 0 0,0-1 1 0 0,5 2-1 0 0,8 2 345 0 0,27 6-1 0 0,-36-9-120 0 0,361 64 4355 0 0,-217-45-4035 0 0,1-7 0 0 0,1-7 0 0 0,271-21 0 0 0,-148-19-1638 0 0,-141 16-810 0 0,-85 10 648 0 0,22-3-4438 0 0,-54 9-351 0 0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31:03.613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0 1 15519 0 0,'1'1'712'0'0,"8"10"28"0"0,-6-6-674 0 0,0-1 0 0 0,1 1 0 0 0,0-1 0 0 0,-1 0 0 0 0,1 0 0 0 0,1-1 1 0 0,-1 1-1 0 0,1-1 0 0 0,-1 0 0 0 0,6 3 0 0 0,38 15 859 0 0,1-3-1 0 0,1-1 1 0 0,0-3 0 0 0,74 11 0 0 0,211 8 1272 0 0,182-28-1235 0 0,-174-30-5581 0 0,-314 22 3225 0 0,12-1-1205 0 0,-13 0-2299 0 0,-8 1-290 0 0</inkml:trace>
  <inkml:trace contextRef="#ctx0" brushRef="#br0" timeOffset="1">1245 171 16639 0 0,'1'1'763'0'0,"2"2"-669"0"0,0 0 0 0 0,-1-1 0 0 0,1 1 0 0 0,0-1 0 0 0,0 0 0 0 0,0 0 0 0 0,0 0 0 0 0,1-1 0 0 0,-1 1-1 0 0,0-1 1 0 0,1 0 0 0 0,4 2 0 0 0,8 0 197 0 0,25 3 0 0 0,-20-4 207 0 0,145 16 1766 0 0,232-5-1 0 0,45-15-2327 0 0,-353-3-1442 0 0,-31-1-4751 0 0,-19 1-811 0 0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31:03.615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 48 7343 0 0,'0'0'7048'0'0,"2"1"-6434"0"0,9 3-13 0 0,-8-3-8 0 0,-2 1-390 0 0,1 0 0 0 0,-1 0 0 0 0,1 0 0 0 0,-1-1 0 0 0,1 1 0 0 0,0 0 0 0 0,2 1 0 0 0,0 1 101 0 0,0-1-142 0 0,-1 1 0 0 0,1-1 0 0 0,0 0 0 0 0,0 0 0 0 0,1 0-1 0 0,-1-1 1 0 0,0 0 0 0 0,1 1 0 0 0,0-1 0 0 0,6 1 0 0 0,-4-1 19 0 0,0-1 0 0 0,0 0 0 0 0,0-1 0 0 0,0 1 0 0 0,0-1 0 0 0,13-2 0 0 0,149-5 2022 0 0,-142 7-1902 0 0,-17-1-221 0 0,-1 0 0 0 0,1-1 1 0 0,-1 0-1 0 0,0-1 0 0 0,1 0 0 0 0,-1 0 0 0 0,-1-1 1 0 0,1 0-1 0 0,14-9 0 0 0,-11 6 3 0 0,0 1 1 0 0,0 0 0 0 0,19-5-1 0 0,-24 9-17 0 0,1 1-1 0 0,-1 0 0 0 0,0 1 1 0 0,1 0-1 0 0,-1 0 1 0 0,1 1-1 0 0,-1-1 1 0 0,0 2-1 0 0,12 2 1 0 0,-8-1 44 0 0,0-1 0 0 0,0-1 1 0 0,11 1-1 0 0,-11-3-59 0 0,0 0-1 0 0,0-1 1 0 0,-1-1 0 0 0,1 1-1 0 0,-1-2 1 0 0,16-6 0 0 0,-11 4 45 0 0,28-7 0 0 0,-29 11-21 0 0,-1 1 1 0 0,1 0-1 0 0,0 1 1 0 0,0 1-1 0 0,0 0 1 0 0,-1 1-1 0 0,16 4 1 0 0,19 2 49 0 0,27-3 96 0 0,-25-3-50 0 0,-24 1-87 0 0,-1-2-1 0 0,1-1 0 0 0,-1-1 1 0 0,42-7-1 0 0,-41 2-84 0 0,-17 3 14 0 0,0 1-1 0 0,1 0 0 0 0,-1 0 1 0 0,0 1-1 0 0,1 0 0 0 0,18 2 1 0 0,-23-1 18 0 0,0 1 1 0 0,-1 1-1 0 0,1-1 1 0 0,6 3-1 0 0,13 6 141 0 0,-5-4-107 0 0,20 5 10 0 0,-8-5-64 0 0,-20-3 29 0 0,33 5 26 0 0,8 1 82 0 0,-42-7-149 0 0,10 4 28 0 0,14 4 10 0 0,-4-5-37 0 0,12-1 76 0 0,73-1 1 0 0,-74-3-49 0 0,121-8 164 0 0,-147 8-148 0 0,26 3 0 0 0,-18 0 7 0 0,9 2 2 0 0,-16-4-46 0 0,33 2 27 0 0,72-5 0 0 0,79-11 94 0 0,-194 12-128 0 0,22-1 22 0 0,0 1-1 0 0,38 4 0 0 0,-14 4 96 0 0,94 18 22 0 0,-113-14-139 0 0,-13-8 0 0 0,-14-2 2 0 0,0 0 0 0 0,0 0 0 0 0,0 0 1 0 0,10 5-1 0 0,25 2 51 0 0,-20 0-53 0 0,6 2 0 0 0,-8-2 0 0 0,40 9 0 0 0,-52-15 0 0 0,1-1 0 0 0,1 0 0 0 0,9 0 0 0 0,24 1 0 0 0,-8 1 0 0 0,3 0 0 0 0,-16-3 0 0 0,-10 0 1 0 0,89 4 62 0 0,-81-2-63 0 0,-12-2 0 0 0,27 6 0 0 0,-13-2 0 0 0,0-1 0 0 0,0-1 0 0 0,41-1 0 0 0,-54-2 0 0 0,22 3 0 0 0,16 0 0 0 0,2 4-3 0 0,-29-3 31 0 0,29 1 0 0 0,20-8-18 0 0,-39 2 23 0 0,57 3-1 0 0,-68-1-32 0 0,16 5 0 0 0,-24-4 0 0 0,0 0 0 0 0,0-1 0 0 0,0 0 0 0 0,20-2 0 0 0,-9 2 53 0 0,-3-1-40 0 0,-9 0-14 0 0,0 1 1 0 0,15 0-1 0 0,-1 2 1 0 0,-15 0 0 0 0,19 2 0 0 0,-15-4 0 0 0,4 1 0 0 0,-1 0 11 0 0,0-1 31 0 0,0 0-31 0 0,0 2-11 0 0,-2-1 0 0 0,3 2 0 0 0,40 5 0 0 0,-43-6 0 0 0,1-2 0 0 0,-1 1 0 0 0,0 0 0 0 0,1-1 0 0 0,-1 3 0 0 0,0-1 0 0 0,1 1 0 0 0,-2-2 0 0 0,0 1 0 0 0,0 0 0 0 0,1 1 0 0 0,-1 0 0 0 0,-1 1 0 0 0,0 0 0 0 0,-1 1 0 0 0,-12 2 0 0 0,-4 1 0 0 0,-1 2 4 0 0,0 0-1 0 0,-1-1 1 0 0,0 0-1 0 0,0 0 1 0 0,-1-1-1 0 0,-1 0 1 0 0,-16 11 0 0 0,-78 42 30 0 0,88-53-33 0 0,-59 33-1 0 0,-91 68 0 0 0,141-88-16 0 0,2 0 0 0 0,-35 39 1 0 0,8-6-35 0 0,47-51-20 0 0,1-1 1 0 0,-1 1-1 0 0,0-1 1 0 0,0 0-1 0 0,-1 0 1 0 0,1 0-1 0 0,0 0 1 0 0,-1-1-1 0 0,1 1 1 0 0,-1-1-1 0 0,1 0 1 0 0,-6 1-1 0 0,7-2-265 0 0,-1 0 1 0 0,0 1-1 0 0,1-1 0 0 0,-1 0 0 0 0,0-1 0 0 0,1 1 0 0 0,-1 0 1 0 0,0-1-1 0 0,1 0 0 0 0,-1 1 0 0 0,1-1 0 0 0,-1 0 0 0 0,1 0 1 0 0,-1-1-1 0 0,1 1 0 0 0,0 0 0 0 0,-1-1 0 0 0,-2-2 0 0 0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31:03.616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 0 1839 0 0,'2'9'11642'0'0,"13"21"-9325"0"0,-12-25-2183 0 0,0-1 1 0 0,-1 0 0 0 0,2 0-1 0 0,-1 0 1 0 0,0 0 0 0 0,1 0 0 0 0,0-1-1 0 0,-1 1 1 0 0,2-1 0 0 0,5 4-1 0 0,-2-4 38 0 0,0 0-1 0 0,-1 0 0 0 0,1-1 1 0 0,1 0-1 0 0,-1-1 0 0 0,13 2 1 0 0,53-2 1097 0 0,-47-1-584 0 0,40-1 1116 0 0,-18-1-972 0 0,0 3 0 0 0,0 2 1 0 0,56 10-1 0 0,140 44 1091 0 0,-217-52-1781 0 0,0-1 1 0 0,0-2-1 0 0,42-1 0 0 0,84-14 283 0 0,-145 12-390 0 0,71-11 219 0 0,-43 6-92 0 0,68-3-1 0 0,14 12 40 0 0,152 24 1 0 0,-160-17-124 0 0,-66-7-16 0 0,59 11-1 0 0,-59-7-21 0 0,1-2 0 0 0,56-1 0 0 0,-44-2-9 0 0,33-2 66 0 0,33 3-7 0 0,-79 1-44 0 0,114 6 42 0 0,-117-10-77 0 0,108 3 48 0 0,-62 6-3 0 0,-46-3-40 0 0,20 1-15 0 0,-33-6 23 0 0,-1-1 1 0 0,54-6-1 0 0,-62 2-20 0 0,10-1 12 0 0,0 0 0 0 0,1 2 0 0 0,37 2 0 0 0,28 10-2 0 0,-17 1-11 0 0,-54-8 20 0 0,-1 0 0 0 0,44-4 0 0 0,-49 2-16 0 0,104-12-7 0 0,26 0 17 0 0,-83 10 10 0 0,60 3 5 0 0,-103 0-29 0 0,27-1 0 0 0,43-1 0 0 0,63-2 53 0 0,-156 3-53 0 0,47-5 63 0 0,-14 1-51 0 0,-20 2-12 0 0,5 2 27 0 0,-8-1 4 0 0,12-3-25 0 0,-9 1-6 0 0,-11 3-6 0 0,0-1 0 0 0,0 1 0 0 0,0 0 0 0 0,0-1 0 0 0,0 0 0 0 0,0 1 0 0 0,0-1 0 0 0,0 0 0 0 0,0 0 0 0 0,0 0 0 0 0,-1 0 0 0 0,1 0 0 0 0,1-2 0 0 0,1 0-61 0 0,-2 1 7 0 0,0 1 1 0 0,-1-1-1 0 0,1 1 0 0 0,-1-1 0 0 0,1 0 0 0 0,-1 1 0 0 0,0-1 0 0 0,0 0 1 0 0,0 0-1 0 0,0 0 0 0 0,0 0 0 0 0,1-4 0 0 0,4-24-1680 0 0,-5 8 593 0 0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31:03.61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65 1 9215 0 0,'0'0'4058'0'0,"-23"21"-3468"0"0,14-7-1483 0 0,1-1-1 0 0,-10 25 0 0 0,12-24-3233 0 0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31:03.61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54 1 3679 0 0,'0'0'10775'0'0,"-1"1"-10390"0"0,-3 17-485 0 0,-1-1 0 0 0,-1 0 0 0 0,-15 29 0 0 0,12-25-3262 0 0,1-5-1404 0 0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31:03.61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307 0 5063 0 0,'-1'2'4924'0'0,"-78"128"768"0"0,4-7-5385 0 0,36-54-1242 0 0,-62 80 1 0 0,90-132-4176 0 0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31:03.62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519 1 8575 0 0,'-1'2'396'0'0,"-9"21"200"0"0,-27 45-1 0 0,2-7 1105 0 0,18-28-1593 0 0,-2 0-1 0 0,-1-1 1 0 0,-1 0 0 0 0,-2-2-1 0 0,-37 38 1 0 0,49-56-3168 0 0,1-1-997 0 0</inkml:trace>
  <inkml:trace contextRef="#ctx0" brushRef="#br0" timeOffset="1">469 98 2303 0 0,'0'0'102'0'0,"-1"2"-1"0"0,-9 27 626 0 0,-19 39 10301 0 0,17-44-10860 0 0,-38 62 1172 0 0,-87 113 1 0 0,32-51-436 0 0,-10 10-6685 0 0,105-146 512 0 0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31:03.62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10 36 3223 0 0,'-9'2'7224'0'0,"26"-1"-7063"0"0,0 0-1 0 0,0-2 1 0 0,0 0-1 0 0,0 0 1 0 0,33-9-1 0 0,-20 3-235 0 0,9-2-360 0 0,-13 2-2588 0 0,-12 4-375 0 0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31:03.62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4 5983 0 0,'1'1'6220'0'0,"3"2"-6023"0"0,-1-1 0 0 0,1 0 0 0 0,0 0-1 0 0,1 0 1 0 0,-1 0 0 0 0,0 0 0 0 0,0-1-1 0 0,1 0 1 0 0,-1 0 0 0 0,1 0 0 0 0,-1-1-1 0 0,9 1 1 0 0,6-1-34 0 0,34-6-1 0 0,-21 2-153 0 0,20-2-162 0 0,7-1-1090 0 0,-21 6-3618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08:52:01.3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132 1 6911 0 0,'0'0'528'0'0,"-1"1"-341"0"0,-4 1 627 0 0,0 0-1 0 0,1 0 1 0 0,-1 1 0 0 0,1 0-1 0 0,-1 0 1 0 0,1 0 0 0 0,0 1-1 0 0,1-1 1 0 0,-6 7 0 0 0,4-4-193 0 0,0 1 0 0 0,0 1 1 0 0,1-1-1 0 0,0 0 1 0 0,-4 11-1 0 0,0 7 32 0 0,1 1 0 0 0,-7 47 1 0 0,11-59-340 0 0,-6 51 23 0 0,2 1 1 0 0,3 113 0 0 0,25 27-2489 0 0,-20-195 1426 0 0,2-1 0 0 0,0 1 0 0 0,0-1 0 0 0,1 0 0 0 0,5 12 0 0 0,0-6-5329 0 0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31:03.62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27 87 8551 0 0,'-9'3'772'0'0,"-8"0"4406"0"0,19-2-4600 0 0,18 2 135 0 0,0-1 1 0 0,0 0-1 0 0,0-2 0 0 0,24-2 0 0 0,-13 1-327 0 0,227-13 1153 0 0,-187 7-1653 0 0,112-28 0 0 0,-128 22-358 0 0,41-12-4228 0 0,-88 22 3137 0 0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31:03.62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81 8751 0 0,'0'0'1068'0'0,"2"1"-369"0"0,30 8 1325 0 0,0-1 0 0 0,38 5 0 0 0,70 0-480 0 0,-69-11-1287 0 0,0-4 1 0 0,1-2 0 0 0,-2-4-1 0 0,1-3 1 0 0,113-32-1 0 0,-108 24-556 0 0,44-14-2782 0 0,-105 26-992 0 0</inkml:trace>
  <inkml:trace contextRef="#ctx0" brushRef="#br0" timeOffset="1">555 93 2759 0 0,'-8'3'562'0'0,"1"1"0"0"0,-17 11 9288 0 0,61-11-7593 0 0,-10-5-1740 0 0,36-3 558 0 0,112 9 1 0 0,171 17-182 0 0,-215-17-815 0 0,-91-1-420 0 0,0 1 0 0 0,44 12-1 0 0,-76-15-418 0 0,1 0 0 0 0,-1-1 0 0 0,0 0-1 0 0,0 0 1 0 0,13-1 0 0 0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31:03.62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3 2303 0 0,'1'0'5934'0'0,"11"-1"-4914"0"0,0 0 1 0 0,0 1-1 0 0,-1 0 1 0 0,20 3-1 0 0,49 12 1140 0 0,-67-13-1924 0 0,126 36 1682 0 0,-17-5-1044 0 0,-72-21-981 0 0,0-4-1 0 0,86 5 1 0 0,-125-12-253 0 0,64-2-566 0 0,-62 0-2058 0 0,23-5-1 0 0,-23 3-1750 0 0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31:03.62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9 35 8751 0 0,'-1'1'674'0'0,"1"-1"-594"0"0,-1 0 1 0 0,1 0 0 0 0,-1 1-1 0 0,1-1 1 0 0,0 0 0 0 0,-1 0-1 0 0,1 1 1 0 0,-1-1 0 0 0,1 0-1 0 0,0 1 1 0 0,-1-1 0 0 0,1 0 0 0 0,0 1-1 0 0,0-1 1 0 0,-1 0 0 0 0,1 1-1 0 0,0-1 1 0 0,0 1 0 0 0,-1-1-1 0 0,1 1 1 0 0,0-1 0 0 0,0 0-1 0 0,0 1 1 0 0,0-1 0 0 0,0 1-1 0 0,0-1 1 0 0,0 1 0 0 0,0-1-1 0 0,0 1 1 0 0,0-1 0 0 0,0 1-1 0 0,0-1 1 0 0,0 1 0 0 0,0-1-1 0 0,0 1 1 0 0,1-1 0 0 0,-1 0-1 0 0,0 1 1 0 0,0-1 0 0 0,1 1-1 0 0,12 9 2454 0 0,-11-10-2985 0 0,4 3 641 0 0,1-1-1 0 0,-1 1 1 0 0,1-1-1 0 0,0-1 1 0 0,0 1-1 0 0,0-1 1 0 0,11 0-1 0 0,51-4 540 0 0,-61 3-638 0 0,293-37 1226 0 0,-64 6-1194 0 0,-198 27-153 0 0,72 3-1 0 0,-92 2-167 0 0,-1 2 0 0 0,1 0 0 0 0,-1 0 0 0 0,0 2 0 0 0,0 0-1 0 0,17 9 1 0 0,-30-12-68 0 0,-3-1 2 0 0,1 0 0 0 0,-1 0 0 0 0,1 0 1 0 0,-1 0-1 0 0,1 0 0 0 0,0 0 0 0 0,-1-1 0 0 0,4 1 0 0 0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31:03.62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11 185 5983 0 0,'-1'2'274'0'0,"1"0"-174"0"0,-9 14 4034 0 0,21-12-62 0 0,-7-2-3836 0 0,0-1 0 0 0,1-1 0 0 0,-1 1 1 0 0,1-1-1 0 0,-1 0 0 0 0,1 0 0 0 0,9-2 0 0 0,42-10 346 0 0,-33 6-330 0 0,238-67 1003 0 0,7-35-2461 0 0,-265 106 794 0 0,15-5 217 0 0,-6 5-3776 0 0,-20 11 3029 0 0,4-6 619 0 0,0 1 1 0 0,-1-1-1 0 0,0 0 0 0 0,0 0 0 0 0,-7 4 0 0 0,-1-1-444 0 0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31:03.63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69 8463 0 0,'0'0'3250'0'0,"2"0"-2461"0"0,161-18 2856 0 0,-12 2-4325 0 0,-120 14-897 0 0,-29 2 897 0 0,6-1-1460 0 0</inkml:trace>
  <inkml:trace contextRef="#ctx0" brushRef="#br0" timeOffset="1">381 1 8519 0 0,'0'0'772'0'0,"-6"6"-616"0"0,-10 10 1003 0 0,2 1-1 0 0,0 0 0 0 0,1 1 0 0 0,1 0 1 0 0,0 1-1 0 0,-8 21 0 0 0,13-27-932 0 0,-68 133 1302 0 0,62-124-1749 0 0,-1-1 1 0 0,0-1 0 0 0,-2 0 0 0 0,-26 25-1 0 0,40-44 193 0 0,-1 3-405 0 0,0-1 0 0 0,0 0-1 0 0,-1-1 1 0 0,0 1 0 0 0,1-1-1 0 0,-6 3 1 0 0,1-3-1034 0 0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31:03.63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537 1 2303 0 0,'0'0'102'0'0,"0"1"-1"0"0,-3 12 1731 0 0,0-1 0 0 0,-1 0 0 0 0,0 0 0 0 0,-1 0 0 0 0,-7 11-1 0 0,-35 57 2406 0 0,40-70-4493 0 0,-171 249 2346 0 0,44-97-3584 0 0,120-147-339 0 0,-3-1-4129 0 0</inkml:trace>
  <inkml:trace contextRef="#ctx0" brushRef="#br0" timeOffset="1">396 351 4607 0 0,'0'0'354'0'0,"-1"1"51"0"0,-1 6 759 0 0,-1-1-1 0 0,0 0 1 0 0,0 0-1 0 0,-1 0 1 0 0,1-1-1 0 0,-1 1 1 0 0,-8 7-1 0 0,-39 34 594 0 0,3-2-866 0 0,32-28-871 0 0,-114 121 713 0 0,36-50-3114 0 0,72-69-3306 0 0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31:03.63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0 5639 0 0,'0'0'1136'0'0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31:03.63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16 1839 0 0,'0'0'5690'0'0,"5"-9"-3804"0"0,-5 8-1757 0 0,1 1 0 0 0,-1-1-1 0 0,1 1 1 0 0,0-1 0 0 0,-1 1-1 0 0,1-1 1 0 0,-1 1 0 0 0,1-1-1 0 0,0 1 1 0 0,0 0 0 0 0,-1-1 0 0 0,1 1-1 0 0,0 0 1 0 0,0 0 0 0 0,-1 0-1 0 0,1-1 1 0 0,0 1 0 0 0,0 0-1 0 0,-1 0 1 0 0,1 0 0 0 0,0 0-1 0 0,0 0 1 0 0,0 1 0 0 0,-1-1-1 0 0,2 0 1 0 0,0 1 28 0 0,0 0 0 0 0,-1 0 0 0 0,1 0 0 0 0,-1 0 0 0 0,1 0 0 0 0,-1 0 0 0 0,1 1 0 0 0,-1-1 0 0 0,0 0 1 0 0,2 4-1 0 0,1-1 140 0 0,-1 1 1 0 0,0 0-1 0 0,-1 1 1 0 0,1-1-1 0 0,-1 0 1 0 0,3 10-1 0 0,0 22 448 0 0,-1 1 0 0 0,-2 0 0 0 0,-5 62 0 0 0,1-56-605 0 0,-3 20-19 0 0,2-41-424 0 0,2 1-1 0 0,1 30 1 0 0,1-45-2378 0 0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31:03.63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 2759 0 0,'0'0'126'0'0,"2"11"1818"0"0,-1 29 5289 0 0,0 1-3871 0 0,2 44-844 0 0,-2 273-1213 0 0,1-323-3350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08:52:01.7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313 419 11055 0 0,'-2'1'852'0'0,"-2"3"-751"0"0,0-1 178 0 0,-1 1 0 0 0,1-1 0 0 0,0 0 0 0 0,-1 0 0 0 0,0 0 0 0 0,0-1 0 0 0,0 1 1 0 0,0-1-1 0 0,0 0 0 0 0,-8 1 0 0 0,-11 2 1582 0 0,0 1 1 0 0,-38 15 0 0 0,49-16-1623 0 0,0 1 0 0 0,1 1 1 0 0,-1 0-1 0 0,1 1 0 0 0,1 0 0 0 0,-12 10 1 0 0,19-14-221 0 0,0 0 0 0 0,1 0 0 0 0,-1 1 0 0 0,1-1 0 0 0,0 0 0 0 0,0 1 0 0 0,1 0 0 0 0,0 0 0 0 0,0 0 0 0 0,0 0 0 0 0,0 0 0 0 0,1 0 0 0 0,-1 0 1 0 0,1 1-1 0 0,1-1 0 0 0,-1 0 0 0 0,1 1 0 0 0,0-1 0 0 0,1 11 0 0 0,0-12-55 0 0,-1 0 0 0 0,1-1 1 0 0,0 1-1 0 0,1 0 0 0 0,-1 0 1 0 0,1 0-1 0 0,-1-1 0 0 0,1 1 1 0 0,0-1-1 0 0,0 1 0 0 0,1-1 0 0 0,-1 0 1 0 0,1 0-1 0 0,0 0 0 0 0,-1 0 1 0 0,1 0-1 0 0,1-1 0 0 0,-1 0 0 0 0,0 1 1 0 0,0-1-1 0 0,1 0 0 0 0,0 0 1 0 0,-1-1-1 0 0,1 1 0 0 0,0-1 1 0 0,0 0-1 0 0,5 1 0 0 0,-3-1-57 0 0,0 0 0 0 0,0-1-1 0 0,0 0 1 0 0,0 0 0 0 0,0-1-1 0 0,0 0 1 0 0,0 0 0 0 0,0 0 0 0 0,0-1-1 0 0,0 1 1 0 0,-1-1 0 0 0,1-1 0 0 0,7-3-1 0 0,4-4-286 0 0,-1 0-1 0 0,29-25 0 0 0,-34 25-198 0 0,1-1 1 0 0,-2-1-1 0 0,13-17 0 0 0,8-16-5171 0 0,-19 23 895 0 0</inkml:trace>
  <inkml:trace contextRef="#ctx0" brushRef="#br0" timeOffset="1">311 67 5983 0 0,'-1'-2'464'0'0,"-5"-63"12526"0"0,6 69-12188 0 0,-7 106 631 0 0,7 117 0 0 0,3-80-763 0 0,-3-100-819 0 0,1 80-1148 0 0,1-98 891 0 0,1 0 0 0 0,10 38 0 0 0,-10-55-70 0 0,5-19-5712 0 0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31:03.63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149 1 9215 0 0,'-7'5'831'0'0,"-2"5"-145"0"0,0 0 1 0 0,0 0-1 0 0,1 1 0 0 0,0 0 0 0 0,1 0 1 0 0,-7 15-1 0 0,1 1 1404 0 0,-16 50 0 0 0,19-42-1688 0 0,2 0 1 0 0,2 1-1 0 0,0 0 0 0 0,3 1 1 0 0,1 40-1 0 0,4-19-113 0 0,3 0 0 0 0,17 83 0 0 0,-16-110-239 0 0,2-1 0 0 0,1 1 0 0 0,15 31 0 0 0,-19-50-76 0 0,1-1 1 0 0,0 0-1 0 0,1 0 0 0 0,0-1 1 0 0,0 1-1 0 0,1-2 0 0 0,0 1 1 0 0,1-1-1 0 0,0 0 0 0 0,18 12 0 0 0,3-5-1135 0 0,-25-14-118 0 0,1 0 1 0 0,0-1-1 0 0,9 2 1 0 0,18-1-5580 0 0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31:03.63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279 129 8751 0 0,'0'0'674'0'0,"1"-16"974"0"0,-2 10-1040 0 0,0 1 1 0 0,-1-1 0 0 0,0 1-1 0 0,0-1 1 0 0,0 1-1 0 0,-1 0 1 0 0,1 0 0 0 0,-1 0-1 0 0,0 1 1 0 0,-5-6-1 0 0,4 5-278 0 0,0 0 0 0 0,-1 1 0 0 0,1 0 0 0 0,-1 0 0 0 0,0 0 0 0 0,-1 1-1 0 0,1 0 1 0 0,-11-5 0 0 0,11 6-256 0 0,0 0-1 0 0,0 0 1 0 0,0 1-1 0 0,0 0 0 0 0,0 0 1 0 0,0 0-1 0 0,0 1 1 0 0,-1-1-1 0 0,1 1 1 0 0,0 0-1 0 0,0 1 1 0 0,-1-1-1 0 0,1 1 1 0 0,0 0-1 0 0,0 1 0 0 0,0-1 1 0 0,0 1-1 0 0,0 0 1 0 0,0 0-1 0 0,1 1 1 0 0,-1-1-1 0 0,1 1 1 0 0,-1 0-1 0 0,-4 4 0 0 0,3 0-46 0 0,-1 0-1 0 0,1-1 0 0 0,1 2 0 0 0,-1-1 0 0 0,1 1 0 0 0,0 0 1 0 0,1 0-1 0 0,0 0 0 0 0,0 1 0 0 0,1-1 0 0 0,0 1 0 0 0,1 0 0 0 0,-3 13 1 0 0,4-15-52 0 0,0 1 0 0 0,1-1-1 0 0,-1 0 1 0 0,1 1 0 0 0,1-1 0 0 0,-1 0 0 0 0,1 1 0 0 0,0-1 0 0 0,1 0 0 0 0,0 0 0 0 0,0 0 0 0 0,1 0 0 0 0,0 0 0 0 0,0 0 0 0 0,0-1 0 0 0,9 12 0 0 0,-12-17 17 0 0,1 0 0 0 0,-1-1 1 0 0,1 1-1 0 0,0-1 0 0 0,-1 1 1 0 0,1-1-1 0 0,0 0 0 0 0,-1 1 1 0 0,1-1-1 0 0,0 0 0 0 0,0 1 1 0 0,-1-1-1 0 0,1 0 1 0 0,0 0-1 0 0,0 1 0 0 0,0-1 1 0 0,-1 0-1 0 0,1 0 0 0 0,0 0 1 0 0,0 0-1 0 0,0 0 0 0 0,-1-1 1 0 0,1 1-1 0 0,0 0 0 0 0,0 0 1 0 0,0 0-1 0 0,-1-1 1 0 0,1 1-1 0 0,0 0 0 0 0,-1-1 1 0 0,1 1-1 0 0,0 0 0 0 0,0-1 1 0 0,-1 1-1 0 0,1-1 0 0 0,-1 1 1 0 0,1-1-1 0 0,0 0 1 0 0,3-3 6 0 0,0 0 1 0 0,0 0-1 0 0,6-8 1 0 0,17-29 250 0 0,38-75 1161 0 0,-64 116-1353 0 0,1 0 1 0 0,-1 0-1 0 0,0 0 0 0 0,1 0 1 0 0,-1 1-1 0 0,1-1 1 0 0,-1 0-1 0 0,0 1 1 0 0,0-1-1 0 0,1 1 0 0 0,-1 0 1 0 0,0-1-1 0 0,0 1 1 0 0,1 0-1 0 0,-1 0 0 0 0,0 0 1 0 0,0 0-1 0 0,1 1 1 0 0,19 21 406 0 0,-20-21-419 0 0,18 23 264 0 0,20 39-1 0 0,-23-37-276 0 0,28 38 0 0 0,-40-60-93 0 0,1 1 0 0 0,0-1 0 0 0,0 0 0 0 0,1 0 0 0 0,-1 0-1 0 0,1-1 1 0 0,10 6 0 0 0,-14-9-43 0 0,-1 0 0 0 0,1-1 0 0 0,-1 1 0 0 0,1 0 0 0 0,0-1 0 0 0,0 1 0 0 0,-1-1 0 0 0,1 0 0 0 0,0 0 0 0 0,0 0 0 0 0,-1 0 0 0 0,1 0 0 0 0,0 0 0 0 0,0 0 0 0 0,-1 0 0 0 0,1-1 0 0 0,0 1 0 0 0,-1 0 0 0 0,1-1 0 0 0,0 0 0 0 0,-1 1 0 0 0,1-1 0 0 0,-1 0 0 0 0,1 0-1 0 0,-1 0 1 0 0,1 0 0 0 0,-1 0 0 0 0,1 0 0 0 0,-1 0 0 0 0,0-1 0 0 0,0 1 0 0 0,0 0 0 0 0,0-1 0 0 0,0 1 0 0 0,0-1 0 0 0,1-1 0 0 0,3-6-928 0 0,0 0 0 0 0,-1-1 0 0 0,6-16 0 0 0,-3 3-629 0 0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31:03.64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48 53 8287 0 0,'-4'6'211'0'0,"-1"1"-1"0"0,0-1 0 0 0,-6 6 0 0 0,-12 9 8296 0 0,33-24-4325 0 0,20-12-2672 0 0,-13 4-1523 0 0,2-1-402 0 0,0 1 0 0 0,22-9 0 0 0,-35 17-491 0 0,0 0 0 0 0,0 0 0 0 0,10-8 0 0 0,0-1-5936 0 0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31:03.64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42 1 2303 0 0,'-7'13'89'0'0,"0"1"-1"0"0,-7 20 0 0 0,7-6 3123 0 0,0 34 8231 0 0,8-2-7054 0 0,13 62-1849 0 0,-2-29-1565 0 0,-4-23-463 0 0,21 80 0 0 0,-24-131-465 0 0,1-1 0 0 0,12 27 0 0 0,-15-38-264 0 0,1 0 1 0 0,0-1-1 0 0,0 1 0 0 0,1-1 1 0 0,0 0-1 0 0,0 0 1 0 0,0 0-1 0 0,0-1 0 0 0,8 6 1 0 0,-9-9-71 0 0,-1 0 0 0 0,0-1 0 0 0,1 1 0 0 0,-1-1 0 0 0,1 0 0 0 0,-1 0 0 0 0,1 0 0 0 0,0 0 0 0 0,0-1 1 0 0,-1 1-1 0 0,1-1 0 0 0,0 0 0 0 0,-1 0 0 0 0,1 0 0 0 0,0-1 0 0 0,0 0 0 0 0,-1 1 0 0 0,1-1 0 0 0,5-2 0 0 0,12-5-1532 0 0</inkml:trace>
  <inkml:trace contextRef="#ctx0" brushRef="#br0" timeOffset="1">718 283 12895 0 0,'0'0'998'0'0,"-8"-2"-620"0"0,-20-3 3443 0 0,-29-9-1 0 0,51 12-3601 0 0,-1 0-1 0 0,-1 1 0 0 0,1 0 0 0 0,0 0 1 0 0,0 0-1 0 0,0 1 0 0 0,0 0 0 0 0,-1 1 0 0 0,1-1 1 0 0,0 1-1 0 0,0 1 0 0 0,0-1 0 0 0,-7 3 1 0 0,8-1-139 0 0,0 0 1 0 0,0 0 0 0 0,0 0-1 0 0,1 1 1 0 0,0-1 0 0 0,-1 1-1 0 0,1 1 1 0 0,1-1 0 0 0,-1 1-1 0 0,1-1 1 0 0,-1 1 0 0 0,2 1-1 0 0,-1-1 1 0 0,-5 10 0 0 0,3-2 2 0 0,0 0 1 0 0,1 1-1 0 0,1-1 1 0 0,0 1-1 0 0,1 0 1 0 0,0 0-1 0 0,1 0 0 0 0,1 0 1 0 0,0 15-1 0 0,1-12-54 0 0,1 1-1 0 0,1-1 0 0 0,0 0 1 0 0,2 0-1 0 0,0-1 0 0 0,0 1 1 0 0,9 18-1 0 0,-9-27-29 0 0,0 1-1 0 0,0-1 1 0 0,1 0 0 0 0,0-1-1 0 0,1 1 1 0 0,0-1 0 0 0,0 0-1 0 0,0 0 1 0 0,1-1-1 0 0,0 0 1 0 0,9 6 0 0 0,-11-8-25 0 0,1-1 1 0 0,-1 0 0 0 0,0-1-1 0 0,1 1 1 0 0,0-1-1 0 0,0 0 1 0 0,-1 0 0 0 0,1-1-1 0 0,0 0 1 0 0,0 0-1 0 0,1 0 1 0 0,-1-1 0 0 0,0 0-1 0 0,0 0 1 0 0,0-1 0 0 0,0 1-1 0 0,12-4 1 0 0,-10 1-29 0 0,0 0 0 0 0,0 0 0 0 0,0-1 0 0 0,-1 0 1 0 0,0 0-1 0 0,1-1 0 0 0,-2 0 0 0 0,1 0 0 0 0,0 0 0 0 0,10-13 1 0 0,-7 7-1000 0 0,14-22 1 0 0,4-15-5860 0 0,-13 16-486 0 0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31:03.64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0 17911 0 0,'0'2'3796'0'0,"7"260"2254"0"0,39 130-5408 0 0,35 106-1045 0 0,-69-430 590 0 0,-11-134-383 0 0,9-65 0 0 0,-6 101 229 0 0,2-1 1 0 0,1 1 0 0 0,1 0-1 0 0,17-39 1 0 0,-23 65 0 0 0,-1 1 1 0 0,1 0-1 0 0,-1 0 1 0 0,1 0-1 0 0,0 0 0 0 0,0 0 1 0 0,1 1-1 0 0,-1-1 1 0 0,0 1-1 0 0,1-1 0 0 0,0 1 1 0 0,-1 0-1 0 0,1 0 1 0 0,4-2-1 0 0,-5 3-7 0 0,0 0 1 0 0,0 1-1 0 0,0-1 0 0 0,-1 1 0 0 0,1-1 0 0 0,0 1 1 0 0,0 0-1 0 0,1 0 0 0 0,-1 0 0 0 0,0 0 1 0 0,0 0-1 0 0,0 0 0 0 0,0 1 0 0 0,0-1 1 0 0,-1 1-1 0 0,1-1 0 0 0,0 1 0 0 0,0 0 0 0 0,0-1 1 0 0,0 1-1 0 0,0 0 0 0 0,-1 0 0 0 0,1 1 1 0 0,0-1-1 0 0,1 2 0 0 0,46 38 222 0 0,77 86 1 0 0,-66-64-796 0 0,-33-37-7873 0 0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31:03.64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17 3679 0 0,'0'0'4872'0'0,"4"-8"-4776"0"0,-1 0-920 0 0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31:03.6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0 1839 0 0,'0'0'8352'0'0,"1"2"-8117"0"0,0 1-280 0 0,0-1 1 0 0,0 1-1 0 0,0 0 1 0 0,0 0-1 0 0,-1 0 0 0 0,1 0 1 0 0,-1-1-1 0 0,0 1 1 0 0,0 0-1 0 0,0 0 1 0 0,0 0-1 0 0,-1 0 0 0 0,1 0 1 0 0,-1 0-1 0 0,1 0 1 0 0,-1 0-1 0 0,-3 5 0 0 0,1 2-3419 0 0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31:03.6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173 1 7279 0 0,'0'0'660'0'0,"-1"2"-541"0"0,-9 25 1006 0 0,-1 0 0 0 0,-2 0 1 0 0,0-1-1 0 0,-23 31 0 0 0,14-26-3169 0 0,-34 36-1 0 0,46-57-2087 0 0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31:03.6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237 0 7855 0 0,'0'0'714'0'0,"1"10"-44"0"0,-6 4 201 0 0,-1-1-1 0 0,0 1 0 0 0,-2-1 0 0 0,-14 20 0 0 0,-43 49-84 0 0,37-48-499 0 0,20-24-538 0 0,-35 40 740 0 0,11-18-4909 0 0,18-21-86 0 0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31:03.6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179 0 8087 0 0,'0'0'734'0'0,"-2"10"575"0"0,1-4-890 0 0,-1 0 1 0 0,0 0-1 0 0,0-1 0 0 0,-1 1 1 0 0,0 0-1 0 0,0-1 0 0 0,0 0 1 0 0,-6 9-1 0 0,-38 39 398 0 0,35-40-643 0 0,-6 6-177 0 0,-44 51-2400 0 0,53-57 1209 0 0</inkml:trace>
  <inkml:trace contextRef="#ctx0" brushRef="#br0" timeOffset="1">23 242 6447 0 0,'0'0'4472'0'0,"3"6"-3896"0"0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08:52:02.0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78 0 13791 0 0,'0'0'1344'0'0,"-7"9"-1192"0"0,1 0-152 0 0,-1 1 0 0 0,1 1 488 0 0,-1 0 72 0 0,1 2 16 0 0,-1 0 0 0 0,3 0-336 0 0,0 2-64 0 0,-3 2-16 0 0,3 2 0 0 0,0-1-256 0 0,-1 1-64 0 0,3 3 0 0 0,0-1-6984 0 0</inkml:trace>
  <inkml:trace contextRef="#ctx0" brushRef="#br0" timeOffset="1">91 380 8751 0 0,'0'0'794'0'0,"-1"2"-386"0"0,-1 19 2953 0 0,1-15-2203 0 0,1 1 0 0 0,-1 0 1 0 0,-3 8-1 0 0,-24 84 1726 0 0,15-49-2606 0 0,7-29-720 0 0,-3 32 1 0 0,7-23-6054 0 0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31:03.6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124 6 3679 0 0,'-2'-2'5123'0'0,"2"2"-5084"0"0,0 0 0 0 0,0-1-1 0 0,0 1 1 0 0,0 0 0 0 0,-1 0 0 0 0,1 0-1 0 0,0-1 1 0 0,0 1 0 0 0,0 0 0 0 0,0 0 0 0 0,-1 0-1 0 0,1-1 1 0 0,0 1 0 0 0,0 0 0 0 0,0 0-1 0 0,-1 0 1 0 0,1 0 0 0 0,0 0 0 0 0,0 0 0 0 0,-1 0-1 0 0,1 0 1 0 0,0-1 0 0 0,0 1 0 0 0,0 0-1 0 0,-1 0 1 0 0,1 0 0 0 0,0 0 0 0 0,0 0 0 0 0,-1 0-1 0 0,1 0 1 0 0,0 0 0 0 0,0 0 0 0 0,-1 0-1 0 0,1 1 1 0 0,0-1 0 0 0,0 0 0 0 0,-1 0-1 0 0,1 0 1 0 0,0 0 0 0 0,0 0 0 0 0,0 0 0 0 0,-1 0-1 0 0,1 1 1 0 0,0-1 0 0 0,0 0 0 0 0,0 0-1 0 0,-1 0 1 0 0,1 0 0 0 0,0 1 0 0 0,0-1 0 0 0,0 0-1 0 0,0 0 1 0 0,-1 1 0 0 0,-3 19 1190 0 0,1-6-595 0 0,-50 170 2853 0 0,8-65-9315 0 0,40-107 1337 0 0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31:03.6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474 0 8751 0 0,'0'0'399'0'0,"-1"2"-4"0"0,-5 27 682 0 0,-1-1 1 0 0,-1 0 0 0 0,-14 30 0 0 0,-42 80 1397 0 0,43-96-2359 0 0,10-19-31 0 0,-61 119 272 0 0,51-105-563 0 0,-43 58 0 0 0,38-65-1584 0 0,13-17-3538 0 0</inkml:trace>
  <inkml:trace contextRef="#ctx0" brushRef="#br0" timeOffset="1">334 349 10799 0 0,'0'0'496'0'0,"0"1"-13"0"0,-6 13-59 0 0,-1-1 0 0 0,0 0-1 0 0,-1 0 1 0 0,-12 14 0 0 0,8-9 434 0 0,10-15-816 0 0,-104 144 1719 0 0,69-100-2000 0 0,-45 44-1 0 0,59-69-3634 0 0,-1-3-1364 0 0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31:03.6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43 7975 0 0,'0'0'943'0'0,"2"-1"-446"0"0,14-2 494 0 0,-1 1 0 0 0,1 1 0 0 0,-1 0 0 0 0,1 1 0 0 0,26 3 0 0 0,15 0-29 0 0,3-5-1436 0 0,116-20 0 0 0,-170 21 126 0 0,-1 0 0 0 0,0-1-1 0 0,0 1 1 0 0,7-4 0 0 0,1-1-1111 0 0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31:03.6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1 8575 0 0,'0'0'396'0'0,"-1"0"-12"0"0,-5 5 1288 0 0,7-4-1523 0 0,-1 0 0 0 0,0 0 0 0 0,1 0-1 0 0,-1 1 1 0 0,1-1 0 0 0,-1 0 0 0 0,1 0 0 0 0,0 0-1 0 0,0 0 1 0 0,-1 0 0 0 0,1 0 0 0 0,0 0 0 0 0,0 0-1 0 0,0 0 1 0 0,0 0 0 0 0,2 1 0 0 0,18 11 997 0 0,-12-9-812 0 0,-1-1-1 0 0,1 0 0 0 0,0 0 1 0 0,0-1-1 0 0,1 0 1 0 0,-1-1-1 0 0,17 1 0 0 0,70-7 802 0 0,-50 1-773 0 0,124 0 195 0 0,103-10-832 0 0,-264 13-338 0 0,1-1 1 0 0,-1 1 0 0 0,0-2 0 0 0,0 0 0 0 0,0 0-1 0 0,13-7 1 0 0,-13 4-1068 0 0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31:03.6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1 129 1839 0 0,'0'-2'328'0'0,"6"-8"1598"0"0,0-2-860 0 0,-1 1 0 0 0,0 0 0 0 0,-1-1 0 0 0,0 0 0 0 0,3-14 0 0 0,-7 23-977 0 0,5-6-17 0 0,-5 8-70 0 0,3-17-20 0 0,-3 17-57 0 0,2 0-602 0 0,-2 1 734 0 0,1 0 0 0 0,0 0 0 0 0,0 0 1 0 0,-1 0-1 0 0,1 0 0 0 0,0 1 0 0 0,0-1 1 0 0,-1 0-1 0 0,1 0 0 0 0,1 1 0 0 0,1 2 91 0 0,-1 1-1 0 0,0-1 1 0 0,1 0-1 0 0,-1 1 1 0 0,-1 0 0 0 0,1 0-1 0 0,0-1 1 0 0,-1 1-1 0 0,0 0 1 0 0,0 0-1 0 0,0 0 1 0 0,-1 0-1 0 0,1 0 1 0 0,-1 1-1 0 0,0-1 1 0 0,0 0-1 0 0,0 0 1 0 0,0 0 0 0 0,-1 0-1 0 0,-1 4 1 0 0,-2 11 165 0 0,-1-1 0 0 0,-14 34 0 0 0,19-52-312 0 0,-6 11-1826 0 0,2-6 419 0 0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31:03.6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113 0 5063 0 0,'0'0'390'0'0,"1"2"-252"0"0,2 5 1171 0 0,-1 0 0 0 0,1 0-1 0 0,-1 0 1 0 0,1 10 0 0 0,0-5 375 0 0,1 7-579 0 0,-1 1 0 0 0,-1 0 0 0 0,0 25 0 0 0,-7 60 636 0 0,1-45-1055 0 0,-24 217 606 0 0,-19-2-1383 0 0,10-66-1617 0 0,33-184-364 0 0,-8 27 0 0 0,9-42-3824 0 0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31:03.6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118 1 4607 0 0,'0'0'2098'0'0,"1"8"1622"0"0,-1 88 2628 0 0,-3 108-2635 0 0,-2-116-2813 0 0,-32 263 904 0 0,33-318-1758 0 0,-29 361 27 0 0,22-197-663 0 0,2-37-379 0 0,-2 33-3150 0 0,9-178 2487 0 0,-1-5-288 0 0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31:03.6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1 11143 0 0,'0'0'507'0'0,"0"1"-6"0"0,2 23 614 0 0,0 0-1 0 0,-4 43 0 0 0,0-26-138 0 0,0 434 3105 0 0,2-287-3761 0 0,0-61-422 0 0,0 25-933 0 0,0-50-5828 0 0</inkml:trace>
  <inkml:trace contextRef="#ctx0" brushRef="#br0" timeOffset="1">0 878 10279 0 0,'0'0'466'0'0,"1"2"-5"0"0,3 15-78 0 0,1 26-1 0 0,-2-21 940 0 0,9 121 3412 0 0,-9 72-2211 0 0,-3-172-2146 0 0,-15 460 110 0 0,12-395-3736 0 0,3-107 1834 0 0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31:03.6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6447 0 0,'0'0'586'0'0,"0"1"-486"0"0,12 31 680 0 0,-9-13 1703 0 0,0 1 1 0 0,0 24-1 0 0,0 1-1505 0 0,3 52 1064 0 0,-5-76-1649 0 0,0 0 0 0 0,-3 23-1 0 0,1 2 74 0 0,3 73-132 0 0,-1 58 80 0 0,-2-148-642 0 0,-6 95-2104 0 0,7-122 1640 0 0</inkml:trace>
  <inkml:trace contextRef="#ctx0" brushRef="#br0" timeOffset="1">14 672 5063 0 0,'0'0'3175'0'0,"3"10"398"0"0,6 66-609 0 0,-7 39-549 0 0,-5-99-2744 0 0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31:03.6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0 8143 0 0,'1'2'374'0'0,"1"7"-202"0"0,-1-1 0 0 0,1 1 0 0 0,-2 0 1 0 0,1 1-1 0 0,-2 16 0 0 0,0 12 1687 0 0,0 10 16 0 0,0-30-1144 0 0,2 23 0 0 0,1 86 935 0 0,-3-76-1409 0 0,-5 124-1305 0 0,6-174-7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08:50:56.6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1 247 4143 0 0,'0'0'564'0'0,"2"-1"472"0"0,123-42 5902 0 0,62-37-5228 0 0,-144 59-1548 0 0,43-24-68 0 0,-84 45-94 0 0,11-9-362 0 0,0 1 0 0 0,0 0 1 0 0,1 1-1 0 0,0 1 1 0 0,0 0-1 0 0,20-4 0 0 0,-25 8-666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08:52:02.4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59 0 9671 0 0,'0'0'4026'0'0,"0"3"-2372"0"0,-3 32 231 0 0,0 1 0 0 0,-14 52-1 0 0,3-10-1402 0 0,8-46-457 0 0,-4 24-479 0 0,5-34-493 0 0,4-20 450 0 0,70-198-4488 0 0,-36 122 10805 0 0,-25 86-5295 0 0,63 131-408 0 0,-61-121-1274 0 0,-3-10-1232 0 0,-2-4 595 0 0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31:03.6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8375 0 0,'0'0'758'0'0,"0"2"-620"0"0,8 84 3146 0 0,-7-5-710 0 0,0 11-1440 0 0,0-18-706 0 0,-1-53-491 0 0,0 0-1 0 0,1 0 0 0 0,1 0 0 0 0,6 25 1 0 0,-7-44-175 0 0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31:03.6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0 2303 0 0,'0'0'395'0'0,"0"2"622"0"0,2 14 370 0 0,0-1 1 0 0,-2 1-1 0 0,0 16 0 0 0,-1-4-845 0 0,-7 625 2975 0 0,2-332-5742 0 0,5-271 1094 0 0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31:03.6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53 0 3679 0 0,'0'0'284'0'0,"0"3"-186"0"0,1 48 3303 0 0,-2 61 1178 0 0,-9 138-2084 0 0,-3 39-1269 0 0,-7 277-1712 0 0,13-268-2632 0 0,5-250 1711 0 0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31:03.6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 1 8319 0 0,'-12'300'3873'0'0,"12"-178"-2716"0"0,-4 59-137 0 0,-2 657-2662 0 0,6-835 1607 0 0,7 112-1970 0 0,-5-98 1437 0 0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31:03.6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 0 2303 0 0,'-2'10'112'0'0,"0"0"-1"0"0,0 0 0 0 0,1 11 0 0 0,4 58 5963 0 0,0-17-3394 0 0,-3 18-965 0 0,-2 128 327 0 0,-3 179-1666 0 0,5-273-1733 0 0,1-91 775 0 0,0-14-433 0 0,-1 0 0 0 0,-2 16-1 0 0</inkml:trace>
  <inkml:trace contextRef="#ctx0" brushRef="#br0" timeOffset="1">0 947 8087 0 0,'0'0'734'0'0,"0"2"-602"0"0,9 94 3234 0 0,-6 151 1 0 0,-4-138-2930 0 0,2-80-440 0 0,-5 71-1687 0 0,4-98 1083 0 0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31:03.6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0 3223 0 0,'0'0'1428'0'0,"0"2"-170"0"0,-3 45 3278 0 0,1-32-3630 0 0,1 1-1 0 0,0 19 1 0 0,2-32-810 0 0,-3 12 573 0 0,2-13-923 0 0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31:03.6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446 0 7455 0 0,'0'0'675'0'0,"-4"12"-80"0"0,-6 16 1218 0 0,0 0 1 0 0,-20 34 0 0 0,17-37-1447 0 0,1-3-259 0 0,-1 0-1 0 0,-17 21 0 0 0,-49 67-3203 0 0,72-102-1208 0 0</inkml:trace>
  <inkml:trace contextRef="#ctx0" brushRef="#br0" timeOffset="1">324 177 8207 0 0,'-1'2'374'0'0,"-11"12"-76"0"0,0 0 0 0 0,-1-1 0 0 0,-15 13 0 0 0,-24 23 1644 0 0,37-32-1455 0 0,-4 5 58 0 0,0-1 0 0 0,-1-1 0 0 0,-27 20 0 0 0,40-34-498 0 0,0 0 0 0 0,1 0 0 0 0,-1 1 0 0 0,2 0-1 0 0,-7 9 1 0 0,-15 16-481 0 0,13-20-1161 0 0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31:03.6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1 2759 0 0,'0'0'248'0'0,"-5"9"-248"0"0,-1 1 1680 0 0,-1 0 264 0 0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31:03.67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15 2647 0 0,'0'0'256'0'0,"0"-15"-256"0"0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31:03.67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27 17 2591 0 0,'0'0'264'0'0,"4"-17"455"0"0</inkml:trace>
  <inkml:trace contextRef="#ctx0" brushRef="#br0" timeOffset="1">1 67 1839 0 0,'0'0'6568'0'0,"11"-4"-5989"0"0,-5 2-565 0 0,-3 1-7 0 0,0-1 0 0 0,0 1 0 0 0,0 0 0 0 0,0-1 0 0 0,0 1 0 0 0,0-1 0 0 0,-1 0 0 0 0,5-3 0 0 0,-4 1-29 0 0,-3 3-24 0 0,1 1 1 0 0,0-1 0 0 0,0 0 0 0 0,0 0 0 0 0,0 0-1 0 0,0 0 1 0 0,0 1 0 0 0,0-1 0 0 0,0 0 0 0 0,1 0-1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08:52:02.8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379 79 2759 0 0,'0'-2'207'0'0,"2"-9"2316"0"0,-10-1 3717 0 0,-9-5-2744 0 0,15 16-3172 0 0,-2-3 82 0 0,-1 0 0 0 0,0 0 0 0 0,-1 1 0 0 0,1 0 0 0 0,-1 0 0 0 0,1 1 0 0 0,-1-1 0 0 0,0 1 0 0 0,0 0 0 0 0,0 1 0 0 0,-6-1 0 0 0,7 1-296 0 0,1 0 0 0 0,0 1 1 0 0,0 0-1 0 0,0 0 0 0 0,-1 0 1 0 0,1 1-1 0 0,0-1 0 0 0,0 1 1 0 0,0 0-1 0 0,0 0 1 0 0,0 1-1 0 0,0-1 0 0 0,0 1 1 0 0,0 0-1 0 0,0 0 0 0 0,1 0 1 0 0,-4 3-1 0 0,3-2-69 0 0,0 1-1 0 0,0 0 0 0 0,1-1 1 0 0,-1 1-1 0 0,1 1 1 0 0,0-1-1 0 0,1 0 0 0 0,-1 1 1 0 0,1 0-1 0 0,0-1 1 0 0,0 1-1 0 0,0 0 0 0 0,1 0 1 0 0,-1 0-1 0 0,0 8 1 0 0,1-5-49 0 0,1-1 1 0 0,0 1-1 0 0,0 0 1 0 0,1-1-1 0 0,0 1 1 0 0,0-1 0 0 0,0 1-1 0 0,1-1 1 0 0,5 13-1 0 0,-6-18-129 0 0,9 4-155 0 0,-9-5 276 0 0,0 0 0 0 0,0 0 0 0 0,0-1-1 0 0,0 1 1 0 0,0-1 0 0 0,0 1 0 0 0,0-1 0 0 0,0 1 0 0 0,1-1 0 0 0,-1 0-1 0 0,0 1 1 0 0,0-1 0 0 0,0 0 0 0 0,0 0 0 0 0,0 0 0 0 0,1 0 0 0 0,-1 0-1 0 0,0 0 1 0 0,2 0 0 0 0,2 0 2 0 0,16-6-44 0 0,-20 6 55 0 0,0-1 0 0 0,-1 1-1 0 0,1 0 1 0 0,0-1 0 0 0,-1 1 0 0 0,1 0-1 0 0,0-1 1 0 0,-1 1 0 0 0,1-1-1 0 0,-1 1 1 0 0,1-1 0 0 0,0 1 0 0 0,-1-1-1 0 0,0 0 1 0 0,2 0 0 0 0,0-3-5 0 0,1 2 8 0 0,-1 0 0 0 0,1 0 0 0 0,-1 0-1 0 0,0-1 1 0 0,0 1 0 0 0,0-1 0 0 0,0 0 0 0 0,0 1-1 0 0,0-1 1 0 0,2-6 0 0 0,8-16 13 0 0,-10 22 43 0 0,4-1 26 0 0,-4 3 353 0 0,0 3-410 0 0,1 1 1 0 0,0 0-1 0 0,0 0 0 0 0,-1 0 1 0 0,0 1-1 0 0,0-1 0 0 0,0 1 1 0 0,0-1-1 0 0,2 8 0 0 0,1 1-8 0 0,-1 1 0 0 0,0 0-1 0 0,-1 0 1 0 0,1 16 0 0 0,2 55 46 0 0,-5-46 67 0 0,-2 1-1 0 0,-1 0 0 0 0,-9 45 1 0 0,7-65-57 0 0,-1 0 0 0 0,0-1 1 0 0,-1 0-1 0 0,-1 0 0 0 0,-1 0 1 0 0,-1-1-1 0 0,0-1 0 0 0,-17 24 0 0 0,15-26 96 0 0,0-1 0 0 0,-1 1 0 0 0,0-2 0 0 0,-24 19 0 0 0,31-28-164 0 0,0 1 1 0 0,-1 0-1 0 0,1-1 0 0 0,-1 0 1 0 0,0 0-1 0 0,0-1 0 0 0,0 0 0 0 0,-1 0 1 0 0,1 0-1 0 0,0-1 0 0 0,-1 1 1 0 0,1-2-1 0 0,-1 1 0 0 0,1-1 0 0 0,-13-1 1 0 0,-13-6-945 0 0,0-4-357 0 0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31:03.6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62 7455 0 0,'0'0'675'0'0,"2"-1"-555"0"0,3-2 3 0 0,22-9 2282 0 0,-9 5-1358 0 0,-2 0-483 0 0,0 1 1 0 0,0 0 0 0 0,0 1 0 0 0,0 1 0 0 0,1 0 0 0 0,0 2-1 0 0,33-3 1 0 0,71 8 1539 0 0,11 9-630 0 0,-44-3-732 0 0,3-5-288 0 0,-72-4-380 0 0,-13-1-41 0 0,-4 1-25 0 0,0 0 0 0 0,-1 0 0 0 0,1 0 0 0 0,0 0 0 0 0,0 0-1 0 0,0 1 1 0 0,0-1 0 0 0,0 1 0 0 0,-1-1 0 0 0,1 1 0 0 0,2 0 0 0 0,16 5 55 0 0,-12-3 60 0 0,0 0-1 0 0,0-1 0 0 0,1 0 1 0 0,-1 0-1 0 0,1-1 0 0 0,0 0 1 0 0,-1-1-1 0 0,12-1 0 0 0,-10 0-74 0 0,-1 1-38 0 0,1-1 31 0 0,18 5-16 0 0,-18-3-25 0 0,-2 0 11 0 0,-6-1 3 0 0,-44-7-10091 0 0,34 7 8561 0 0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31:03.6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326 14 2303 0 0,'0'0'1996'0'0,"10"-14"8667"0"0,-22 29-9364 0 0,-21 20 0 0 0,18-22-727 0 0,-21 29-1 0 0,-20 42-221 0 0,-26 34 52 0 0,67-101-765 0 0,0 0 0 0 0,-2-1 0 0 0,-26 21 0 0 0,31-29-753 0 0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31:03.68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0 14111 0 0,'0'2'1276'0'0,"5"6"-1147"0"0,0 0 0 0 0,0 0 1 0 0,0 0-1 0 0,1-1 0 0 0,1 0 0 0 0,12 13 0 0 0,13 14 594 0 0,-17-14-482 0 0,-1 0 0 0 0,0 1 0 0 0,-2 1 0 0 0,-1 0 0 0 0,16 44 0 0 0,25 124 867 0 0,-47-168-970 0 0,16 74 504 0 0,-4 1-1 0 0,4 107 1 0 0,-18-134-574 0 0,-4 1-1 0 0,-2-1 0 0 0,-21 116 1 0 0,18-154-830 0 0,-18 48 1 0 0,4-31-170 0 0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31:24.94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0 13391 0 0,'0'2'108'0'0,"1"0"-1"0"0,-1 0 1 0 0,0 0-1 0 0,1-1 1 0 0,-1 1-1 0 0,1 0 1 0 0,-1-1-1 0 0,1 1 1 0 0,1 2-1 0 0,4 12 242 0 0,-1 9-1 0 0,2 0 0 0 0,14 37 0 0 0,1 0 494 0 0,32 102 226 0 0,22 79-784 0 0,-59-182-219 0 0,49 230 242 0 0,-64-248 138 0 0,-2-43-441 0 0,0 0-1 0 0,0 0 1 0 0,0 0 0 0 0,0 1 0 0 0,0-1-1 0 0,0 0 1 0 0,0 0 0 0 0,0 0 0 0 0,0 1 0 0 0,0-1-1 0 0,0 0 1 0 0,0 0 0 0 0,0 0 0 0 0,0 1-1 0 0,0-1 1 0 0,0 0 0 0 0,0 0 0 0 0,-1 0-1 0 0,1 0 1 0 0,0 1 0 0 0,0-1 0 0 0,0 0 0 0 0,0 0-1 0 0,0 0 1 0 0,0 0 0 0 0,0 0 0 0 0,-1 1-1 0 0,1-1 1 0 0,0 0 0 0 0,0 0 0 0 0,0 0 0 0 0,0 0-1 0 0,-1 0 1 0 0,1 0 0 0 0,0 0 0 0 0,0 0-1 0 0,0 0 1 0 0,-1 0 0 0 0,1 0 0 0 0,0 0-1 0 0,0 0 1 0 0,0 0 0 0 0,0 0 0 0 0,-1 0 0 0 0,1 0-1 0 0,0 0 1 0 0,0 0 0 0 0,0 0 0 0 0,-1 0-1 0 0,1 0 1 0 0,0 0 0 0 0,0 0 0 0 0,0 0-1 0 0,-1 0 1 0 0,1 0 0 0 0,0 0 0 0 0,0 0 0 0 0,0-1-1 0 0,0 1 1 0 0,0 0 0 0 0,-1 0 0 0 0,1 0-1 0 0,-10-10 55 0 0,6 4-40 0 0,1-1 0 0 0,0 1 0 0 0,0-1 0 0 0,1 0 0 0 0,0 0 0 0 0,0 0 1 0 0,0 0-1 0 0,1 0 0 0 0,0-1 0 0 0,0 1 0 0 0,1 0 0 0 0,1-15 0 0 0,1 1 128 0 0,1 0 0 0 0,2 0-1 0 0,7-24 1 0 0,-8 32-63 0 0,0-1-1 0 0,2 1 1 0 0,-1 1-1 0 0,2-1 0 0 0,0 1 1 0 0,0 0-1 0 0,14-17 1 0 0,-15 22-60 0 0,0 1 0 0 0,0 0 0 0 0,1 0 0 0 0,0 1 0 0 0,0-1 0 0 0,0 2 0 0 0,0-1 0 0 0,1 1 0 0 0,0 0 0 0 0,0 1 0 0 0,0-1 0 0 0,0 2 0 0 0,12-4 0 0 0,-13 5 1 0 0,1 0 1 0 0,-1 0 0 0 0,0 0-1 0 0,1 1 1 0 0,-1 0 0 0 0,1 0-1 0 0,-1 1 1 0 0,0 0 0 0 0,0 1-1 0 0,1-1 1 0 0,12 6 0 0 0,-15-5-2 0 0,0 0 1 0 0,-1 1 0 0 0,1 0 0 0 0,-1 0-1 0 0,0 0 1 0 0,0 0 0 0 0,0 1-1 0 0,0-1 1 0 0,-1 1 0 0 0,1 0-1 0 0,-1 0 1 0 0,0 1 0 0 0,0-1-1 0 0,0 1 1 0 0,-1-1 0 0 0,0 1-1 0 0,3 8 1 0 0,-2-2 108 0 0,0 0-1 0 0,-1 0 1 0 0,0 1 0 0 0,-1-1-1 0 0,-1 1 1 0 0,0-1 0 0 0,0 1-1 0 0,-1-1 1 0 0,0 0 0 0 0,-1 1-1 0 0,-1-1 1 0 0,-4 15 0 0 0,2-11 40 0 0,-1 0 1 0 0,0 0 0 0 0,-1-1-1 0 0,-1 0 1 0 0,0 0-1 0 0,-1-1 1 0 0,0 0 0 0 0,-16 16-1 0 0,18-21-134 0 0,-1 0 0 0 0,-1-1 0 0 0,1 0 0 0 0,-1-1 0 0 0,0 0 0 0 0,-16 8 0 0 0,20-12-240 0 0,1 0-1 0 0,-1 0 1 0 0,0-1 0 0 0,0 0-1 0 0,0 0 1 0 0,0 0 0 0 0,0 0 0 0 0,0 0-1 0 0,0-1 1 0 0,0 0 0 0 0,0 0 0 0 0,0-1-1 0 0,0 0 1 0 0,0 1 0 0 0,0-1-1 0 0,-7-3 1 0 0,-15-9-7730 0 0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31:27.7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3223 0 0,'0'0'10256'0'0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31:28.5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302 1 11807 0 0,'-1'0'539'0'0,"-20"12"71"0"0,12-7-204 0 0,0 0 0 0 0,0 1-1 0 0,1 0 1 0 0,-14 11 0 0 0,-2 7 922 0 0,6-7-415 0 0,1 0 1 0 0,1 1 0 0 0,-26 37-1 0 0,27-27-562 0 0,0 1 0 0 0,2 0 0 0 0,1 1 0 0 0,2 1 0 0 0,0 0 0 0 0,2 0 0 0 0,-7 64 0 0 0,10-26 7 0 0,2 0 0 0 0,12 117-1 0 0,2-77-105 0 0,30 128-1 0 0,10-43-137 0 0,-38-155-101 0 0,1-1-1 0 0,36 67 1 0 0,-45-96-36 0 0,1 0-1 0 0,0 0 1 0 0,0-1-1 0 0,1 0 1 0 0,0 0 0 0 0,1-1-1 0 0,-1 1 1 0 0,16 9-1 0 0,-17-13-27 0 0,1 0-1 0 0,0-1 0 0 0,0 1 0 0 0,0-2 0 0 0,0 1 0 0 0,0-1 0 0 0,0 0 0 0 0,1 0 0 0 0,-1-1 1 0 0,1 0-1 0 0,-1-1 0 0 0,15 0 0 0 0,-12 0-274 0 0,0-2 1 0 0,18-4 0 0 0,24-11-694 0 0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31:41.1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 23 3679 0 0,'0'0'284'0'0,"-22"5"2656"0"0,12-5 178 0 0,18-1 2220 0 0,4 0-2534 0 0,-2 0-3849 0 0,65-17 2562 0 0,-66 17-1370 0 0,0 0-1 0 0,0 0 0 0 0,1 1 0 0 0,-1 0 1 0 0,0 0-1 0 0,0 1 0 0 0,15 3 1 0 0,21 2 622 0 0,120 11 1302 0 0,-102-15-1577 0 0,89 8 341 0 0,-128-8-759 0 0,0-2 0 0 0,0-1-1 0 0,0-1 1 0 0,45-10 0 0 0,29-2 137 0 0,102 0 614 0 0,-170 12-682 0 0,0 1 0 0 0,58 7-1 0 0,6 13 211 0 0,29 4-23 0 0,-103-18-272 0 0,-5-1-50 0 0,1 2 29 0 0,1-2-1 0 0,-1 0 1 0 0,1-1-1 0 0,22 2 1 0 0,-17-3-16 0 0,0 2 1 0 0,0 1-1 0 0,0 0 1 0 0,27 12-1 0 0,-28-11-10 0 0,0-1 0 0 0,1-1 0 0 0,-1-1-1 0 0,1-1 1 0 0,30-1 0 0 0,-23-1 4 0 0,0 2 0 0 0,36 6 0 0 0,-27 0 40 0 0,55 3 1 0 0,-72-10-32 0 0,-1-1 0 0 0,1 0 0 0 0,0-2 0 0 0,28-6 0 0 0,3-1 39 0 0,0 3-1 0 0,1 2 0 0 0,57 3 0 0 0,-89 1-54 0 0,73-5-10 0 0,-37 0 0 0 0,-38 4 3 0 0,117-4 58 0 0,-46-2-61 0 0,0 0 0 0 0,-28 6 18 0 0,57 1 28 0 0,-57 0-22 0 0,1-3 0 0 0,91-17 0 0 0,-142 18-21 0 0,-9 2-2 0 0,210-26 115 0 0,-85 27-73 0 0,-46 1-22 0 0,-18 3-8 0 0,-47-2 4 0 0,1-2 0 0 0,27 0 0 0 0,-24-2 15 0 0,32 4 0 0 0,22 0-32 0 0,-45-2 0 0 0,-24-1 0 0 0,5 1 0 0 0,19 5 0 0 0,-10-3 0 0 0,-1 2 53 0 0,11 0-42 0 0,-24-5-10 0 0,-4 0 4 0 0,1 0 0 0 0,-1 0 0 0 0,0 1-1 0 0,0-1 1 0 0,0 0 0 0 0,0 1-1 0 0,0 0 1 0 0,0-1 0 0 0,0 1 0 0 0,3 2-1 0 0,32 11 7 0 0,-26-10-7 0 0,2-1 11 0 0,-1 1 0 0 0,1-2 0 0 0,22 3 0 0 0,41 4 49 0 0,-72-9-56 0 0,13 7 37 0 0,3-1-34 0 0,-14-3-11 0 0,0-1 0 0 0,1-1 0 0 0,0 1 0 0 0,-1-1 0 0 0,1 0 0 0 0,0-1 0 0 0,0 1 0 0 0,13-2 0 0 0,15-1 0 0 0,25 1 0 0 0,-41 3 0 0 0,-2 2 0 0 0,18 5 64 0 0,-15-3-64 0 0,-14-4 0 0 0,12 1 0 0 0,-2 0 0 0 0,15 2 0 0 0,-12 0 0 0 0,0-1 11 0 0,-3 0 40 0 0,-9-3-50 0 0,0 1-1 0 0,0-1 0 0 0,0-1 1 0 0,11 1-1 0 0,12 3 0 0 0,54 9 0 0 0,4-9 0 0 0,-67-2 0 0 0,12 3 19 0 0,-17-1-14 0 0,0-1 0 0 0,1-1 0 0 0,-1-1 0 0 0,1 0 0 0 0,-1-1 0 0 0,1 0 0 0 0,-1-2 0 0 0,26-5 0 0 0,-6 7-5 0 0,-27 2 0 0 0,-2-1 0 0 0,0 0 0 0 0,0 0 0 0 0,11-1 0 0 0,-2 0 0 0 0,57-5 0 0 0,-64 4 0 0 0,-6 1 0 0 0,0 0 0 0 0,-1 0 0 0 0,1 0 0 0 0,0 0 0 0 0,0 0 0 0 0,0 1 0 0 0,0-1 0 0 0,4 2 0 0 0,0-1 0 0 0,-4-1 0 0 0,-1 0 0 0 0,0 0 0 0 0,1 0 0 0 0,-1 0 0 0 0,1 1 0 0 0,-1 0 0 0 0,0-1 0 0 0,4 2 0 0 0,24 9 0 0 0,-17-8 0 0 0,1 0 0 0 0,0-1 0 0 0,-1-1 0 0 0,17 0 0 0 0,-10 0 0 0 0,21 3 0 0 0,-2 0 0 0 0,-33-3 0 0 0,19 5 0 0 0,-15-3 0 0 0,31 12 0 0 0,-13-2 11 0 0,-29-24-451 0 0,-3-3-2140 0 0,-10-23 0 0 0,10 25-949 0 0,-9-18-4849 0 0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31:44.1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58 3223 0 0,'0'0'8023'0'0,"6"9"-5654"0"0,-4-4-2152 0 0,1-1-1 0 0,1 0 1 0 0,-1 0-1 0 0,0 0 1 0 0,1 0-1 0 0,0-1 1 0 0,0 1 0 0 0,0-1-1 0 0,0 0 1 0 0,0 0-1 0 0,1-1 1 0 0,-1 1-1 0 0,1-1 1 0 0,5 2-1 0 0,9 2 637 0 0,1 0 0 0 0,30 4 0 0 0,12-1 340 0 0,-5-7-5 0 0,62-7 1 0 0,3 0-223 0 0,-60-1-626 0 0,-16 2-58 0 0,51-9 217 0 0,-40 5-344 0 0,192-16 503 0 0,-216 21-591 0 0,1 1-1 0 0,48 5 0 0 0,-73-3-55 0 0,62 2 122 0 0,8-12-71 0 0,-55 5 36 0 0,48-1-1 0 0,22-2 167 0 0,71 3-8 0 0,-155 4-251 0 0,15 0 12 0 0,0 0 1 0 0,0 1 0 0 0,38 6-1 0 0,-43-4 11 0 0,-1 0 0 0 0,37-3 1 0 0,6 1 14 0 0,56 3 21 0 0,-85-3-57 0 0,-2-1 12 0 0,-1 2 0 0 0,39 6 0 0 0,-54-6-5 0 0,-1 0-1 0 0,30-2 1 0 0,-10 0 9 0 0,144 6 229 0 0,-89-7-182 0 0,121-18 0 0 0,-59 8-10 0 0,-28 3-3 0 0,-47 2-24 0 0,56-8 9 0 0,-117 14-28 0 0,26 0 0 0 0,-21 1 4 0 0,37-4 0 0 0,-54 3-11 0 0,0 0 1 0 0,0 1-1 0 0,0 0 0 0 0,-1 0 0 0 0,1 0 1 0 0,0 0-1 0 0,0 0 0 0 0,4 2 0 0 0,22 2-8 0 0,-10 0 0 0 0,-12-4 14 0 0,8-1 28 0 0,-11 0-33 0 0,-2 1-8 0 0,0-1 0 0 0,0 1 1 0 0,0 0-1 0 0,-1-1 0 0 0,1 1 0 0 0,0 0 1 0 0,0 0-1 0 0,0 1 0 0 0,0-1 1 0 0,0 0-1 0 0,3 2 0 0 0,69 10 51 0 0,-39-5-12 0 0,39 2-1 0 0,-18 0 26 0 0,13-2-64 0 0,-60-6 0 0 0,83 12 64 0 0,-60-8 2 0 0,-13-2-35 0 0,39 3 0 0 0,-51-6-31 0 0,25 3 64 0 0,40 8-64 0 0,14-3 75 0 0,-64-4-22 0 0,-9-2-53 0 0,0 0 0 0 0,0-1 0 0 0,25-2 0 0 0,35 2 0 0 0,-9 3 32 0 0,111-5 0 0 0,-154-2-25 0 0,-12 2-1 0 0,0-1-1 0 0,0 2 1 0 0,0-1 0 0 0,1 1 0 0 0,-1 1-1 0 0,0 0 1 0 0,0 0 0 0 0,0 0-1 0 0,13 5 1 0 0,-19-4-6 0 0,25 4 0 0 0,52 12 0 0 0,-60-15 0 0 0,98 15 57 0 0,-78-13-50 0 0,-5-3-7 0 0,-10-1 0 0 0,0-2 0 0 0,44-5 0 0 0,49-17 0 0 0,-107 21 0 0 0,18-5 0 0 0,-15 3 0 0 0,1 1 0 0 0,0 1 0 0 0,-1 0 0 0 0,24 0 0 0 0,-5 1 0 0 0,-24 0 0 0 0,32 5 0 0 0,17-1 0 0 0,-42-2 0 0 0,29 3 0 0 0,-30-2 0 0 0,1 2 0 0 0,0 0 0 0 0,-2 0 0 0 0,1 0 0 0 0,0-1 0 0 0,13 3 0 0 0,-18-4 0 0 0,27 3 0 0 0,8 1 0 0 0,-22-4 0 0 0,-11-2 0 0 0,0 2 0 0 0,16 2 0 0 0,-3 0 0 0 0,-23-4 0 0 0,1 1 0 0 0,-1-1 0 0 0,0 0 0 0 0,0 1 0 0 0,1-1 0 0 0,-1 0 0 0 0,0-1 0 0 0,5 1 0 0 0,1-1 0 0 0,24 6 0 0 0,-7 0 0 0 0,-14-2 0 0 0,3 1 0 0 0,-1 0 0 0 0,-2-1 0 0 0,2 0 0 0 0,0 1 0 0 0,0-1 0 0 0,40 8 64 0 0,-41-7-64 0 0,5 2 0 0 0,-11-5 0 0 0,15-2 0 0 0,0 0 3 0 0,-17-2-6 0 0,-3 1-12 0 0,0 2 9 0 0,0-1-1 0 0,-1 1 0 0 0,1-1 0 0 0,0 1 0 0 0,-1-1 0 0 0,1 1 0 0 0,-1-1 0 0 0,1 0 1 0 0,-1 1-1 0 0,1-1 0 0 0,-1 0 0 0 0,1 0 0 0 0,-1 1 0 0 0,0-1 0 0 0,1 0 1 0 0,-1 0-1 0 0,0 0 0 0 0,0-1 0 0 0,1-1-64 0 0,1-2-377 0 0,-1 0 0 0 0,0-1 0 0 0,0 1 0 0 0,0 0-1 0 0,-1-1 1 0 0,1 1 0 0 0,-1 0 0 0 0,-1-10 0 0 0,-1-9-8575 0 0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31:54.06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8 5 2303 0 0,'-7'2'15151'0'0,"13"2"-15093"0"0,1-1 0 0 0,-1-1 0 0 0,1 1 1 0 0,0-1-1 0 0,0 0 0 0 0,0-1 0 0 0,0 0 0 0 0,0 0 1 0 0,0 0-1 0 0,0-1 0 0 0,11-1 0 0 0,9-1 241 0 0,43-11 1 0 0,-68 13-300 0 0,18-4-505 0 0,-14 4 167 0 0,-1-1 0 0 0,1 0 0 0 0,8-3 0 0 0,-12 3-77 0 0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31:54.46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10 26 1839 0 0,'-9'13'15898'0'0,"15"-12"-17453"0"0,9 1 1906 0 0,0-1 0 0 0,0-1 0 0 0,1 0 0 0 0,-1-1 0 0 0,0 0 0 0 0,15-5 0 0 0,31-7-63 0 0,-39 7-204 0 0,0 1-1 0 0,24-1 1 0 0,-25 3 7 0 0,-17 2-56 0 0,-3 1-26 0 0,0 0-1 0 0,0 0 0 0 0,1-1 0 0 0,-1 1 0 0 0,0 0 0 0 0,0 0 0 0 0,0 1 0 0 0,1-1 0 0 0,-1 0 0 0 0,0 0 0 0 0,0 1 1 0 0,0-1-1 0 0,0 0 0 0 0,0 1 0 0 0,2 0 0 0 0,-1 0-129 0 0,-26 10-6642 0 0,13-10 6373 0 0,-1 0 0 0 0,1 0 1 0 0,-14-2-1 0 0,8 1 358 0 0,3-2-205 0 0,13 2-22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08:52:03.3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196 148 6911 0 0,'1'-1'2427'0'0,"0"-2"-1887"0"0,0 0 0 0 0,0 1 0 0 0,0-1 0 0 0,0 0 0 0 0,-1 1 0 0 0,1-1 0 0 0,-1 0 0 0 0,0 0 0 0 0,1 0 0 0 0,-1 0 0 0 0,-1-3 0 0 0,1 2-172 0 0,-1 0 0 0 0,0 0 0 0 0,0 0 0 0 0,0 0 0 0 0,-1 0 1 0 0,0 0-1 0 0,-1-3 0 0 0,-1 1-147 0 0,0 0 1 0 0,0 0-1 0 0,-1 0 0 0 0,1 1 1 0 0,-1-1-1 0 0,0 1 0 0 0,-1 1 1 0 0,-9-8-1 0 0,11 9-150 0 0,0 1 0 0 0,-1 0 0 0 0,1 0-1 0 0,-1 0 1 0 0,1 0 0 0 0,-1 1 0 0 0,1 0-1 0 0,-1 0 1 0 0,0 0 0 0 0,0 0 0 0 0,1 1-1 0 0,-1 0 1 0 0,-10 1 0 0 0,13-1-55 0 0,-1 0 1 0 0,0 1-1 0 0,1 0 1 0 0,-1-1-1 0 0,0 1 0 0 0,1 0 1 0 0,-1 1-1 0 0,1-1 1 0 0,-1 0-1 0 0,1 1 0 0 0,-1-1 1 0 0,1 1-1 0 0,0-1 1 0 0,0 1-1 0 0,0 0 0 0 0,0 0 1 0 0,0 0-1 0 0,0 1 1 0 0,1-1-1 0 0,-1 0 0 0 0,1 0 1 0 0,0 1-1 0 0,-1-1 1 0 0,1 1-1 0 0,-1 4 0 0 0,-2 8 0 0 0,1 1 0 0 0,1 0-1 0 0,1 0 1 0 0,0-1-1 0 0,1 1 1 0 0,1 0-1 0 0,0 0 1 0 0,1 0-1 0 0,1-1 1 0 0,7 27-1 0 0,-8-37-28 0 0,1 1-1 0 0,-1 0 1 0 0,1-1-1 0 0,0 0 1 0 0,0 1-1 0 0,1-1 1 0 0,-1 0-1 0 0,8 6 1 0 0,-10-10 3 0 0,0 1 0 0 0,1-1 0 0 0,-1 0 0 0 0,1 1 0 0 0,0-1 0 0 0,-1 0 1 0 0,1 0-1 0 0,0 0 0 0 0,0-1 0 0 0,-1 1 0 0 0,1 0 0 0 0,0-1 0 0 0,0 1 0 0 0,0-1 0 0 0,0 0 0 0 0,0 1 0 0 0,0-1 0 0 0,0 0 1 0 0,0 0-1 0 0,0 0 0 0 0,0 0 0 0 0,0-1 0 0 0,0 1 0 0 0,-1-1 0 0 0,1 1 0 0 0,0-1 0 0 0,0 1 0 0 0,0-1 0 0 0,3-2 0 0 0,3-2-231 0 0,-1-1-1 0 0,1 0 0 0 0,-1-1 1 0 0,0 1-1 0 0,0-1 0 0 0,0-1 0 0 0,-1 1 1 0 0,-1-1-1 0 0,1 0 0 0 0,-1-1 0 0 0,0 1 1 0 0,-1-1-1 0 0,0 0 0 0 0,-1 0 0 0 0,3-10 1 0 0,2-2-1545 0 0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31:57.68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339 1 3223 0 0,'0'0'5023'0'0,"1"1"-4299"0"0,0 2-516 0 0,0 1 1 0 0,0-1-1 0 0,0 0 0 0 0,0 0 0 0 0,-1 0 1 0 0,1 1-1 0 0,-1-1 0 0 0,0 0 0 0 0,0 0 1 0 0,0 1-1 0 0,0-1 0 0 0,-1 0 0 0 0,1 1 1 0 0,-1-1-1 0 0,0 0 0 0 0,-2 6 0 0 0,-3 7 652 0 0,-17 31-1 0 0,17-36-609 0 0,-8 14 33 0 0,-1-1 0 0 0,-25 30 0 0 0,-42 42 1149 0 0,-24 29-329 0 0,60-61-1233 0 0,45-63 22 0 0,6-21-2111 0 0,18-29-1697 0 0,-11 28 2241 0 0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31:58.10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335 0 6991 0 0,'0'0'323'0'0,"-1"1"-8"0"0,-12 21-113 0 0,-15 27 2208 0 0,-4 5 330 0 0,-53 70 1 0 0,-12-21-1782 0 0,42-47-1666 0 0,31-32-4018 0 0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31:58.53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479 0 5063 0 0,'0'0'390'0'0,"-2"9"712"0"0,-4 4 376 0 0,0-1 0 0 0,-1 0 0 0 0,0 0 0 0 0,-1-1 0 0 0,-12 14 0 0 0,-52 50 1168 0 0,48-51-1856 0 0,-142 171 508 0 0,83-90-1208 0 0,79-101-118 0 0,-4 7-65 0 0,-1-1-1 0 0,0 0 1 0 0,-1-1-1 0 0,-11 10 0 0 0,20-19 26 0 0,1 0 1 0 0,-1 1-1 0 0,1-1 0 0 0,0 0 0 0 0,-1 0 1 0 0,1 1-1 0 0,-1-1 0 0 0,1 0 0 0 0,-1 0 1 0 0,1 0-1 0 0,-1 1 0 0 0,1-1 0 0 0,-1 0 1 0 0,1 0-1 0 0,-1 0 0 0 0,1 0 0 0 0,-1 0 0 0 0,1 0 1 0 0,-1 0-1 0 0,1 0 0 0 0,-1 0 0 0 0,1 0 1 0 0,-1-1-1 0 0,1 1 0 0 0,-1 0 0 0 0,1 0 1 0 0,-1 0-1 0 0,1-1 0 0 0,-1 1 0 0 0,1 0 1 0 0,0 0-1 0 0,-1-1 0 0 0,0 1 0 0 0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32:00.14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0 4631 0 0,'0'0'3822'0'0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32:00.58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17 0 4863 0 0,'0'0'472'0'0,"-4"8"-472"0"0,1 1 336 0 0,0-3 720 0 0,0 2-976 0 0,-1-3-80 0 0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32:01.63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 0 2759 0 0,'0'0'5352'0'0,"0"8"-5088"0"0,-3 1-264 0 0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32:02.40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22 1 3223 0 0,'0'13'288'0'0,"0"-5"-288"0"0,-3 3 0 0 0,-1-1 0 0 0,3 0 728 0 0,-2-2 88 0 0,1 2 16 0 0,0-2 8 0 0,1 0-568 0 0,-1 0-112 0 0,0 0-32 0 0,1-2 0 0 0</inkml:trace>
  <inkml:trace contextRef="#ctx0" brushRef="#br0" timeOffset="1">53 182 2759 0 0,'1'14'450'0'0,"-1"-1"4000"0"0,-2 6-2593 0 0,-1 2-787 0 0,3-19-1004 0 0,0 0 0 0 0,-1 0 1 0 0,1 1-1 0 0,-1-1 0 0 0,0 0 0 0 0,1 0 1 0 0,-3 3-1 0 0,-2 7-1147 0 0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32:02.80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36 1 5639 0 0,'0'0'512'0'0,"0"1"-418"0"0,-6 23 1110 0 0,-9 25 1 0 0,14-46-1206 0 0,1-1 179 0 0,-1 0-31 0 0,-2 6-998 0 0,0 1 1 0 0,-2 16-1 0 0,4-16-1912 0 0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32:03.59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26 254 3679 0 0,'0'0'284'0'0,"0"2"-186"0"0,3 106 6863 0 0,-3-106-6840 0 0,2 16-186 0 0,-2 0-3091 0 0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32:43.030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93 8287 0 0,'0'3'167'0'0,"0"-3"-148"0"0,-1 1 0 0 0,1 0 0 0 0,0-1 0 0 0,0 1 0 0 0,0-1 0 0 0,0 1 0 0 0,1-1 0 0 0,-1 1 0 0 0,0-1 0 0 0,0 1 0 0 0,0-1 0 0 0,0 1 0 0 0,0-1 0 0 0,1 1 0 0 0,-1-1 0 0 0,0 1 0 0 0,0-1 0 0 0,1 1 0 0 0,-1-1 0 0 0,0 1 0 0 0,1-1 0 0 0,-1 0 0 0 0,1 1 0 0 0,-1-1 0 0 0,0 0 0 0 0,1 1 0 0 0,-1-1 0 0 0,1 0 0 0 0,-1 1 0 0 0,1-1 0 0 0,28 18 115 0 0,-29-18-126 0 0,1 0 1 0 0,-1 0-1 0 0,1 0 1 0 0,-1 1-1 0 0,0-1 0 0 0,1 0 1 0 0,-1 0-1 0 0,0 1 1 0 0,0-1-1 0 0,1 0 1 0 0,-1 0-1 0 0,0 1 1 0 0,1-1-1 0 0,-1 0 1 0 0,0 1-1 0 0,0-1 1 0 0,0 0-1 0 0,1 1 0 0 0,-1-1 1 0 0,0 0-1 0 0,0 1 1 0 0,0-1-1 0 0,0 1 1 0 0,0-1-1 0 0,0 0 1 0 0,0 1-1 0 0,0-1 1 0 0,0 1-1 0 0,0 0 289 0 0,0 0 0 0 0,0 0 0 0 0,0 0 0 0 0,0 0 0 0 0,0 0-1 0 0,0 0 1 0 0,1 0 0 0 0,-1 0 0 0 0,0 0 0 0 0,0 0 0 0 0,1 0 0 0 0,-1 0 0 0 0,1 0 0 0 0,-1 0-1 0 0,1 0 1 0 0,-1 0 0 0 0,1 0 0 0 0,-1 0 0 0 0,1-1 0 0 0,0 1 0 0 0,0 0 0 0 0,-1 0 0 0 0,1-1 0 0 0,0 1-1 0 0,0-1 1 0 0,1 2 0 0 0,1-1-97 0 0,0 1 0 0 0,0-1 0 0 0,0 1 0 0 0,0-1 0 0 0,0 0 0 0 0,0 0 0 0 0,4 0 0 0 0,10 1 238 0 0,0-1 1 0 0,0-1 0 0 0,0 0-1 0 0,22-4 1 0 0,70-16 246 0 0,-73 12-495 0 0,191-46 137 0 0,-40 10-672 0 0,-104 23-1216 0 0,-29 4-5640 0 0,-34 11 1442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08:52:03.7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161 0 9215 0 0,'0'0'707'0'0,"-10"1"1094"0"0,4 2-1000 0 0,1 1-1 0 0,0 0 1 0 0,0-1-1 0 0,0 2 1 0 0,1-1-1 0 0,-1 1 1 0 0,1-1-1 0 0,0 1 1 0 0,-6 9-1 0 0,2 0-20 0 0,1 0 0 0 0,-12 28 1 0 0,5 1-335 0 0,1 0 1 0 0,3 2 0 0 0,1-1 0 0 0,-3 56 0 0 0,7-10-395 0 0,8 102 0 0 0,-2-172-47 0 0,7 99-390 0 0,-5-97-62 0 0,1-1 1 0 0,1 0 0 0 0,10 30 0 0 0,1-19-974 0 0,-15-30-115 0 0,12-4-9537 0 0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32:43.508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48 1 13967 0 0,'-8'14'804'0'0,"-14"20"0"0"0,17-27-900 0 0,3-5 308 0 0,1 0 0 0 0,0 0 0 0 0,-1 0-1 0 0,1 0 1 0 0,0 0 0 0 0,0 1 0 0 0,0-1-1 0 0,1 0 1 0 0,-1 1 0 0 0,1-1 0 0 0,-1 1 0 0 0,1-1-1 0 0,0 0 1 0 0,0 1 0 0 0,0-1 0 0 0,0 1-1 0 0,0-1 1 0 0,0 1 0 0 0,1-1 0 0 0,-1 1-1 0 0,1-1 1 0 0,0 0 0 0 0,0 1 0 0 0,0-1 0 0 0,0 0-1 0 0,0 0 1 0 0,0 1 0 0 0,0-1 0 0 0,1 0-1 0 0,-1 0 1 0 0,1-1 0 0 0,0 1 0 0 0,-1 0 0 0 0,5 3-1 0 0,3 2-34 0 0,1 0-1 0 0,-1 0 1 0 0,2-1-1 0 0,-1-1 0 0 0,22 10 1 0 0,134 38-20 0 0,-41-14-89 0 0,-101-31-71 0 0,1 1 1 0 0,-2 1-1 0 0,0 2 0 0 0,31 19 1 0 0,-47-26 5 0 0,-1 0-1 0 0,1 1 1 0 0,-1-1 0 0 0,-1 1 0 0 0,1 0 0 0 0,-1 1-1 0 0,8 12 1 0 0,-10-14 8 0 0,-1 0 0 0 0,0 0 0 0 0,0 0 0 0 0,0 0 0 0 0,0 1 0 0 0,-1-1 0 0 0,0 0 0 0 0,0 1 0 0 0,-1-1 0 0 0,0 1 0 0 0,1-1 0 0 0,-3 11 0 0 0,1-9 36 0 0,-1 0-1 0 0,0-1 1 0 0,0 1-1 0 0,0-1 1 0 0,-1 1 0 0 0,0-1-1 0 0,0 0 1 0 0,-1 0-1 0 0,0-1 1 0 0,0 1-1 0 0,0-1 1 0 0,-1 0 0 0 0,1 0-1 0 0,-1 0 1 0 0,0 0-1 0 0,-1-1 1 0 0,1 0-1 0 0,-9 4 1 0 0,-6 4 40 0 0,-1-1 0 0 0,0-1 0 0 0,-1-1 0 0 0,-22 6 0 0 0,-102 22-2223 0 0,98-29 880 0 0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32:43.995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4 0 11519 0 0,'-3'20'2966'0'0,"5"-20"-2012"0"0,98 3 3182 0 0,222 14-2106 0 0,-129-21-2223 0 0,-168 2-37 0 0,-12 1-510 0 0,0-1 1 0 0,0 0-1 0 0,0 0 1 0 0,0-2-1 0 0,22-8 1 0 0,-20 4-983 0 0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32:44.379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29 1 5063 0 0,'-2'1'390'0'0,"-11"14"-700"0"0,12-12 1304 0 0,-1 0 1 0 0,0 0-1 0 0,0 0 0 0 0,1 0 0 0 0,0 0 0 0 0,-2 7 0 0 0,2-9-457 0 0,1 1 1 0 0,0 0-1 0 0,0 0 0 0 0,-1 0 1 0 0,1 0-1 0 0,0-1 1 0 0,1 1-1 0 0,-1 0 0 0 0,0 0 1 0 0,1 0-1 0 0,-1-1 1 0 0,1 1-1 0 0,1 3 1 0 0,-1-3-461 0 0,0 0 0 0 0,0-1 1 0 0,0 1-1 0 0,0 0 0 0 0,1-1 1 0 0,-1 1-1 0 0,1-1 0 0 0,2 3 1 0 0,8 4 168 0 0,1-2 0 0 0,-1 1 1 0 0,1-1-1 0 0,25 7 0 0 0,-29-10-192 0 0,25 7 45 0 0,0-3 0 0 0,0 0 0 0 0,38 1 0 0 0,-33-4-100 0 0,-33-3 24 0 0,0 0 0 0 0,0 0 0 0 0,0 1 0 0 0,0 0 0 0 0,0 0 0 0 0,0 0 1 0 0,-1 0-1 0 0,1 1 0 0 0,-1 0 0 0 0,0 0 0 0 0,7 6 0 0 0,-9-7 24 0 0,-1 0 1 0 0,1 1-1 0 0,-1 0 0 0 0,0-1 1 0 0,0 1-1 0 0,0 0 0 0 0,0 0 1 0 0,0 0-1 0 0,-1 0 0 0 0,1 1 0 0 0,-1-1 1 0 0,0 0-1 0 0,0 1 0 0 0,0-1 1 0 0,0 1-1 0 0,-1-1 0 0 0,1 1 1 0 0,-1-1-1 0 0,0 1 0 0 0,0 5 0 0 0,-2-1 83 0 0,1 1 0 0 0,-1-1 0 0 0,-1 0 0 0 0,0 0-1 0 0,0 0 1 0 0,0 0 0 0 0,-1-1 0 0 0,0 1-1 0 0,0-1 1 0 0,-1 0 0 0 0,-8 10 0 0 0,0-2 20 0 0,-1-1 0 0 0,0 0 1 0 0,-30 21-1 0 0,32-27-416 0 0,-1-1 0 0 0,0 0 0 0 0,-1 0 0 0 0,0-2 0 0 0,1 0 0 0 0,-2 0 1 0 0,1-1-1 0 0,-1-1 0 0 0,1 0 0 0 0,-1-1 0 0 0,0-1 0 0 0,-20 0 0 0 0,2-4-1869 0 0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32:44.749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17 0 12207 0 0,'-1'2'562'0'0,"-2"2"-175"0"0,1 0-296 0 0,0 0 0 0 0,0-1 0 0 0,1 1 1 0 0,-1 0-1 0 0,-1 7 2119 0 0,4-10-943 0 0,25 5 278 0 0,-1 0 0 0 0,42 3 0 0 0,-40-5-1134 0 0,18-1-109 0 0,1-2-1 0 0,59-6 1 0 0,-36 1-212 0 0,28 3-86 0 0,27-2-714 0 0,-96 1-356 0 0,0-2 0 0 0,38-9 0 0 0,-38 2-778 0 0,-11-1-2965 0 0,-5 1-621 0 0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32:45.118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221 1 14167 0 0,'0'0'3906'0'0,"1"1"-3112"0"0,127 145 3737 0 0,-116-133-4473 0 0,-2 2 0 0 0,1-1-1 0 0,-2 2 1 0 0,11 21 0 0 0,-17-30-9 0 0,2 4 131 0 0,0 0 0 0 0,-1 1 0 0 0,4 15 0 0 0,-8-22-99 0 0,1 0 0 0 0,-1-1 0 0 0,1 1-1 0 0,-2 0 1 0 0,1-1 0 0 0,0 1 0 0 0,-1 0 0 0 0,0-1 0 0 0,0 1 0 0 0,0-1-1 0 0,-1 1 1 0 0,-1 4 0 0 0,-2 0 14 0 0,0 0-1 0 0,0 0 1 0 0,-1-1 0 0 0,0 1-1 0 0,-1-2 1 0 0,0 1 0 0 0,0-1-1 0 0,0 0 1 0 0,-1 0 0 0 0,0-1-1 0 0,0 0 1 0 0,-1 0 0 0 0,1-1-1 0 0,-1 0 1 0 0,-1-1 0 0 0,1 0-1 0 0,0 0 1 0 0,-20 4 0 0 0,13-4-458 0 0,-1-1 1 0 0,0 0-1 0 0,0-2 1 0 0,-1 0-1 0 0,1 0 1 0 0,0-2-1 0 0,0 0 0 0 0,0-1 1 0 0,0-1-1 0 0,-24-7 1 0 0,12-1-2531 0 0,3-2-4741 0 0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32:45.570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30 0 10591 0 0,'0'0'819'0'0,"-1"2"-534"0"0,-9 10 274 0 0,8-10-40 0 0,0 1 0 0 0,0-1 0 0 0,0 0 0 0 0,0 1 0 0 0,0-1 0 0 0,1 1 0 0 0,0 0 0 0 0,-3 5 1044 0 0,6-8-1222 0 0,1 0 1 0 0,-1-1-1 0 0,1 1 1 0 0,-1-1-1 0 0,0 0 1 0 0,0 0-1 0 0,1 0 1 0 0,2-2-1 0 0,15-5 414 0 0,43 2 723 0 0,126 2 1 0 0,-78 5-1166 0 0,54 8-86 0 0,-111-3-1553 0 0,76-3 0 0 0,-114-4 307 0 0,1-1-1 0 0,-1 0 1 0 0,20-7 0 0 0,-15 3-611 0 0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32:45.923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26 0 13359 0 0,'-10'13'1424'0'0,"9"-10"-1150"0"0,-1-1 0 0 0,0 0 0 0 0,1 1 0 0 0,-1-1-1 0 0,1 1 1 0 0,0-1 0 0 0,0 1 0 0 0,0 0 0 0 0,0-1 0 0 0,1 1-1 0 0,-1 0 1 0 0,0 0 0 0 0,1 0 0 0 0,0 0 0 0 0,0-1 0 0 0,0 1-1 0 0,0 0 1 0 0,0 0 0 0 0,1 0 0 0 0,-1 0 0 0 0,1-1 0 0 0,0 1-1 0 0,0 0 1 0 0,0 0 0 0 0,0-1 0 0 0,0 1 0 0 0,1-1 0 0 0,1 4-1 0 0,3 1-173 0 0,0 0-1 0 0,0 0 1 0 0,0 0-1 0 0,1-1 1 0 0,0 0-1 0 0,10 6 1 0 0,51 27 52 0 0,-20-12-91 0 0,-8-5-69 0 0,63 25 1 0 0,-8-4 48 0 0,-89-40-9 0 0,0 0 0 0 0,0 0-1 0 0,-1 1 1 0 0,1 0-1 0 0,-1 0 1 0 0,0 0 0 0 0,0 1-1 0 0,5 6 1 0 0,-8-9 12 0 0,0 1 1 0 0,0-1-1 0 0,-1 1 1 0 0,1 0-1 0 0,-1 0 1 0 0,0 0 0 0 0,0 0-1 0 0,0 0 1 0 0,0 0-1 0 0,-1 0 1 0 0,1 0-1 0 0,-1 0 1 0 0,0 0 0 0 0,0 0-1 0 0,0 0 1 0 0,0 0-1 0 0,0 0 1 0 0,-1 0-1 0 0,1 0 1 0 0,-2 3-1 0 0,-1 4 79 0 0,0-2 0 0 0,-1 1 0 0 0,0 0-1 0 0,-1-1 1 0 0,0 0 0 0 0,0 0-1 0 0,0 0 1 0 0,-1 0 0 0 0,-1-1-1 0 0,1 0 1 0 0,-15 12 0 0 0,9-10-49 0 0,0 0 0 0 0,-1-1 0 0 0,0 0 0 0 0,0-1 0 0 0,-1 0 0 0 0,-27 8 0 0 0,28-11-240 0 0,0 0 1 0 0,0-2-1 0 0,0 1 0 0 0,0-2 1 0 0,0 1-1 0 0,-1-2 0 0 0,1 0 1 0 0,0-1-1 0 0,0 0 0 0 0,-16-3 0 0 0,-10-8-915 0 0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32:50.240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0 6447 0 0,'0'0'11112'0'0,"4"9"-9792"0"0,-1 4-1042 0 0,0 1 0 0 0,-1 0 0 0 0,0 0-1 0 0,-1 0 1 0 0,0 14 0 0 0,0 1-169 0 0,3 115 63 0 0,7 88-104 0 0,-11-227-47 0 0,1-1-1 0 0,-1 1 1 0 0,1-1-1 0 0,0 1 0 0 0,1-1 1 0 0,-1 0-1 0 0,1 1 1 0 0,0-1-1 0 0,0 0 1 0 0,0 0-1 0 0,1 0 0 0 0,-1-1 1 0 0,1 1-1 0 0,3 3 1 0 0,-3-4-2 0 0,0-1 0 0 0,0 0 0 0 0,0 1 0 0 0,0-1 0 0 0,0-1 1 0 0,0 1-1 0 0,1 0 0 0 0,-1-1 0 0 0,0 0 0 0 0,1 0 0 0 0,0 0 0 0 0,-1 0 0 0 0,1 0 0 0 0,0-1 1 0 0,-1 1-1 0 0,1-1 0 0 0,6-1 0 0 0,16-1 98 0 0,-1-2 0 0 0,1-1 0 0 0,-1-1-1 0 0,0-2 1 0 0,26-10 0 0 0,-2-2-239 0 0,59-34 0 0 0,-45 14-6142 0 0,-31 17-500 0 0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32:50.752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8 685 9671 0 0,'0'19'1210'0'0,"-2"-33"7852"0"0,-4-68-7934 0 0,7-120 474 0 0,1 70-1257 0 0,-2 116-317 0 0,0-4 174 0 0,0 1 1 0 0,1-1 0 0 0,6-29-1 0 0,-7 48 181 0 0,2-2-136 0 0,-2 3-239 0 0,0 0 0 0 0,0 0 0 0 0,0-1 0 0 0,0 1 0 0 0,0 0 0 0 0,0 0 0 0 0,0 0 0 0 0,1 0 0 0 0,-1-1 0 0 0,0 1 0 0 0,0 0 0 0 0,0 0 1 0 0,0 0-1 0 0,0 0 0 0 0,0-1 0 0 0,0 1 0 0 0,0 0 0 0 0,0 0 0 0 0,1 0 0 0 0,-1 0 0 0 0,0 0 0 0 0,0 0 0 0 0,0-1 0 0 0,0 1 0 0 0,0 0 0 0 0,1 0 0 0 0,-1 0 0 0 0,0 0 0 0 0,0 0 0 0 0,0 0 0 0 0,0 0 0 0 0,1 0 0 0 0,-1 0 0 0 0,0 0 0 0 0,0 0 0 0 0,0 0 0 0 0,1 0 0 0 0,-1 0 0 0 0,0 0 0 0 0,5 3 22 0 0,0 1-1 0 0,0 0 1 0 0,0 0-1 0 0,0 0 1 0 0,-1 1 0 0 0,0-1-1 0 0,0 1 1 0 0,0 0-1 0 0,-1 0 1 0 0,5 9-1 0 0,2 7 9 0 0,12 33 0 0 0,-12-28-12 0 0,-8-22-25 0 0,67 157 158 0 0,-57-137-166 0 0,1-1 0 0 0,1 0 0 0 0,1-1 0 0 0,28 31 0 0 0,-41-51 7 0 0,1 1 0 0 0,0 0 0 0 0,-1-1 0 0 0,1 1 0 0 0,7 3 0 0 0,1-4 16 0 0,-9-2-1 0 0,0-1 0 0 0,0 0 0 0 0,0 0 0 0 0,0 0 0 0 0,0 0 0 0 0,-1 0 0 0 0,1 0 0 0 0,0 0 0 0 0,-1-1 0 0 0,1 1 0 0 0,-1-1 1 0 0,1 1-1 0 0,-1-1 0 0 0,1 1 0 0 0,-1-1 0 0 0,0 0 0 0 0,0 0 0 0 0,0 1 0 0 0,0-1 0 0 0,0 0 0 0 0,-1 0 0 0 0,1 0 0 0 0,0 0 0 0 0,0-3 0 0 0,1-7 93 0 0,1 1 1 0 0,0-23-1 0 0,-2 34-105 0 0,11-126 465 0 0,-3 46-371 0 0,-3-138 1 0 0,-13 157-786 0 0,-2 22-3507 0 0,6 28-3841 0 0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32:51.372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30 1 13823 0 0,'-14'3'1500'0'0,"13"-3"-1348"0"0,0 1-1 0 0,0-1 1 0 0,0 1-1 0 0,0 0 1 0 0,0-1 0 0 0,0 1-1 0 0,1-1 1 0 0,-1 1-1 0 0,0 0 1 0 0,0 0-1 0 0,1 0 1 0 0,-1-1-1 0 0,0 1 1 0 0,1 0 0 0 0,-1 0-1 0 0,1 0 1 0 0,-1 0-1 0 0,1 0 1 0 0,-1 0-1 0 0,1 0 1 0 0,0 0-1 0 0,0 0 1 0 0,-1 0 0 0 0,1 1-1 0 0,0-1 1 0 0,0 0-1 0 0,0 0 1 0 0,0 0-1 0 0,0 0 1 0 0,1 2-1 0 0,-1 6 99 0 0,2 0 0 0 0,3 16 0 0 0,-2-11 114 0 0,44 286 659 0 0,-46-290-964 0 0,1-1 0 0 0,0 0 1 0 0,0 0-1 0 0,1 0 0 0 0,0 0 1 0 0,1 0-1 0 0,0-1 0 0 0,0 1 1 0 0,6 7-1 0 0,-8-14-29 0 0,0-1-1 0 0,0 1 1 0 0,0-1-1 0 0,0 1 0 0 0,0-1 1 0 0,0 0-1 0 0,0 0 1 0 0,0 0-1 0 0,0 0 1 0 0,0 0-1 0 0,1-1 1 0 0,-1 1-1 0 0,0 0 1 0 0,1-1-1 0 0,-1 0 1 0 0,0 0-1 0 0,1 1 0 0 0,-1-1 1 0 0,0-1-1 0 0,1 1 1 0 0,-1 0-1 0 0,0-1 1 0 0,1 1-1 0 0,2-2 1 0 0,8-2 119 0 0,0 0 1 0 0,-1 0-1 0 0,12-8 1 0 0,-21 11-106 0 0,84-46 572 0 0,100-72 1 0 0,-142 89-688 0 0,24-15-2798 0 0,-60 38 1413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08:52:04.1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0 7367 0 0,'0'0'11992'0'0,"-1"3"-11905"0"0,0 40-1194 0 0,3-26 399 0 0</inkml:trace>
  <inkml:trace contextRef="#ctx0" brushRef="#br0" timeOffset="1">175 203 7367 0 0,'0'0'10428'0'0,"0"2"-9462"0"0,-4 14-200 0 0,0-1 0 0 0,-1 0 0 0 0,-11 22 1 0 0,-7 21-227 0 0,18-44-960 0 0,1 1-1 0 0,0 0 1 0 0,1 0 0 0 0,1 0 0 0 0,-1 20 0 0 0,3-24-1562 0 0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32:51.958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36 646 8287 0 0,'0'0'8102'0'0,"0"-2"-7037"0"0,-5-13-412 0 0,0-1 0 0 0,2 0 1 0 0,0-1-1 0 0,-1-18 0 0 0,2 18-294 0 0,-6-44 551 0 0,3-1-1 0 0,5-109 0 0 0,0 164-821 0 0,1 1 0 0 0,1-1 0 0 0,-1 0 0 0 0,1 1 0 0 0,0-1 0 0 0,4-7 0 0 0,-6 13 159 0 0,11 4-54 0 0,-8-1-170 0 0,0 0-1 0 0,0 0 1 0 0,0 0-1 0 0,0 0 1 0 0,-1 0-1 0 0,1 1 1 0 0,-1-1 0 0 0,1 1-1 0 0,-1 0 1 0 0,3 5-1 0 0,17 35 83 0 0,-14-26-85 0 0,9 17 41 0 0,4 10-32 0 0,2-1-1 0 0,47 66 1 0 0,-68-106-24 0 0,0-1 0 0 0,0 0 0 0 0,-1 0 1 0 0,2 0-1 0 0,-1 0 0 0 0,0 0 0 0 0,0 0 0 0 0,1-1 0 0 0,-1 1 0 0 0,1-1 0 0 0,-1 1 0 0 0,1-1 0 0 0,-1 0 1 0 0,1 0-1 0 0,0 0 0 0 0,0-1 0 0 0,-1 1 0 0 0,1-1 0 0 0,3 1 0 0 0,-3-1 15 0 0,-1 0 0 0 0,1-1 0 0 0,0 1 0 0 0,-1-1-1 0 0,1 0 1 0 0,-1 0 0 0 0,1 0 0 0 0,-1 0 0 0 0,0 0 0 0 0,1 0-1 0 0,-1-1 1 0 0,0 1 0 0 0,0-1 0 0 0,0 1 0 0 0,0-1 0 0 0,0 0 0 0 0,0 0-1 0 0,0 0 1 0 0,-1 0 0 0 0,1 0 0 0 0,1-2 0 0 0,2-6 50 0 0,0 1 1 0 0,0-1 0 0 0,-1 0-1 0 0,0 0 1 0 0,-1 0 0 0 0,0 0-1 0 0,2-16 1 0 0,5-77 226 0 0,-9 82-250 0 0,2-25-534 0 0,-3 0 0 0 0,-10-84 0 0 0,6 98-1903 0 0,-1 4-5999 0 0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32:52.445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8 0 4143 0 0,'-6'17'1667'0'0,"6"-15"-570"0"0,-1 0 0 0 0,1 1-1 0 0,0-1 1 0 0,-1 1 0 0 0,1-1-1 0 0,0 0 1 0 0,1 1 0 0 0,0 5 4602 0 0,0-7-5586 0 0,0 0 0 0 0,1 1 0 0 0,-1-1 1 0 0,0 1-1 0 0,0-1 0 0 0,0 1 0 0 0,0 0 0 0 0,-1-1 0 0 0,2 4 0 0 0,-2-5-82 0 0,4 12 223 0 0,0 1 0 0 0,-1-1 0 0 0,2 14 0 0 0,2 8-103 0 0,-1-6-77 0 0,-2-7-3 0 0,1-1 0 0 0,1 1 0 0 0,1-1 0 0 0,0-1 0 0 0,11 20 0 0 0,-16-37-48 0 0,-1 0-1 0 0,1 0 0 0 0,-1 0 0 0 0,1 0 0 0 0,0-1 0 0 0,0 1 1 0 0,0 0-1 0 0,0-1 0 0 0,0 1 0 0 0,0-1 0 0 0,0 0 0 0 0,0 0 1 0 0,1 0-1 0 0,-1 0 0 0 0,0 0 0 0 0,1 0 0 0 0,-1-1 0 0 0,0 1 1 0 0,1-1-1 0 0,-1 1 0 0 0,1-1 0 0 0,-1 0 0 0 0,1 0 0 0 0,-1 0 1 0 0,1-1-1 0 0,2 1 0 0 0,8-3 77 0 0,0 0 1 0 0,0 0-1 0 0,22-10 1 0 0,-21 7-58 0 0,17-6 38 0 0,0-2 0 0 0,40-24 0 0 0,-18 9-440 0 0,-31 18-200 0 0,-2 0 0 0 0,30-23 0 0 0,-33 21-1000 0 0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32:52.971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28 739 11519 0 0,'-9'24'5835'0'0,"9"-26"-4350"0"0,-14-240 2969 0 0,11 150-3623 0 0,1 45-395 0 0,3 1 0 0 0,6-53-1 0 0,-6 93-398 0 0,0 0 1 0 0,0 0-1 0 0,1 0 0 0 0,-1 0 1 0 0,2 0-1 0 0,-1 0 0 0 0,0 0 1 0 0,7-9-1 0 0,-9 14-27 0 0,1 1 1 0 0,0-1-1 0 0,-1 1 1 0 0,1-1-1 0 0,0 1 0 0 0,0-1 1 0 0,0 1-1 0 0,-1 0 0 0 0,1-1 1 0 0,0 1-1 0 0,0 0 0 0 0,0-1 1 0 0,0 1-1 0 0,0 0 1 0 0,0 0-1 0 0,-1 0 0 0 0,1 0 1 0 0,0 0-1 0 0,0 0 0 0 0,0 0 1 0 0,0 0-1 0 0,1 1 0 0 0,18 6 273 0 0,-15-2-242 0 0,1-1 0 0 0,-1 1 0 0 0,0 0 0 0 0,0 1 0 0 0,0-1 0 0 0,-1 1 0 0 0,0 0 0 0 0,0 0 0 0 0,0 1 0 0 0,3 8 0 0 0,5 8-2 0 0,13 18 17 0 0,78 121 5 0 0,-99-157-61 0 0,0 0 0 0 0,1-1 0 0 0,-1 1 0 0 0,1-1 0 0 0,0 1 0 0 0,0-2 0 0 0,1 1 0 0 0,-1 0 0 0 0,9 3 0 0 0,-1-5 42 0 0,-9-5-9 0 0,-4 3-19 0 0,1-2 7 0 0,1 1-1 0 0,-1 0 0 0 0,1-1 0 0 0,-1 1 0 0 0,0-1 0 0 0,1 0 0 0 0,-1 1 1 0 0,0-1-1 0 0,0 0 0 0 0,0 0 0 0 0,-1 0 0 0 0,2-2 0 0 0,6-26 180 0 0,-6 17-118 0 0,4-12 10 0 0,-2-1-1 0 0,-1 1 0 0 0,0-29 0 0 0,-6-80 288 0 0,1 109-364 0 0,-9-107-4191 0 0,6 106-4624 0 0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32:53.627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4 16639 0 0,'0'0'1675'0'0,"1"-1"-1534"0"0,0 1-110 0 0,-1 0-1 0 0,0-1 1 0 0,1 1-1 0 0,-1 0 1 0 0,1 0 0 0 0,-1-1-1 0 0,1 1 1 0 0,0 0-1 0 0,-1 0 1 0 0,1 0-1 0 0,-1 0 1 0 0,1 0-1 0 0,-1-1 1 0 0,1 1-1 0 0,-1 0 1 0 0,1 0 0 0 0,-1 0-1 0 0,1 1 1 0 0,0-1-1 0 0,-1 0 1 0 0,1 0-1 0 0,-1 0 1 0 0,1 0-1 0 0,-1 0 1 0 0,1 1 0 0 0,-1-1-1 0 0,1 0 1 0 0,-1 0-1 0 0,1 1 1 0 0,-1-1-1 0 0,1 0 1 0 0,-1 1-1 0 0,0-1 1 0 0,1 1-1 0 0,-1-1 1 0 0,0 0 0 0 0,1 1-1 0 0,-1-1 1 0 0,0 1-1 0 0,1-1 1 0 0,-1 1-1 0 0,0-1 1 0 0,0 1-1 0 0,1 0 1 0 0,-1 0 152 0 0,4 6 172 0 0,-1-1 0 0 0,0 1 0 0 0,-1 0 0 0 0,1-1 0 0 0,-1 1 0 0 0,1 10 1 0 0,4 47 426 0 0,-4-35-496 0 0,6 103 177 0 0,7 56-241 0 0,-14-178-203 0 0,0-1 0 0 0,0 0-1 0 0,1 0 1 0 0,7 16 0 0 0,-9-22-16 0 0,0-1 0 0 0,0 0 0 0 0,0 0 0 0 0,0 0 0 0 0,0 0 0 0 0,1 0 0 0 0,-1 0 1 0 0,1 0-1 0 0,0-1 0 0 0,0 1 0 0 0,-1-1 0 0 0,1 1 0 0 0,0-1 0 0 0,0 1 0 0 0,0-1 0 0 0,0 0 0 0 0,1 0 0 0 0,-1 0 1 0 0,0 0-1 0 0,0-1 0 0 0,1 1 0 0 0,-1 0 0 0 0,0-1 0 0 0,4 1 0 0 0,2-1 24 0 0,0 0-1 0 0,0 0 0 0 0,1-1 1 0 0,-1 0-1 0 0,0 0 1 0 0,0 0-1 0 0,-1-1 0 0 0,1-1 1 0 0,12-5-1 0 0,71-41 495 0 0,-51 25-422 0 0,96-50-1588 0 0,-122 64-771 0 0,0 1-5611 0 0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11:32:54.152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90 797 6911 0 0,'-3'7'623'0'0,"1"0"-514"0"0,-7 18 9670 0 0,5-32-7790 0 0,-2-6-1401 0 0,1-1 1 0 0,0 1-1 0 0,1-1 0 0 0,-3-17 0 0 0,-5-59 618 0 0,9 67-893 0 0,-27-320 1647 0 0,30 320-1720 0 0,1 1 0 0 0,7-36 0 0 0,-8 57 23 0 0,2 0-227 0 0,0 1 0 0 0,0 0 0 0 0,0 0 0 0 0,0 0 1 0 0,0 0-1 0 0,0 0 0 0 0,4 1 0 0 0,-1 1 5 0 0,-1-1 1 0 0,1 2-1 0 0,-1-1 1 0 0,1 0-1 0 0,-1 1 0 0 0,0 0 1 0 0,0 0-1 0 0,0 0 0 0 0,7 7 1 0 0,2 4 79 0 0,13 19 0 0 0,57 93-28 0 0,-19-26-98 0 0,-32-62 5 0 0,-22-27 0 0 0,-10-11 2 0 0,0 1 0 0 0,0-1 0 0 0,1 0 0 0 0,-1 0 0 0 0,0 1 0 0 0,0-1 0 0 0,0 0 0 0 0,1 0 0 0 0,-1 1 1 0 0,0-1-1 0 0,0 0 0 0 0,1 0 0 0 0,-1 1 0 0 0,0-1 0 0 0,0 0 0 0 0,1 0 0 0 0,-1 0 0 0 0,0 0 0 0 0,1 0 0 0 0,-1 0 0 0 0,0 1 0 0 0,1-1 0 0 0,-1 0 0 0 0,0 0 0 0 0,0 0 0 0 0,1 0 0 0 0,-1 0 0 0 0,0 0 0 0 0,1 0 0 0 0,-1 0 1 0 0,0 0-1 0 0,1 0 0 0 0,-1-1 0 0 0,0 1 0 0 0,1 0 0 0 0,-1 0 0 0 0,0 0 0 0 0,1 0 0 0 0,-1 0 0 0 0,0 0 0 0 0,0-1 0 0 0,1 1 0 0 0,-1 0 0 0 0,0 0 0 0 0,0-1 0 0 0,1 1 0 0 0,4-12 65 0 0,-5 11-55 0 0,4-10 51 0 0,-1-2 1 0 0,-1 1-1 0 0,0 0 0 0 0,0 0 1 0 0,-1-22-1 0 0,-8-65 174 0 0,4 70-222 0 0,-5-34-393 0 0,-4 1-1 0 0,-24-77 1 0 0,25 99-990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08:52:04.5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91 0 6447 0 0,'1'2'2568'0'0,"0"1"-1869"0"0,0 1-1 0 0,-1-1 1 0 0,1 0-1 0 0,-1 0 0 0 0,0 1 1 0 0,0-1-1 0 0,0 0 1 0 0,0 0-1 0 0,-1 7 1 0 0,-10 33 2043 0 0,6-23-1875 0 0,-43 215 2323 0 0,19-47-3249 0 0,29-186-151 0 0,6-14-2137 0 0,4-11 1334 0 0,11-37 0 0 0,7-15 122 0 0,1 13 1138 0 0,44-68 1 0 0,-69 124 72 0 0,1 1 1 0 0,-1-1 0 0 0,8-6 2033 0 0,-7 24-1560 0 0,-2 1-631 0 0,-1 0-1 0 0,-1 0 1 0 0,0 0-1 0 0,0 0 1 0 0,-1 1-1 0 0,-4 19 1 0 0,3-18-97 0 0,-14 127 190 0 0,11-116-275 0 0,4-24-133 0 0,9-14-569 0 0,4-8 487 0 0,0-2 0 0 0,-2 1 1 0 0,16-41-1 0 0,8-16 69 0 0,-24 56 497 0 0,1 1 0 0 0,1 1-1 0 0,0 0 1 0 0,35-36 1676 0 0,-46 57-1647 0 0,1 1-291 0 0,-1 0 0 0 0,1 0 1 0 0,-1 0-1 0 0,1 0 0 0 0,-1 0 0 0 0,0 1 0 0 0,0-1 0 0 0,0 1 0 0 0,0-1 0 0 0,0 1 1 0 0,0 0-1 0 0,-1 0 0 0 0,0-1 0 0 0,1 1 0 0 0,0 5 0 0 0,3 7 137 0 0,-2 0 1 0 0,3 16-1 0 0,-4-18-67 0 0,5 34-332 0 0,9 46 1580 0 0,-1-50-3593 0 0,-11-35 550 0 0,-1-1 1 0 0,1 0 0 0 0,8 10 0 0 0,1-2-6648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08:52:11.6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1 503 2759 0 0,'0'18'166'0'0,"0"0"0"0"0,6 26 5885 0 0,-1-41-4779 0 0,-5-3-1225 0 0,0 0 0 0 0,0 1 1 0 0,0-1-1 0 0,0 0 0 0 0,1 0 0 0 0,-1 1 0 0 0,0-1 0 0 0,0 0 0 0 0,0 0 1 0 0,1 0-1 0 0,-1 0 0 0 0,0 1 0 0 0,0-1 0 0 0,1 0 0 0 0,-1 0 0 0 0,0 0 0 0 0,0 0 1 0 0,1 0-1 0 0,-1 0 0 0 0,0 0 0 0 0,0 0 0 0 0,1 0 0 0 0,-1 0 0 0 0,0 0 0 0 0,0 0 1 0 0,1 0-1 0 0,-1 0 0 0 0,0 0 0 0 0,1 0 0 0 0,-1 0 0 0 0,0 0 0 0 0,0 0 1 0 0,1 0-1 0 0,1-1 85 0 0,0 0 1 0 0,1 0 0 0 0,-1 0-1 0 0,0 0 1 0 0,0-1-1 0 0,0 1 1 0 0,0-1 0 0 0,0 1-1 0 0,-1-1 1 0 0,1 0 0 0 0,0 1-1 0 0,-1-1 1 0 0,3-3 0 0 0,-1-1 36 0 0,0 1 0 0 0,0-1 0 0 0,-1 0 0 0 0,3-8 0 0 0,12-47 227 0 0,14-94 0 0 0,-30 150-396 0 0,3-26-81 0 0,15-50 1 0 0,1 36-1 0 0,-19 43 135 0 0,1 3 37 0 0,2 1-14 0 0,0 0 1 0 0,-1 0-1 0 0,1 1 0 0 0,0-1 1 0 0,-1 1-1 0 0,0 0 0 0 0,1 0 1 0 0,-1 0-1 0 0,0 0 0 0 0,-1 1 1 0 0,1-1-1 0 0,-1 1 0 0 0,4 5 1 0 0,2 9 152 0 0,13 33 1 0 0,-4-9-155 0 0,7 8-49 0 0,61 93-1 0 0,-79-134-45 0 0,1-1 0 0 0,0 0 0 0 0,0 0-1 0 0,9 7 1 0 0,-3-7-45 0 0,0-5 48 0 0,-2-4 35 0 0,-9-1 3 0 0,1 1 1 0 0,-1-1-1 0 0,0 1 0 0 0,0-1 1 0 0,0 0-1 0 0,0 0 0 0 0,0 0 1 0 0,0 0-1 0 0,0 0 0 0 0,0-1 1 0 0,-1 1-1 0 0,0-1 0 0 0,1 1 1 0 0,1-5-1 0 0,1-4 57 0 0,0 0 0 0 0,3-13 0 0 0,37-181 348 0 0,13-49-4202 0 0,-52 236 2380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08:52:12.2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 1 6911 0 0,'0'0'7387'0'0,"1"2"-6247"0"0,4 6-784 0 0,-1 1 0 0 0,0-1 1 0 0,-1 1-1 0 0,1 0 0 0 0,-2 0 1 0 0,1 0-1 0 0,-1 0 0 0 0,-1 0 0 0 0,0 0 1 0 0,0 1-1 0 0,-1 10 0 0 0,-1 18 5 0 0,-10 54 1 0 0,8-72-204 0 0,-5 50-134 0 0,-16 83-1905 0 0,21-135 1055 0 0,2-11 40 0 0,-1-1 1 0 0,1 0 0 0 0,-6 12 0 0 0,6-16-1058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08:52:12.5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97 7367 0 0,'0'0'976'0'0,"2"-1"151"0"0,48-20 4225 0 0,-36 15-4218 0 0,27-14-1 0 0,-31 14-965 0 0,0 1 0 0 0,0 0-1 0 0,1 1 1 0 0,-1 0 0 0 0,20-4-1 0 0,-5 3-17 0 0,-4 1-44 0 0,0 1 0 0 0,23 0 0 0 0,-40 2-92 0 0,0 0 2 0 0,11 7 26 0 0,-9-3 8 0 0,0-1 1 0 0,0 1-1 0 0,0 0 0 0 0,-1 1 1 0 0,1-1-1 0 0,-1 1 0 0 0,0 0 0 0 0,0 1 1 0 0,0-1-1 0 0,0 1 0 0 0,-1 0 0 0 0,0 0 1 0 0,0 0-1 0 0,0 1 0 0 0,-1-1 0 0 0,0 1 1 0 0,0 0-1 0 0,0 0 0 0 0,3 12 1 0 0,2 9 46 0 0,-1 0 0 0 0,-2 1 0 0 0,0 0 0 0 0,-2 0 0 0 0,-1 0 0 0 0,-1 0 0 0 0,-2 1 0 0 0,-1-1 0 0 0,-1 0 0 0 0,-1 0 0 0 0,-2 0 0 0 0,0-1 0 0 0,-18 45 0 0 0,20-62-149 0 0,-1 0-1 0 0,0-1 1 0 0,0 0-1 0 0,-11 14 1 0 0,13-20-258 0 0,0 1 1 0 0,-1 0-1 0 0,1-1 0 0 0,-1 0 1 0 0,0 0-1 0 0,1 0 0 0 0,-1 0 1 0 0,-1 0-1 0 0,1-1 0 0 0,0 0 1 0 0,-1 0-1 0 0,-4 2 0 0 0,-7-1-5858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08:52:12.9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4607 0 0,'0'0'7603'0'0,"1"1"-7375"0"0,5 3-59 0 0,0-1-1 0 0,0 1 1 0 0,0-1 0 0 0,1-1 0 0 0,-1 1 0 0 0,1-1-1 0 0,-1 0 1 0 0,1-1 0 0 0,12 2 0 0 0,-7-1-88 0 0,8 4 66 0 0,-14 0-132 0 0,1 1 45 0 0,-5-6-145 0 0,0 0 1 0 0,-1 0 0 0 0,1 1-1 0 0,-1-1 1 0 0,1 1 0 0 0,-1-1-1 0 0,0 1 1 0 0,1 0 0 0 0,-1-1 0 0 0,1 3-1 0 0,-3-1-1388 0 0,-4-5 1082 0 0,3 1 337 0 0,0-10-395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08:50:57.3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8031 0 0,'0'0'1490'0'0,"2"1"-801"0"0,9 7 125 0 0,-1 1-1 0 0,10 11 1 0 0,-9-10-249 0 0,-1-1 0 0 0,19 14 0 0 0,228 167 2208 0 0,-127-82-2453 0 0,56 44-334 0 0,10-15-2165 0 0,-88-77-1617 0 0,-89-50 1449 0 0,6 4-1597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08:52:13.3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1 3679 0 0,'0'1'5499'0'0,"-4"36"-601"0"0,5 23-2365 0 0,0-18-2020 0 0,3-17 126 0 0,-2-8-1958 0 0,-1-5-3933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08:52:13.7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53 2759 0 0,'0'0'11623'0'0,"3"0"-11318"0"0,12-4-46 0 0,-1 0 0 0 0,1-1-1 0 0,19-9 1 0 0,21-7-447 0 0,-55 20 191 0 0,19-3 173 0 0,14 7 14 0 0,-33-3-190 0 0,1 0-5 0 0,0 0-1 0 0,1 1 0 0 0,-1-1 1 0 0,0 1-1 0 0,1-1 1 0 0,-1 1-1 0 0,0 0 0 0 0,0-1 1 0 0,0 1-1 0 0,0 0 1 0 0,1 0-1 0 0,-1 0 0 0 0,0 0 1 0 0,0 0-1 0 0,-1 0 1 0 0,1 0-1 0 0,0 0 0 0 0,0 0 1 0 0,0 0-1 0 0,-1 1 1 0 0,1-1-1 0 0,-1 0 0 0 0,1 1 1 0 0,-1-1-1 0 0,1 0 1 0 0,-1 1-1 0 0,0-1 0 0 0,1 2 1 0 0,-1 0 73 0 0,0-1-1 0 0,1 1 1 0 0,-1 0 0 0 0,0 0 0 0 0,0 0 0 0 0,0-1-1 0 0,-1 1 1 0 0,1 0 0 0 0,-1-1 0 0 0,0 1 0 0 0,1 0 0 0 0,-1-1-1 0 0,0 1 1 0 0,-3 4 0 0 0,-5 5 48 0 0,0-1 0 0 0,-1-1 0 0 0,0 1 1 0 0,-1-1-1 0 0,0-1 0 0 0,-1 0 0 0 0,-13 8 0 0 0,24-17-93 0 0,0 0 1 0 0,1 0-1 0 0,-1 1 0 0 0,0-1 0 0 0,1 1 0 0 0,-1-1 0 0 0,1 1 1 0 0,-1-1-1 0 0,1 0 0 0 0,-1 1 0 0 0,1 0 0 0 0,-1-1 1 0 0,1 1-1 0 0,-1-1 0 0 0,1 1 0 0 0,0 0 0 0 0,-1-1 0 0 0,1 1 1 0 0,0 0-1 0 0,0-1 0 0 0,-1 2 0 0 0,1-1-18 0 0,1-1 0 0 0,-1 1 0 0 0,0-1 0 0 0,1 0 0 0 0,-1 1-1 0 0,0-1 1 0 0,1 0 0 0 0,-1 1 0 0 0,0-1 0 0 0,1 0 0 0 0,-1 1 0 0 0,1-1 0 0 0,-1 0 0 0 0,0 1-1 0 0,1-1 1 0 0,-1 0 0 0 0,1 0 0 0 0,-1 0 0 0 0,1 0 0 0 0,-1 1 0 0 0,1-1 0 0 0,0 0 0 0 0,4 1-12 0 0,0-1 1 0 0,0 1 0 0 0,0-1 0 0 0,9-1 0 0 0,-7 0-93 0 0,-1 0 0 0 0,0-1 0 0 0,-1 0 0 0 0,1 0 0 0 0,0-1 0 0 0,0 0 0 0 0,8-5 0 0 0,-13 7 21 0 0,20-12-796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08:52:14.1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 1 10135 0 0,'-1'0'778'0'0,"0"1"-525"0"0,0-1 0 0 0,0 0 1 0 0,0 1-1 0 0,1-1 1 0 0,-1 1-1 0 0,0-1 0 0 0,0 1 1 0 0,1 0-1 0 0,-1-1 1 0 0,0 1-1 0 0,1 0 0 0 0,-1-1 1 0 0,1 1-1 0 0,-1 0 1 0 0,1 0-1 0 0,-1 0 0 0 0,1 0 1 0 0,-1-1-1 0 0,1 1 1 0 0,0 0-1 0 0,0 0 0 0 0,-1 0 1 0 0,1 0-1 0 0,0 0 1 0 0,0 0-1 0 0,0 0 0 0 0,0 0 1 0 0,0-1-1 0 0,0 1 1 0 0,0 0-1 0 0,0 0 0 0 0,1 0 1 0 0,-1 0-1 0 0,0 0 1 0 0,0 0-1 0 0,1 0 0 0 0,-1 0 1 0 0,1 1-1 0 0,1 2-1235 0 0,-1 2 1118 0 0,1-1 1 0 0,0 1 0 0 0,1-1 0 0 0,-1 1 0 0 0,1-1 0 0 0,0 0 0 0 0,6 7 0 0 0,2 1 51 0 0,15 15 1 0 0,-18-22-364 0 0,0 2 1 0 0,-1-1 0 0 0,-1 1-1 0 0,1 0 1 0 0,-1 0 0 0 0,-1 1-1 0 0,6 10 1 0 0,-7-10-895 0 0,0 0-1 0 0,-1 1 1 0 0,0-1 0 0 0,2 14-1 0 0,-4 3-914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08:52:14.5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95 11431 0 0,'0'0'2810'0'0,"2"-1"-2300"0"0,70-38 601 0 0,-65 36-1029 0 0,0 0 0 0 0,0 0 1 0 0,1 1-1 0 0,8-1 0 0 0,12-5 24 0 0,8-3-40 0 0,25-9-556 0 0,-59 18 182 0 0,-8 13-8988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08:52:14.8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65 36 1839 0 0,'-2'1'83'0'0,"-17"12"32"0"0,10-7 376 0 0,-1 0-1 0 0,-15 7 10107 0 0,27-14-10229 0 0,13-8-101 0 0,1 0-1 0 0,0 2 0 0 0,23-9 1 0 0,51-12-561 0 0,-82 26 218 0 0,-6 1-369 0 0,5-1-393 0 0,-14 17-5230 0 0,0-7 5185 0 0,0 0 1 0 0,0 0-1 0 0,-13 9 1 0 0,11-9 1447 0 0,1 0-1 0 0,0 1 1 0 0,-10 11 0 0 0,11-12 137 0 0,-4 5 842 0 0,7-6 2800 0 0,15-7-3946 0 0,1-1-228 0 0,-5-1-143 0 0,28 1 132 0 0,-33 1-238 0 0,6 11-164 0 0,-6-6 220 0 0,0 0 0 0 0,-1 0 0 0 0,1 0 0 0 0,-1 0 0 0 0,0 0-1 0 0,0 0 1 0 0,-1 0 0 0 0,0 1 0 0 0,0-1 0 0 0,0 6 0 0 0,-3 9 308 0 0,-5 25 0 0 0,3-21 69 0 0,-7 18-78 0 0,8-30-236 0 0,0 0-1 0 0,1 0 1 0 0,0 1 0 0 0,0 15-1 0 0,1-13-43 0 0,1-7-5490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08:52:15.2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56 8751 0 0,'0'0'794'0'0,"0"-2"-528"0"0,-1-5 393 0 0,0 5 202 0 0,2 1 41 0 0,-1-1-754 0 0,1-1 150 0 0,-1-1 1 0 0,1 1 0 0 0,1-1 0 0 0,-1 1 0 0 0,0-1 0 0 0,1 1-1 0 0,0 0 1 0 0,3-6 0 0 0,-4 7-19 0 0,12-2 471 0 0,-8 6-603 0 0,0 0 1 0 0,-1 0-1 0 0,1 0 0 0 0,-1 0 1 0 0,0 1-1 0 0,1 0 1 0 0,-1-1-1 0 0,0 2 1 0 0,-1-1-1 0 0,1 0 1 0 0,0 1-1 0 0,-1 0 1 0 0,5 6-1 0 0,-6-7-146 0 0,-1 1-1 0 0,0-1 0 0 0,1 0 1 0 0,-1 1-1 0 0,0 0 0 0 0,-1-1 1 0 0,1 1-1 0 0,-1-1 0 0 0,1 1 1 0 0,-1 0-1 0 0,0-1 0 0 0,0 1 1 0 0,-1 0-1 0 0,1-1 0 0 0,-1 1 1 0 0,0 0-1 0 0,-1 3 0 0 0,0-2 64 0 0,1-1 0 0 0,-1 0 0 0 0,0 0 0 0 0,0 0 0 0 0,-1 0 0 0 0,1 0-1 0 0,-1-1 1 0 0,-4 5 0 0 0,-29 25 318 0 0,8-9-162 0 0,22-18-149 0 0,5-5-28 0 0,2-3-81 0 0,1 0 0 0 0,-1 0 0 0 0,0 0 0 0 0,0 1 0 0 0,1-1 1 0 0,-1 0-1 0 0,1 1 0 0 0,0-1 0 0 0,2-1 0 0 0,-1 0-31 0 0,13-13-1049 0 0,0-1-1 0 0,23-35 1 0 0,-33 44 360 0 0,12-17-4789 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08:52:15.5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382 1 13039 0 0,'0'0'3486'0'0,"-2"0"-2346"0"0,-1 1-941 0 0,-1 0 0 0 0,1 0 0 0 0,0 1 0 0 0,0-1 0 0 0,0 1 1 0 0,-1-1-1 0 0,1 1 0 0 0,1 0 0 0 0,-1 0 0 0 0,0 0 1 0 0,0 1-1 0 0,1-1 0 0 0,-1 1 0 0 0,1-1 0 0 0,0 1 0 0 0,0 0 1 0 0,0 0-1 0 0,-2 3 0 0 0,-4 9 265 0 0,1 1-1 0 0,-9 25 1 0 0,0 0-90 0 0,-49 82-679 0 0,55-108-1032 0 0,0 0 0 0 0,-1-1 0 0 0,-1 0 0 0 0,0-1 0 0 0,-24 20 0 0 0,19-20-4279 0 0</inkml:trace>
  <inkml:trace contextRef="#ctx0" brushRef="#br0" timeOffset="1">1 456 10335 0 0,'0'0'935'0'0,"2"-1"-768"0"0,82-34 3530 0 0,-28 10-1586 0 0,62-31-214 0 0,-76 35-1522 0 0,-20 9-366 0 0,0-1 0 0 0,-1-1 1 0 0,-1 0-1 0 0,0-2 1 0 0,19-18-1 0 0,-24 19-2865 0 0,19-27 0 0 0,-16 17-3102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08:52:15.9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56 0 2303 0 0,'0'3'167'0'0,"-10"41"-316"0"0,4-21 2229 0 0,0 2 5257 0 0,-1 15-2252 0 0,1-9-3789 0 0,2 0 1 0 0,-2 40 0 0 0,7-4-589 0 0,0 6-3267 0 0,-1-70 2217 0 0,0-1 0 0 0,0 1 0 0 0,0-1 0 0 0,-1 1 0 0 0,1-1 0 0 0,-1 1 0 0 0,1-1 0 0 0,-1 1 0 0 0,0-1 1 0 0,-2 3-1 0 0,-3 4-1160 0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08:52:16.3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46 63 10423 0 0,'0'2'474'0'0,"-5"17"514"0"0,-11 28 0 0 0,-4 13 1918 0 0,19-55-2762 0 0,0 1-1 0 0,0 0 1 0 0,0 0-1 0 0,1 0 1 0 0,0 0-1 0 0,0 0 1 0 0,0 0-1 0 0,1-1 0 0 0,2 11 1 0 0,1-7-119 0 0,2-3-61 0 0,-5-5-150 0 0,6 4-195 0 0,1-13-3323 0 0,-5 0 3113 0 0,1 1 0 0 0,-1-1 0 0 0,0 0 0 0 0,0 0-1 0 0,-1 0 1 0 0,0 0 0 0 0,0 0 0 0 0,-1 0 0 0 0,0-16 0 0 0,-11-25 3996 0 0,10 45-3180 0 0,1 1 0 0 0,-1-1 0 0 0,1 1 0 0 0,0-1 0 0 0,0 1 0 0 0,0-1-1 0 0,0 1 1 0 0,0 0 0 0 0,1-1 0 0 0,0 1 0 0 0,0 0 0 0 0,-1 0 0 0 0,2 0 0 0 0,-1 0 0 0 0,0 1 0 0 0,1-1 0 0 0,-1 1 0 0 0,1-1-1 0 0,0 1 1 0 0,0 0 0 0 0,0 0 0 0 0,0 0 0 0 0,4-2 0 0 0,9-4 179 0 0,-1 2 0 0 0,1-1 0 0 0,28-5-1 0 0,-20 5-205 0 0,24-8-45 0 0,-45 26 31 0 0,-3-9-158 0 0,0 1 0 0 0,0 0 0 0 0,-1 0 1 0 0,1 0-1 0 0,-1 0 0 0 0,0 0 0 0 0,0 0 0 0 0,0-1 1 0 0,-1 5-1 0 0,-16 25 354 0 0,12-21-237 0 0,-5 5 151 0 0,0 0-1 0 0,-1 0 1 0 0,-1-2 0 0 0,-25 24-1 0 0,20-20 385 0 0,-30 36-1 0 0,42-42-243 0 0,6-12-418 0 0,0 1 0 0 0,0-1-1 0 0,0 0 1 0 0,-1 0 0 0 0,1 0 0 0 0,0 0-1 0 0,0 0 1 0 0,0 1 0 0 0,0-1 0 0 0,0 0-1 0 0,0 0 1 0 0,0 0 0 0 0,1 0 0 0 0,-1 1-1 0 0,0-1 1 0 0,0 0 0 0 0,0 0 0 0 0,0 0-1 0 0,0 0 1 0 0,0 0 0 0 0,0 1 0 0 0,0-1-1 0 0,0 0 1 0 0,0 0 0 0 0,0 0 0 0 0,0 0-1 0 0,1 0 1 0 0,-1 0 0 0 0,0 0 0 0 0,0 0-1 0 0,0 1 1 0 0,0-1 0 0 0,0 0 0 0 0,0 0-1 0 0,1 0 1 0 0,-1 0 0 0 0,0 0 0 0 0,0 0-1 0 0,3 0 20 0 0,-1 0 1 0 0,1 0-1 0 0,-1-1 0 0 0,1 1 0 0 0,-1 0 0 0 0,1-1 0 0 0,2-1 0 0 0,12-4-47 0 0,0-2-1 0 0,0 0 1 0 0,-1 0-1 0 0,0-2 1 0 0,0 0-1 0 0,14-13 1 0 0,3-1-170 0 0,-1 2-877 0 0,1-3-333 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08:52:17.1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213 1 2303 0 0,'0'0'102'0'0,"-1"1"-1"0"0,-15 21 1724 0 0,-28 28 9757 0 0,20-22-9986 0 0,11-10-1063 0 0,0 1 1 0 0,2 1-1 0 0,0-1 1 0 0,2 2-1 0 0,-11 30 1 0 0,19-49-507 0 0,-10 25 100 0 0,2 0 1 0 0,1 1 0 0 0,2 1 0 0 0,0-1 0 0 0,2 1 0 0 0,1 0-1 0 0,1 0 1 0 0,4 52 0 0 0,-1-72-175 0 0,0-1-1 0 0,1 1 1 0 0,0 0-1 0 0,1-1 1 0 0,0 1-1 0 0,0-1 1 0 0,1 0-1 0 0,0 0 1 0 0,0 0-1 0 0,1-1 1 0 0,10 13 0 0 0,-11-15-21 0 0,0-1 1 0 0,1 0 0 0 0,-1 0 0 0 0,1 0 0 0 0,0 0 0 0 0,0-1 0 0 0,1 0 0 0 0,-1 0 0 0 0,1-1 0 0 0,-1 1 0 0 0,1-1-1 0 0,0 0 1 0 0,0-1 0 0 0,0 1 0 0 0,0-1 0 0 0,0 0 0 0 0,12-1 0 0 0,-11 0-549 0 0,1 0-1 0 0,0-1 1 0 0,-1 0 0 0 0,1-1 0 0 0,8-2 0 0 0,11-6-5526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08:50:57.6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0 10135 0 0,'0'0'919'0'0,"-1"2"-759"0"0,-3 5 1365 0 0,13 4 79 0 0,-3-6-1423 0 0,1 1-1 0 0,0-1 0 0 0,0-1 1 0 0,0 1-1 0 0,0-1 0 0 0,0 0 1 0 0,1-1-1 0 0,0 0 0 0 0,8 3 1 0 0,18 7 175 0 0,95 38 528 0 0,17 8-337 0 0,-67-17-320 0 0,96 66 1 0 0,62 70-86 0 0,101 63-730 0 0,-214-169-436 0 0,-99-56 326 0 0,0-1 1 0 0,29 11-1 0 0,-53-25 159 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08:52:17.6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1 11055 0 0,'0'2'506'0'0,"-8"18"168"0"0,7-19-557 0 0,1 1-1 0 0,-1-1 0 0 0,1 1 0 0 0,-1 0 1 0 0,1 0-1 0 0,-1-1 0 0 0,1 1 1 0 0,0 0-1 0 0,0 0 0 0 0,0-1 0 0 0,0 1 1 0 0,0 0-1 0 0,0 0 0 0 0,1-1 0 0 0,0 3 1 0 0,0 3 697 0 0,23 178 4754 0 0,-2-18-5285 0 0,-20-154-394 0 0,-2 1 0 0 0,1 0 1 0 0,-2 0-1 0 0,-3 24 0 0 0,4-36-1 0 0,-2-4 28 0 0,1 1 75 0 0,-1-1-1 0 0,0 0 0 0 0,1 1 1 0 0,-1-1-1 0 0,1 0 0 0 0,0 0 1 0 0,-1 0-1 0 0,1 0 1 0 0,0 0-1 0 0,0-1 0 0 0,0 1 1 0 0,1 0-1 0 0,-1 0 1 0 0,0-1-1 0 0,1 1 0 0 0,-1 0 1 0 0,1-1-1 0 0,0-2 0 0 0,-1-3-7 0 0,0 1 10 0 0,1 1 0 0 0,0-1 0 0 0,0 1 0 0 0,0-1 0 0 0,0 1 0 0 0,1-1 0 0 0,0 1 0 0 0,1 0 0 0 0,-1-1 0 0 0,1 1 0 0 0,0 0 0 0 0,1 0-1 0 0,0 0 1 0 0,0 0 0 0 0,0 1 0 0 0,6-9 0 0 0,5 0-6 0 0,-9 12 15 0 0,-1 1-3 0 0,0-1 1 0 0,-1 0 0 0 0,1 0 0 0 0,0 0 0 0 0,0 1 0 0 0,0-1 0 0 0,0 1 0 0 0,0 0 0 0 0,0 0 0 0 0,0 1-1 0 0,0-1 1 0 0,0 1 0 0 0,0 0 0 0 0,1 0 0 0 0,-1 0 0 0 0,0 1 0 0 0,0-1 0 0 0,0 1 0 0 0,6 2 0 0 0,-5-1 17 0 0,0 0 1 0 0,0 1-1 0 0,-1 0 1 0 0,1 0-1 0 0,-1 0 0 0 0,0 0 1 0 0,1 0-1 0 0,-2 1 1 0 0,1 0-1 0 0,0 0 1 0 0,-1 0-1 0 0,1 0 0 0 0,4 9 1 0 0,-6-10 19 0 0,-1 1 1 0 0,1-1 0 0 0,0 1-1 0 0,-1-1 1 0 0,0 1-1 0 0,0 0 1 0 0,0 0 0 0 0,0-1-1 0 0,-1 1 1 0 0,1 0-1 0 0,-1 0 1 0 0,0 0 0 0 0,-1 5-1 0 0,0-2 9 0 0,0-1 1 0 0,-1 0-1 0 0,1-1 0 0 0,-1 1 0 0 0,-1 0 0 0 0,1 0 1 0 0,-7 9-1 0 0,-1-1 6 0 0,-1 0-1 0 0,0 0 1 0 0,-1-1 0 0 0,-26 22 0 0 0,-16 5-691 0 0,52-38 222 0 0,3-15-3950 0 0,2 0 2464 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08:52:18.0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197 18 2759 0 0,'0'0'126'0'0,"-2"1"-5"0"0,-4 3 1511 0 0,0-1 0 0 0,-1 0 0 0 0,1 0 1 0 0,-1-1-1 0 0,0 0 0 0 0,0 0 0 0 0,0 0 0 0 0,0-1 0 0 0,-13 1 0 0 0,-10 2 1803 0 0,3 3-3879 0 0,24-6 491 0 0,0 1 0 0 0,-1 0 1 0 0,1 0-1 0 0,0 0 0 0 0,0 0 1 0 0,0 0-1 0 0,0 0 0 0 0,1 1 1 0 0,-4 3-1 0 0,3-3-47 0 0,1-1 0 0 0,0 0 0 0 0,0 1 0 0 0,0 0 0 0 0,0-1 0 0 0,1 1 0 0 0,-1 0 0 0 0,1 0 0 0 0,-1 0 0 0 0,1 0 0 0 0,0 0 0 0 0,0 0 0 0 0,1 0 0 0 0,-1 0 0 0 0,0 6 0 0 0,1-6-25 0 0,0 2-65 0 0,0-1 0 0 0,0 0 1 0 0,1 0-1 0 0,0 0 0 0 0,0 0 0 0 0,0 0 1 0 0,0 0-1 0 0,3 6 0 0 0,-4-9 59 0 0,1 1-411 0 0,25 6-2733 0 0,-23-9 3016 0 0,0 1 0 0 0,0-1 0 0 0,0 1 0 0 0,0-1 0 0 0,0 0 0 0 0,0 0 0 0 0,0-1 0 0 0,0 1 0 0 0,0 0 0 0 0,-1-1 0 0 0,1 0 0 0 0,0 0 0 0 0,-1 0 0 0 0,0 0 0 0 0,1 0 0 0 0,-1 0 0 0 0,2-3 0 0 0,5-6-404 0 0,0-1 0 0 0,9-17 0 0 0,-14 23 397 0 0,55-83-1665 0 0,-58 87 3150 0 0,-1 2-1281 0 0,1 0 0 0 0,-1 0 0 0 0,0 0 0 0 0,0 0 0 0 0,1 0 0 0 0,-1 0 0 0 0,0 0 0 0 0,1 0 0 0 0,-1 0 0 0 0,0 0 0 0 0,0 0 0 0 0,1-1 0 0 0,-1 1 0 0 0,0 0 0 0 0,0 0 0 0 0,0 0 0 0 0,1-1 0 0 0,-1 1 0 0 0,0 0 0 0 0,0 0 0 0 0,0 0 0 0 0,0-1 0 0 0,1 1 0 0 0,-1 0 0 0 0,0-1 0 0 0,0 1 65 0 0,0 0 0 0 0,0-1-1 0 0,1 1 1 0 0,-1 0-1 0 0,0 0 1 0 0,0-1 0 0 0,0 1-1 0 0,1 0 1 0 0,-1 0-1 0 0,0-1 1 0 0,0 1 0 0 0,1 0-1 0 0,-1 0 1 0 0,0 0-1 0 0,1 0 1 0 0,-1-1 0 0 0,0 1-1 0 0,0 0 1 0 0,1 0-1 0 0,-1 0 1 0 0,0 0 0 0 0,1 0-1 0 0,-1 0 1 0 0,0 0-1 0 0,1 0 1 0 0,-1 0 0 0 0,0 0-1 0 0,1 0 1 0 0,-1 0-1 0 0,0 0 1 0 0,1 0 0 0 0,2 1 47 0 0,0 0 0 0 0,-1 0 0 0 0,1 1 0 0 0,0-1 0 0 0,-1 0 0 0 0,1 1 0 0 0,-1 0 1 0 0,0 0-1 0 0,1-1 0 0 0,-1 1 0 0 0,0 1 0 0 0,0-1 0 0 0,0 0 0 0 0,-1 0 1 0 0,1 1-1 0 0,0-1 0 0 0,-1 1 0 0 0,0 0 0 0 0,0-1 0 0 0,1 1 0 0 0,-1 0 0 0 0,-1 0 1 0 0,1-1-1 0 0,0 5 0 0 0,2 9-34 0 0,-1-1 0 0 0,0 16 0 0 0,-2-20-92 0 0,1 0 0 0 0,0 0 1 0 0,0-1-1 0 0,1 1 0 0 0,0-1 0 0 0,7 17 0 0 0,-4-18-49 0 0,-4-7-98 0 0,-1-2 66 0 0,0 1-1 0 0,0-1 1 0 0,0 0-1 0 0,0 1 1 0 0,1-1 0 0 0,-1 0-1 0 0,0 0 1 0 0,0 1-1 0 0,1-1 1 0 0,-1 0-1 0 0,0 1 1 0 0,0-1-1 0 0,1 0 1 0 0,-1 0-1 0 0,0 1 1 0 0,1-1 0 0 0,-1 0-1 0 0,0 0 1 0 0,1 0-1 0 0,-1 0 1 0 0,0 1-1 0 0,1-1 1 0 0,-1 0-1 0 0,0 0 1 0 0,1 0 0 0 0,-1 0-1 0 0,0 0 1 0 0,1 0-1 0 0,-1 0 1 0 0,1 0-1 0 0,-1 0 1 0 0,0 0-1 0 0,1 0 1 0 0,-1 0 0 0 0,0 0-1 0 0,1 0 1 0 0,-1-1-1 0 0,0 1 1 0 0,1 0-1 0 0,0 0 1 0 0,11-12-2541 0 0,-5 2 1091 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08:52:18.4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41 4143 0 0,'-2'2'319'0'0,"-7"13"11052"0"0,11-16-10938 0 0,14-6-176 0 0,-6 3-45 0 0,-1 0 0 0 0,1 0 0 0 0,0 1 0 0 0,0 0 0 0 0,1 1 0 0 0,18-2 0 0 0,-18 2-603 0 0,0 1-1 0 0,0-2 1 0 0,0 0-1 0 0,15-6 1 0 0,-7 1-692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08:52:18.8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114 1 3223 0 0,'-1'1'240'0'0,"-7"7"1358"0"0,1 1 0 0 0,0 0 0 0 0,1 0 0 0 0,0 1 0 0 0,1-1 0 0 0,-1 1 0 0 0,2 0 0 0 0,-6 17 0 0 0,-1 10 789 0 0,-7 44-1 0 0,5-19-1566 0 0,9-34-700 0 0,0 1 0 0 0,1-1 0 0 0,2 1 0 0 0,1 0 0 0 0,2-1 0 0 0,0 1 0 0 0,8 29 0 0 0,-10-52-279 0 0,2-1 0 0 0,-1 0 1 0 0,0 0-1 0 0,1 0 0 0 0,0-1 1 0 0,0 1-1 0 0,1 0 0 0 0,-1-1 1 0 0,1 1-1 0 0,0-1 0 0 0,0 0 1 0 0,1 0-1 0 0,-1 0 1 0 0,8 6-1 0 0,-10-9 36 0 0,-1-1-1 0 0,1 0 1 0 0,0 1 0 0 0,-1-1 0 0 0,1 0 0 0 0,0 1 0 0 0,-1-1-1 0 0,1 0 1 0 0,0 0 0 0 0,-1 0 0 0 0,1 1 0 0 0,0-1 0 0 0,0 0-1 0 0,-1 0 1 0 0,1 0 0 0 0,0 0 0 0 0,0 0 0 0 0,0-1 0 0 0,2 1-305 0 0,12-1-1127 0 0</inkml:trace>
  <inkml:trace contextRef="#ctx0" brushRef="#br0" timeOffset="1">384 346 4607 0 0,'-2'-1'10258'0'0,"0"-1"-9908"0"0,-1 0-1 0 0,0 0 1 0 0,-1 1 0 0 0,1-1 0 0 0,0 1 0 0 0,0 0 0 0 0,-1 0 0 0 0,1 0 0 0 0,0 0 0 0 0,-1 1 0 0 0,1 0 0 0 0,-1-1 0 0 0,1 1 0 0 0,-1 0 0 0 0,1 1 0 0 0,-1-1 0 0 0,-4 1 0 0 0,-6 3 303 0 0,-1 0 1 0 0,-25 12-1 0 0,4-2 15 0 0,33-13-651 0 0,0 1 0 0 0,-1 0-1 0 0,1-1 1 0 0,0 2-1 0 0,0-1 1 0 0,0 0 0 0 0,0 1-1 0 0,0-1 1 0 0,0 1 0 0 0,1 0-1 0 0,-1 0 1 0 0,1 0-1 0 0,0 0 1 0 0,0 0 0 0 0,0 1-1 0 0,0-1 1 0 0,1 1-1 0 0,-1-1 1 0 0,1 1 0 0 0,-1 6-1 0 0,1-6-28 0 0,0-1-1 0 0,0 1 1 0 0,1-1-1 0 0,-1 1 1 0 0,1 0 0 0 0,0-1-1 0 0,0 1 1 0 0,1-1-1 0 0,-1 1 1 0 0,1-1-1 0 0,0 1 1 0 0,0-1 0 0 0,0 1-1 0 0,0-1 1 0 0,0 1-1 0 0,1-1 1 0 0,-1 0-1 0 0,1 0 1 0 0,0 0-1 0 0,0 0 1 0 0,0 0 0 0 0,4 4-1 0 0,-3-6-16 0 0,-1 1 0 0 0,1-1 0 0 0,0 1 0 0 0,-1-1-1 0 0,1 0 1 0 0,0 0 0 0 0,0 0 0 0 0,0 0 0 0 0,0-1 0 0 0,0 1-1 0 0,0-1 1 0 0,0 1 0 0 0,6-1 0 0 0,-4 0-52 0 0,1-1 1 0 0,0 1-1 0 0,-1-1 1 0 0,1 0-1 0 0,0-1 1 0 0,6-2-1 0 0,-1 0-455 0 0,-1-1 0 0 0,0 0 0 0 0,-1-1 0 0 0,0 0 0 0 0,0-1 0 0 0,0 1 0 0 0,0-2 0 0 0,-1 1 0 0 0,12-16 0 0 0,-5 1-5956 0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08:52:19.1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89 1 14599 0 0,'0'0'664'0'0,"0"1"-8"0"0,-15 216 5713 0 0,2-92-5283 0 0,-4 12-846 0 0,0-14-604 0 0,14-87 0 0 0,-1 0 1 0 0,-12 43-1 0 0,15-76 300 0 0,1-5-176 0 0,-2-12 230 0 0,2 0 0 0 0,0 0 0 0 0,0 0 0 0 0,1 0 0 0 0,1 0 0 0 0,1 1 0 0 0,0-1 0 0 0,0 1 0 0 0,1-1 0 0 0,1 1 0 0 0,0 0 0 0 0,1 1 0 0 0,0-1 0 0 0,1 1 0 0 0,1 0 0 0 0,0 1 0 0 0,18-21 0 0 0,-25 32 59 0 0,-1-1-1 0 0,1 1 0 0 0,0-1 1 0 0,-1 1-1 0 0,1-1 0 0 0,0 1 1 0 0,0 0-1 0 0,-1-1 0 0 0,1 1 1 0 0,0 0-1 0 0,0-1 0 0 0,0 1 1 0 0,0 0-1 0 0,-1 0 0 0 0,1 0 1 0 0,0 0-1 0 0,0 0 0 0 0,0 0 1 0 0,0 0-1 0 0,0 0 0 0 0,-1 0 1 0 0,1 0-1 0 0,0 1 1 0 0,0-1-1 0 0,0 0 0 0 0,-1 0 1 0 0,1 1-1 0 0,0-1 0 0 0,0 1 1 0 0,0-1-1 0 0,-1 1 0 0 0,1-1 1 0 0,0 1-1 0 0,-1-1 0 0 0,1 1 1 0 0,-1-1-1 0 0,1 1 0 0 0,-1 0 1 0 0,2 1-1 0 0,1 2 45 0 0,1 1-1 0 0,-1-1 0 0 0,0 1 1 0 0,4 8-1 0 0,0 6 60 0 0,-1 0 0 0 0,-1 0 0 0 0,-1 1 0 0 0,0-1 0 0 0,1 29-1 0 0,3 13-6 0 0,0-8-31 0 0,15 74-220 0 0,-21-119-265 0 0,1 1 0 0 0,0 0 0 0 0,5 9 0 0 0,-1-3-1225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08:52:19.6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212 34 11055 0 0,'-2'-9'155'0'0,"1"-1"292"0"0,0 1 5066 0 0,1 9-5440 0 0,0 0 0 0 0,0-1 0 0 0,-1 1-1 0 0,1 0 1 0 0,0-1 0 0 0,0 1 0 0 0,0 0 0 0 0,-1-1 0 0 0,1 1 0 0 0,0 0 0 0 0,0 0-1 0 0,-1-1 1 0 0,1 1 0 0 0,0 0 0 0 0,-1 0 0 0 0,1 0 0 0 0,0-1 0 0 0,-1 1 0 0 0,1 0-1 0 0,0 0 1 0 0,-1 0 0 0 0,1 0 0 0 0,0 0 0 0 0,-1 0 0 0 0,1 0 0 0 0,-1 0 0 0 0,1 0-1 0 0,0 0 1 0 0,-1 0 0 0 0,1 0 0 0 0,0 0 0 0 0,-1 0 0 0 0,1 0 0 0 0,-1 0 0 0 0,1 0-1 0 0,0 0 1 0 0,-1 0 0 0 0,1 0 0 0 0,0 1 0 0 0,-1-1 0 0 0,-14 5 272 0 0,8 0-239 0 0,0 1 1 0 0,0-1-1 0 0,0 1 0 0 0,1 1 0 0 0,0-1 0 0 0,0 1 0 0 0,1 0 0 0 0,-6 8 1 0 0,-16 20 79 0 0,4-6-142 0 0,-13 13-22 0 0,5-1-1494 0 0,44-35 1238 0 0,-5-3 209 0 0,-1 0 0 0 0,0-1 1 0 0,1 0-1 0 0,-1 0 1 0 0,1-1-1 0 0,0 0 1 0 0,11 1-1 0 0,5-3-52 0 0,26-3-1 0 0,-38 2 65 0 0,1 0-1 0 0,0 1 1 0 0,0 1-1 0 0,-1 0 1 0 0,1 1 0 0 0,0 0-1 0 0,24 6 1 0 0,-36-7 42 0 0,0 0 0 0 0,0 1 0 0 0,0 0-1 0 0,0-1 1 0 0,0 1 0 0 0,0-1 0 0 0,0 1 0 0 0,0 0 0 0 0,0 0 0 0 0,0 0 0 0 0,0 0-1 0 0,0-1 1 0 0,-1 1 0 0 0,1 0 0 0 0,0 0 0 0 0,-1 0 0 0 0,1 1 0 0 0,-1-1 0 0 0,1 0 0 0 0,-1 0-1 0 0,1 0 1 0 0,-1 0 0 0 0,0 0 0 0 0,0 1 0 0 0,1-1 0 0 0,-1 0 0 0 0,0 0 0 0 0,0 0-1 0 0,0 1 1 0 0,0-1 0 0 0,-1 0 0 0 0,1 0 0 0 0,0 0 0 0 0,0 1 0 0 0,-1-1 0 0 0,0 2-1 0 0,-1 3 123 0 0,0 0 0 0 0,-1 0 0 0 0,1 0 0 0 0,-1-1-1 0 0,-6 9 1 0 0,-3 3 107 0 0,-28 30 0 0 0,33-40-300 0 0,0 0 0 0 0,0-1 0 0 0,-1 0 0 0 0,0 0 1 0 0,-1 0-1 0 0,-11 5 0 0 0,19-11-15 0 0,0 1 1 0 0,0-1-1 0 0,0 1 1 0 0,0-1-1 0 0,-1 1 0 0 0,1-1 1 0 0,0 0-1 0 0,0 0 1 0 0,0 1-1 0 0,-1-1 1 0 0,1 0-1 0 0,0 0 1 0 0,0 0-1 0 0,-1 0 0 0 0,1-1 1 0 0,0 1-1 0 0,0 0 1 0 0,0 0-1 0 0,-1-1 1 0 0,1 1-1 0 0,0-1 1 0 0,0 1-1 0 0,0-1 0 0 0,0 1 1 0 0,0-1-1 0 0,0 0 1 0 0,0 0-1 0 0,0 1 1 0 0,0-1-1 0 0,-1-2 1 0 0,-5-9-1566 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08:52:20.0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13967 0 0,'0'0'638'0'0,"1"3"-14"0"0,1 1-595 0 0,0 0-1 0 0,0 0 1 0 0,-1 0 0 0 0,1 1 0 0 0,-1-1 0 0 0,0 5 0 0 0,4 9 758 0 0,-1-1 14 0 0,-1 0 1 0 0,0 0 0 0 0,-1 1-1 0 0,-1-1 1 0 0,-1 18-1 0 0,0-8-1562 0 0,5 34 0 0 0,-3-46-961 0 0</inkml:trace>
  <inkml:trace contextRef="#ctx0" brushRef="#br0" timeOffset="1">100 333 14279 0 0,'0'0'1298'0'0,"-1"2"-1069"0"0,-8 47 2896 0 0,6-29-2049 0 0,-11 63 1291 0 0,13-71-3178 0 0,0 0 0 0 0,1 0 1 0 0,1 1-1 0 0,3 19 1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08:52:20.4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1 117 12551 0 0,'0'0'4982'0'0,"2"-3"-4628"0"0,2 0-261 0 0,3-5 56 0 0,1 0 0 0 0,0 1 0 0 0,0 0 0 0 0,0 1 0 0 0,1-1 0 0 0,0 2 1 0 0,0-1-1 0 0,12-4 0 0 0,-4 4-107 0 0,10-5 25 0 0,-1 2 1 0 0,54-11-1 0 0,-79 19-51 0 0,1 1 0 0 0,-1 0 0 0 0,0 0 0 0 0,0 0 0 0 0,0 0 0 0 0,0 0 0 0 0,0 1 1 0 0,0-1-1 0 0,0 0 0 0 0,0 0 0 0 0,0 1 0 0 0,1-1 0 0 0,-1 1 0 0 0,0-1 0 0 0,0 1 0 0 0,-1-1 0 0 0,1 1 0 0 0,0 0 0 0 0,0-1 1 0 0,0 1-1 0 0,0 0 0 0 0,0 0 0 0 0,-1-1 0 0 0,1 1 0 0 0,0 0 0 0 0,0 2 0 0 0,0-1 55 0 0,1 0 0 0 0,-1 1 1 0 0,-1-1-1 0 0,1 1 0 0 0,0-1 0 0 0,0 1 0 0 0,-1-1 0 0 0,1 4 1 0 0,-1 1-29 0 0,0 1 1 0 0,0-1-1 0 0,-1 0 1 0 0,0 0-1 0 0,0 0 1 0 0,-1 0-1 0 0,0 0 1 0 0,0 0-1 0 0,-1 0 1 0 0,1 0-1 0 0,-1-1 1 0 0,-8 12-1 0 0,-2 0 166 0 0,0-1 0 0 0,-30 29 0 0 0,19-21-155 0 0,15-16-66 0 0,-1 2-1 0 0,2-1 1 0 0,-1 1 0 0 0,2 1-1 0 0,-1-1 1 0 0,1 1 0 0 0,1 1-1 0 0,0-1 1 0 0,1 1 0 0 0,-4 15-1 0 0,23-27-156 0 0,-9-1 157 0 0,0-1 0 0 0,0 0 0 0 0,0 0 0 0 0,0 0 1 0 0,0 0-1 0 0,0-1 0 0 0,0 0 0 0 0,0 0 0 0 0,5-3 0 0 0,6-4-13 0 0,18-15-1 0 0,-19 13-31 0 0,-2 1-484 0 0,0 0-1 0 0,-1-1 0 0 0,0-1 1 0 0,13-16-1 0 0,-14 13-842 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08:52:20.8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83 2303 0 0,'0'0'12454'0'0,"3"1"-11037"0"0,3 2-1159 0 0,1 0 0 0 0,0-1 0 0 0,0 0 0 0 0,0-1 1 0 0,0 0-1 0 0,0 0 0 0 0,0 0 0 0 0,1-1 0 0 0,-1 0 0 0 0,14-2 0 0 0,9-2 67 0 0,38-12-1 0 0,-25 6-51 0 0,-22 5-343 0 0,-1-1 0 0 0,23-9-1 0 0,-33 11-909 0 0,-1 0 0 0 0,0-1 1 0 0,14-10-1 0 0,-9 4-4890 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3T08:52:21.5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0 199 6911 0 0,'0'0'3376'0'0,"2"2"-1912"0"0,5 8-109 0 0,-6-9-1293 0 0,-1-1 0 0 0,1 1-1 0 0,-1-1 1 0 0,1 1 0 0 0,-1-1 0 0 0,1 1-1 0 0,0-1 1 0 0,-1 0 0 0 0,1 1 0 0 0,0-1 0 0 0,-1 0-1 0 0,1 1 1 0 0,0-1 0 0 0,-1 0 0 0 0,1 0-1 0 0,0 0 1 0 0,0 0 0 0 0,-1 0 0 0 0,1 0 0 0 0,0 0-1 0 0,1 0 1 0 0,-1 0 91 0 0,6 1 100 0 0,0 0 1 0 0,1-1-1 0 0,-1 1 0 0 0,0-2 1 0 0,1 1-1 0 0,-1-1 0 0 0,1 0 1 0 0,-1-1-1 0 0,0 0 1 0 0,11-4-1 0 0,3 0-52 0 0,-17 5-169 0 0,0 0-1 0 0,-1-1 1 0 0,1 0-1 0 0,0 0 1 0 0,-1 0 0 0 0,1-1-1 0 0,-1 1 1 0 0,0-1 0 0 0,5-4-1 0 0,9-7 12 0 0,-10 9-37 0 0,0 0 0 0 0,-1 0 0 0 0,1-1 0 0 0,-1 0 1 0 0,0 0-1 0 0,-1-1 0 0 0,1 1 0 0 0,-1-1 1 0 0,-1-1-1 0 0,1 1 0 0 0,3-9 0 0 0,-3-2-6 0 0,-1 2-14 0 0,-4 6-61 0 0,0 9 70 0 0,0 1-1 0 0,0-1 1 0 0,0 0 0 0 0,0 0 0 0 0,0 0-1 0 0,-1 0 1 0 0,1 1 0 0 0,0-1 0 0 0,-1 0-1 0 0,1 0 1 0 0,0 1 0 0 0,-1-1-1 0 0,1 0 1 0 0,-1 1 0 0 0,0-1 0 0 0,0 0-1 0 0,-1-2 1 0 0,-8-7 5 0 0,8 8 13 0 0,-1 1 0 0 0,0 0 0 0 0,0 0 1 0 0,1 1-1 0 0,-1-1 0 0 0,0 0 0 0 0,0 1 0 0 0,0 0 0 0 0,0 0 0 0 0,0 0 0 0 0,0 0 0 0 0,0 0 0 0 0,1 0 0 0 0,-1 1 0 0 0,0 0 0 0 0,-5 1 0 0 0,2 0 67 0 0,0 0-1 0 0,0 0 0 0 0,1 1 1 0 0,-1 0-1 0 0,1 0 0 0 0,-10 7 1 0 0,-1 5 160 0 0,2 1 1 0 0,0 1 0 0 0,0 0 0 0 0,2 0 0 0 0,0 2 0 0 0,-10 20 0 0 0,16-27-139 0 0,1-1 0 0 0,0 1-1 0 0,1 0 1 0 0,-5 17 0 0 0,8-23-71 0 0,0 1 1 0 0,0-1 0 0 0,0 0-1 0 0,1 1 1 0 0,-1-1-1 0 0,2 0 1 0 0,-1 1-1 0 0,1-1 1 0 0,0 1 0 0 0,2 8-1 0 0,-1-12-15 0 0,-1 1-1 0 0,0-1 1 0 0,1 0 0 0 0,0 0-1 0 0,-1 0 1 0 0,1-1 0 0 0,0 1-1 0 0,1 0 1 0 0,-1-1 0 0 0,0 1-1 0 0,1-1 1 0 0,-1 0 0 0 0,1 1-1 0 0,0-1 1 0 0,3 1 0 0 0,-2-1 4 0 0,0 0 1 0 0,1 0-1 0 0,-1-1 1 0 0,1 1-1 0 0,-1-1 1 0 0,1 0-1 0 0,0-1 1 0 0,-1 1-1 0 0,1-1 1 0 0,5 0-1 0 0,-2 0-80 0 0,1-1-1 0 0,0-1 1 0 0,0 1 0 0 0,-1-2-1 0 0,1 1 1 0 0,-1-1 0 0 0,1 0-1 0 0,-1-1 1 0 0,0 1 0 0 0,-1-2-1 0 0,9-5 1 0 0,-4 1-734 0 0,-2-1 0 0 0,14-15 0 0 0,-22 23 479 0 0,20-22-6348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88BF87-D18C-443C-AF53-0417602A814D}" type="datetimeFigureOut">
              <a:rPr lang="zh-TW" altLang="en-US" smtClean="0"/>
              <a:t>2022/9/23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A2864A-6564-49F2-8968-13F398C1B55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21859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becominghuman.ai/what-does-feature-scaling-mean-when-to-normalize-data-and-when-to-standardize-data-c3de654405ed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altLang="zh-TW" b="0" i="0">
                <a:solidFill>
                  <a:srgbClr val="292929"/>
                </a:solidFill>
                <a:effectLst/>
                <a:latin typeface="source-serif-pro"/>
              </a:rPr>
              <a:t>Normalization is used when the data doesn't have Gaussian distribution whereas Standardization is used on data having Gaussian distribution.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altLang="zh-TW" b="0" i="0">
                <a:solidFill>
                  <a:srgbClr val="292929"/>
                </a:solidFill>
                <a:effectLst/>
                <a:latin typeface="source-serif-pro"/>
              </a:rPr>
              <a:t>Normalization scales in a range of [0,1] or [-1,1]. Standardization is not bounded by range.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altLang="zh-TW" b="0" i="0">
                <a:solidFill>
                  <a:srgbClr val="292929"/>
                </a:solidFill>
                <a:effectLst/>
                <a:latin typeface="source-serif-pro"/>
              </a:rPr>
              <a:t>Normalization is highly affected by outliers. Standardization is slightly affected by outliers.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altLang="zh-TW" b="0" i="0">
                <a:solidFill>
                  <a:srgbClr val="292929"/>
                </a:solidFill>
                <a:effectLst/>
                <a:latin typeface="source-serif-pro"/>
              </a:rPr>
              <a:t>Normalization is considered when the algorithms do not make assumptions about the data distribution. Standardization is used when algorithms make assumptions about the data distribution.</a:t>
            </a:r>
          </a:p>
          <a:p>
            <a:r>
              <a:rPr lang="en-US" altLang="zh-TW">
                <a:hlinkClick r:id="rId3"/>
              </a:rPr>
              <a:t>What Do Normalization and Standardization Mean? When to Normalize Data and When to Standardize Data? | by </a:t>
            </a:r>
            <a:r>
              <a:rPr lang="en-US" altLang="zh-TW" err="1">
                <a:hlinkClick r:id="rId3"/>
              </a:rPr>
              <a:t>Akalbir</a:t>
            </a:r>
            <a:r>
              <a:rPr lang="en-US" altLang="zh-TW">
                <a:hlinkClick r:id="rId3"/>
              </a:rPr>
              <a:t> Singh Chadha | Becoming Human: Artificial Intelligence Magazine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A2864A-6564-49F2-8968-13F398C1B55F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185429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>
                <a:solidFill>
                  <a:schemeClr val="bg1"/>
                </a:solidFill>
              </a:rPr>
              <a:t>Make different features have the same scaling</a:t>
            </a:r>
            <a:endParaRPr lang="zh-TW" altLang="en-US" sz="1200">
              <a:solidFill>
                <a:schemeClr val="bg1"/>
              </a:solidFill>
            </a:endParaRPr>
          </a:p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6489A4-CE67-4BEB-8065-A8CA239ABCEB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318537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>
                <a:solidFill>
                  <a:schemeClr val="bg1"/>
                </a:solidFill>
              </a:rPr>
              <a:t>Make different features have the same scaling</a:t>
            </a:r>
            <a:endParaRPr lang="zh-TW" altLang="en-US" sz="1200">
              <a:solidFill>
                <a:schemeClr val="bg1"/>
              </a:solidFill>
            </a:endParaRPr>
          </a:p>
          <a:p>
            <a:r>
              <a:rPr lang="en-US" altLang="zh-TW"/>
              <a:t>W1 </a:t>
            </a:r>
            <a:r>
              <a:rPr lang="zh-TW" altLang="en-US"/>
              <a:t>和 </a:t>
            </a:r>
            <a:r>
              <a:rPr lang="en-US" altLang="zh-TW"/>
              <a:t>w2</a:t>
            </a:r>
            <a:r>
              <a:rPr lang="zh-TW" altLang="en-US"/>
              <a:t> 是</a:t>
            </a:r>
            <a:r>
              <a:rPr lang="en-US" altLang="zh-TW"/>
              <a:t>network</a:t>
            </a:r>
            <a:r>
              <a:rPr lang="zh-TW" altLang="en-US"/>
              <a:t>中的參數，假設</a:t>
            </a:r>
            <a:r>
              <a:rPr lang="en-US" altLang="zh-TW"/>
              <a:t>scale</a:t>
            </a:r>
            <a:r>
              <a:rPr lang="zh-TW" altLang="en-US"/>
              <a:t>差距很大，只用固定的</a:t>
            </a:r>
            <a:r>
              <a:rPr lang="en-US" altLang="zh-TW"/>
              <a:t>LR</a:t>
            </a:r>
            <a:r>
              <a:rPr lang="zh-TW" altLang="en-US"/>
              <a:t>很難</a:t>
            </a:r>
            <a:r>
              <a:rPr lang="en-US" altLang="zh-TW"/>
              <a:t>train</a:t>
            </a:r>
            <a:r>
              <a:rPr lang="zh-TW" altLang="en-US"/>
              <a:t>，所以才需要</a:t>
            </a:r>
            <a:r>
              <a:rPr lang="en-US" altLang="zh-TW"/>
              <a:t>adaptive LR, </a:t>
            </a:r>
            <a:r>
              <a:rPr lang="en-US" altLang="zh-TW" err="1"/>
              <a:t>adam</a:t>
            </a:r>
            <a:r>
              <a:rPr lang="zh-TW" altLang="en-US"/>
              <a:t>這些比較進階的</a:t>
            </a:r>
            <a:r>
              <a:rPr lang="en-US" altLang="zh-TW"/>
              <a:t>optimization</a:t>
            </a:r>
            <a:r>
              <a:rPr lang="zh-TW" altLang="en-US"/>
              <a:t>的方法，</a:t>
            </a:r>
            <a:endParaRPr lang="en-US" altLang="zh-TW"/>
          </a:p>
          <a:p>
            <a:r>
              <a:rPr lang="zh-TW" altLang="en-US"/>
              <a:t>這邊從另外一個角度，直接把難</a:t>
            </a:r>
            <a:r>
              <a:rPr lang="en-US" altLang="zh-TW"/>
              <a:t>train</a:t>
            </a:r>
            <a:r>
              <a:rPr lang="zh-TW" altLang="en-US"/>
              <a:t>的</a:t>
            </a:r>
            <a:r>
              <a:rPr lang="en-US" altLang="zh-TW"/>
              <a:t>error surface </a:t>
            </a:r>
            <a:r>
              <a:rPr lang="zh-TW" altLang="en-US"/>
              <a:t>改掉</a:t>
            </a:r>
            <a:endParaRPr lang="en-US" altLang="zh-TW"/>
          </a:p>
          <a:p>
            <a:r>
              <a:rPr lang="en-US" altLang="zh-TW"/>
              <a:t>Convex</a:t>
            </a:r>
            <a:r>
              <a:rPr lang="zh-TW" altLang="en-US"/>
              <a:t>這種斜率差很多的狀況是如何產生的</a:t>
            </a:r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6489A4-CE67-4BEB-8065-A8CA239ABCEB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837965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A2864A-6564-49F2-8968-13F398C1B55F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90469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/>
              <a:t>上學期好多人做</a:t>
            </a:r>
            <a:r>
              <a:rPr lang="en-US" altLang="zh-TW"/>
              <a:t>!</a:t>
            </a:r>
          </a:p>
          <a:p>
            <a:endParaRPr lang="en-US" altLang="zh-TW"/>
          </a:p>
          <a:p>
            <a:r>
              <a:rPr lang="en-US" altLang="zh-TW"/>
              <a:t>https://ntumlds.wordpress.com/2017/03/26/r05922005_rrrr/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6B85E-76DE-4769-AC39-05214A330808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128544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A2864A-6564-49F2-8968-13F398C1B55F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4804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BBB9A9D-48C8-DDAF-01DF-03141CD1D5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mediumllweb"/>
                <a:ea typeface="Microsoft JhengHei Light" panose="020B0604030504040204" pitchFamily="34" charset="-120"/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9467BAD8-F537-85BD-85F6-31E3EB56EF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Microsoft JhengHei Light" panose="020B0304030504040204" pitchFamily="34" charset="-120"/>
                <a:ea typeface="Microsoft JhengHei Light" panose="020B0304030504040204" pitchFamily="34" charset="-12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B9B5367-1341-3F27-0BD2-42B1A7A8A1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84790-FE4B-4483-83BE-DECCFD0FA772}" type="datetimeFigureOut">
              <a:rPr lang="zh-TW" altLang="en-US" smtClean="0"/>
              <a:t>2022/9/23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BF3B80E-4538-0095-2D69-3F1F3CE0D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EE2634D-3F75-FD7E-993E-35195F1A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C1C93-D2D1-4BBE-95F5-3B735EDA61C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55478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0B168D0-04E6-CE8C-2D5F-4FC832F46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3CBD2E42-95C2-FAE4-C2A0-D6566ACE0D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E3BCA8D-BE29-2ABD-902F-B794BF14E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84790-FE4B-4483-83BE-DECCFD0FA772}" type="datetimeFigureOut">
              <a:rPr lang="zh-TW" altLang="en-US" smtClean="0"/>
              <a:t>2022/9/23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F660EBB-F759-29AC-3DF8-FCE899332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9CAFC5B-AFFE-689D-B7E6-B3A3B0CED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C1C93-D2D1-4BBE-95F5-3B735EDA61C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50447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AECB58A9-BD8A-492C-5FC8-56BD8ADCBD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926D4AAE-961F-D3E4-5C0C-0644C73368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B74D223-7311-90C7-5B58-4AEF1621F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84790-FE4B-4483-83BE-DECCFD0FA772}" type="datetimeFigureOut">
              <a:rPr lang="zh-TW" altLang="en-US" smtClean="0"/>
              <a:t>2022/9/23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172582C-0AA8-666C-9711-BFF6970ED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41E34CD-8DD8-5F14-1552-A4C5EA7EB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C1C93-D2D1-4BBE-95F5-3B735EDA61C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96919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F0AAE9B-8CA9-E377-6FC2-788643695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ediumllweb"/>
                <a:ea typeface="Microsoft JhengHei Light" panose="020B0304030504040204" pitchFamily="34" charset="-120"/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F9CDFA5-51A8-DBEB-BFF9-EA3F527126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Microsoft JhengHei Light" panose="020B0304030504040204" pitchFamily="34" charset="-120"/>
                <a:ea typeface="Microsoft JhengHei Light" panose="020B0304030504040204" pitchFamily="34" charset="-120"/>
              </a:defRPr>
            </a:lvl1pPr>
            <a:lvl2pPr>
              <a:defRPr>
                <a:latin typeface="Microsoft JhengHei Light" panose="020B0304030504040204" pitchFamily="34" charset="-120"/>
                <a:ea typeface="Microsoft JhengHei Light" panose="020B0304030504040204" pitchFamily="34" charset="-120"/>
              </a:defRPr>
            </a:lvl2pPr>
            <a:lvl3pPr>
              <a:defRPr>
                <a:latin typeface="Microsoft JhengHei Light" panose="020B0304030504040204" pitchFamily="34" charset="-120"/>
                <a:ea typeface="Microsoft JhengHei Light" panose="020B0304030504040204" pitchFamily="34" charset="-120"/>
              </a:defRPr>
            </a:lvl3pPr>
            <a:lvl4pPr>
              <a:defRPr>
                <a:latin typeface="Microsoft JhengHei Light" panose="020B0304030504040204" pitchFamily="34" charset="-120"/>
                <a:ea typeface="Microsoft JhengHei Light" panose="020B0304030504040204" pitchFamily="34" charset="-120"/>
              </a:defRPr>
            </a:lvl4pPr>
            <a:lvl5pPr>
              <a:defRPr>
                <a:latin typeface="Microsoft JhengHei Light" panose="020B0304030504040204" pitchFamily="34" charset="-120"/>
                <a:ea typeface="Microsoft JhengHei Light" panose="020B0304030504040204" pitchFamily="34" charset="-120"/>
              </a:defRPr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3340ED0-0D74-7C79-591F-805BBB2DB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84790-FE4B-4483-83BE-DECCFD0FA772}" type="datetimeFigureOut">
              <a:rPr lang="zh-TW" altLang="en-US" smtClean="0"/>
              <a:t>2022/9/23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61BC903-5430-0A56-CCD6-99F1412D3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D969C5D-BA06-19B6-FF40-47FC84CDE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C1C93-D2D1-4BBE-95F5-3B735EDA61C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50645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0315CF4-6852-BA34-96DC-FB74DDB4C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470A8A59-E8EA-419A-6F2E-9266C458B7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3941897-A8FB-B503-46B7-4FCE182EB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84790-FE4B-4483-83BE-DECCFD0FA772}" type="datetimeFigureOut">
              <a:rPr lang="zh-TW" altLang="en-US" smtClean="0"/>
              <a:t>2022/9/23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12F3F03-FA4E-D01C-B7D3-3B833786F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9738F74-7FB1-7F69-E0C7-8068E454D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C1C93-D2D1-4BBE-95F5-3B735EDA61C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38944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32CF7B5-DA5C-8A39-EFE0-80E6F972A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F2F52D8-9557-6FAF-9402-6EC51C9149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D900FB1F-69F3-588F-3AA5-C3FA46ADF8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887538AF-DEF4-4BE2-5922-D9AD42E28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84790-FE4B-4483-83BE-DECCFD0FA772}" type="datetimeFigureOut">
              <a:rPr lang="zh-TW" altLang="en-US" smtClean="0"/>
              <a:t>2022/9/23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0B303FEB-E208-C16D-07F9-29D0D41F3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5D9E2CAC-D586-C42B-AE28-73CFFEE0A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C1C93-D2D1-4BBE-95F5-3B735EDA61C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1473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C4DE7A9-910D-B466-1962-2D7EEAAAD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11377B04-93FA-E9DB-59BA-6DC892FDC7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C8AAB448-B89A-7EA0-68F9-B2401095A1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EEB3D2B6-E945-6EDD-D3A7-9627B4DC0B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5228BC57-8E5E-D55F-43B1-4D904B9A7C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904AC558-8456-A1B9-23A2-F1C2424F3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84790-FE4B-4483-83BE-DECCFD0FA772}" type="datetimeFigureOut">
              <a:rPr lang="zh-TW" altLang="en-US" smtClean="0"/>
              <a:t>2022/9/23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3F05271D-B0C2-10F8-576F-B39DBDE8C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C52767B1-C533-8C2B-102E-4CF00A4DA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C1C93-D2D1-4BBE-95F5-3B735EDA61C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3145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DD973EB-AC70-EC54-6CDA-1238BE908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C2B1D460-6274-1E6E-9E8F-C508902A5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84790-FE4B-4483-83BE-DECCFD0FA772}" type="datetimeFigureOut">
              <a:rPr lang="zh-TW" altLang="en-US" smtClean="0"/>
              <a:t>2022/9/23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3840D6D3-A667-8BDA-ED0E-FD2682227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43077C56-3C2F-D709-9EC3-3EE065316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C1C93-D2D1-4BBE-95F5-3B735EDA61C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49896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F4C7376C-9880-88D9-B718-EB07CA384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84790-FE4B-4483-83BE-DECCFD0FA772}" type="datetimeFigureOut">
              <a:rPr lang="zh-TW" altLang="en-US" smtClean="0"/>
              <a:t>2022/9/23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6C626F20-56D1-EB55-6A03-FF7892146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FC549E2-CECA-1376-D829-DF9C739D8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C1C93-D2D1-4BBE-95F5-3B735EDA61C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93367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A71EE0F-42EE-F823-6E4E-C3E94CE78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E5A4088-F4DE-852A-8EDA-E2B79DE71C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D5FF309-32EB-CB65-2967-F7FB0C1BD2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51EA701E-9E98-0DE3-B44F-C9111E8B0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84790-FE4B-4483-83BE-DECCFD0FA772}" type="datetimeFigureOut">
              <a:rPr lang="zh-TW" altLang="en-US" smtClean="0"/>
              <a:t>2022/9/23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9D872A4D-8EBF-4FDA-72E3-221F4A7AF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4E2D67CB-80EA-0406-165A-4E0CCBD5A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C1C93-D2D1-4BBE-95F5-3B735EDA61C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90619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9A3BD97-7F37-3912-CD2F-695F2603C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AD0B616C-898B-0A13-D661-B5CCB38B0D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8BF62ADD-0608-72CC-F747-CCE3E7D12F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7AB2304D-56B4-4AB4-86DA-E6C286FA2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84790-FE4B-4483-83BE-DECCFD0FA772}" type="datetimeFigureOut">
              <a:rPr lang="zh-TW" altLang="en-US" smtClean="0"/>
              <a:t>2022/9/23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827BF6AB-140B-44B4-25BC-47245FB4A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3BDFD6C1-EC87-216C-CB14-B90DE2DB2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C1C93-D2D1-4BBE-95F5-3B735EDA61C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29813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EFC80E8B-4FEF-7DDB-8174-F204F856A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7E1081D5-2BF8-1CF8-E0FB-EC1F6ADDAD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D573AAE-2AA4-F05C-52AF-123B9B7E9E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884790-FE4B-4483-83BE-DECCFD0FA772}" type="datetimeFigureOut">
              <a:rPr lang="zh-TW" altLang="en-US" smtClean="0"/>
              <a:t>2022/9/23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AE0951B-20AD-1BEE-6B31-0B81D25307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93896A2-D502-89D8-3584-35503B64A9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8C1C93-D2D1-4BBE-95F5-3B735EDA61C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39226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00.png"/><Relationship Id="rId21" Type="http://schemas.openxmlformats.org/officeDocument/2006/relationships/image" Target="../media/image152.png"/><Relationship Id="rId324" Type="http://schemas.openxmlformats.org/officeDocument/2006/relationships/image" Target="../media/image302.png"/><Relationship Id="rId531" Type="http://schemas.openxmlformats.org/officeDocument/2006/relationships/customXml" Target="../ink/ink369.xml"/><Relationship Id="rId170" Type="http://schemas.openxmlformats.org/officeDocument/2006/relationships/customXml" Target="../ink/ink186.xml"/><Relationship Id="rId268" Type="http://schemas.openxmlformats.org/officeDocument/2006/relationships/customXml" Target="../ink/ink236.xml"/><Relationship Id="rId475" Type="http://schemas.openxmlformats.org/officeDocument/2006/relationships/customXml" Target="../ink/ink341.xml"/><Relationship Id="rId32" Type="http://schemas.openxmlformats.org/officeDocument/2006/relationships/customXml" Target="../ink/ink117.xml"/><Relationship Id="rId128" Type="http://schemas.openxmlformats.org/officeDocument/2006/relationships/customXml" Target="../ink/ink165.xml"/><Relationship Id="rId335" Type="http://schemas.openxmlformats.org/officeDocument/2006/relationships/customXml" Target="../ink/ink270.xml"/><Relationship Id="rId542" Type="http://schemas.openxmlformats.org/officeDocument/2006/relationships/image" Target="../media/image410.png"/><Relationship Id="rId181" Type="http://schemas.openxmlformats.org/officeDocument/2006/relationships/image" Target="../media/image232.png"/><Relationship Id="rId402" Type="http://schemas.openxmlformats.org/officeDocument/2006/relationships/customXml" Target="../ink/ink304.xml"/><Relationship Id="rId279" Type="http://schemas.openxmlformats.org/officeDocument/2006/relationships/customXml" Target="../ink/ink242.xml"/><Relationship Id="rId486" Type="http://schemas.openxmlformats.org/officeDocument/2006/relationships/image" Target="../media/image382.png"/><Relationship Id="rId43" Type="http://schemas.openxmlformats.org/officeDocument/2006/relationships/image" Target="../media/image163.png"/><Relationship Id="rId139" Type="http://schemas.openxmlformats.org/officeDocument/2006/relationships/image" Target="../media/image211.png"/><Relationship Id="rId346" Type="http://schemas.openxmlformats.org/officeDocument/2006/relationships/image" Target="../media/image313.png"/><Relationship Id="rId553" Type="http://schemas.openxmlformats.org/officeDocument/2006/relationships/customXml" Target="../ink/ink380.xml"/><Relationship Id="rId192" Type="http://schemas.openxmlformats.org/officeDocument/2006/relationships/customXml" Target="../ink/ink197.xml"/><Relationship Id="rId206" Type="http://schemas.openxmlformats.org/officeDocument/2006/relationships/customXml" Target="../ink/ink204.xml"/><Relationship Id="rId413" Type="http://schemas.openxmlformats.org/officeDocument/2006/relationships/image" Target="../media/image346.png"/><Relationship Id="rId497" Type="http://schemas.openxmlformats.org/officeDocument/2006/relationships/customXml" Target="../ink/ink352.xml"/><Relationship Id="rId357" Type="http://schemas.openxmlformats.org/officeDocument/2006/relationships/customXml" Target="../ink/ink281.xml"/><Relationship Id="rId54" Type="http://schemas.openxmlformats.org/officeDocument/2006/relationships/customXml" Target="../ink/ink128.xml"/><Relationship Id="rId217" Type="http://schemas.openxmlformats.org/officeDocument/2006/relationships/image" Target="../media/image250.png"/><Relationship Id="rId564" Type="http://schemas.openxmlformats.org/officeDocument/2006/relationships/image" Target="../media/image421.png"/><Relationship Id="rId424" Type="http://schemas.openxmlformats.org/officeDocument/2006/relationships/image" Target="../media/image351.png"/><Relationship Id="rId270" Type="http://schemas.openxmlformats.org/officeDocument/2006/relationships/image" Target="../media/image275.png"/><Relationship Id="rId65" Type="http://schemas.openxmlformats.org/officeDocument/2006/relationships/image" Target="../media/image174.png"/><Relationship Id="rId130" Type="http://schemas.openxmlformats.org/officeDocument/2006/relationships/customXml" Target="../ink/ink166.xml"/><Relationship Id="rId368" Type="http://schemas.openxmlformats.org/officeDocument/2006/relationships/image" Target="../media/image324.png"/><Relationship Id="rId575" Type="http://schemas.openxmlformats.org/officeDocument/2006/relationships/customXml" Target="../ink/ink391.xml"/><Relationship Id="rId228" Type="http://schemas.openxmlformats.org/officeDocument/2006/relationships/customXml" Target="../ink/ink215.xml"/><Relationship Id="rId435" Type="http://schemas.openxmlformats.org/officeDocument/2006/relationships/customXml" Target="../ink/ink321.xml"/><Relationship Id="rId281" Type="http://schemas.openxmlformats.org/officeDocument/2006/relationships/customXml" Target="../ink/ink243.xml"/><Relationship Id="rId502" Type="http://schemas.openxmlformats.org/officeDocument/2006/relationships/image" Target="../media/image390.png"/><Relationship Id="rId76" Type="http://schemas.openxmlformats.org/officeDocument/2006/relationships/customXml" Target="../ink/ink139.xml"/><Relationship Id="rId141" Type="http://schemas.openxmlformats.org/officeDocument/2006/relationships/image" Target="../media/image212.png"/><Relationship Id="rId379" Type="http://schemas.openxmlformats.org/officeDocument/2006/relationships/image" Target="../media/image329.png"/><Relationship Id="rId7" Type="http://schemas.openxmlformats.org/officeDocument/2006/relationships/image" Target="../media/image145.png"/><Relationship Id="rId183" Type="http://schemas.openxmlformats.org/officeDocument/2006/relationships/image" Target="../media/image233.png"/><Relationship Id="rId239" Type="http://schemas.openxmlformats.org/officeDocument/2006/relationships/image" Target="../media/image261.png"/><Relationship Id="rId390" Type="http://schemas.openxmlformats.org/officeDocument/2006/relationships/customXml" Target="../ink/ink298.xml"/><Relationship Id="rId404" Type="http://schemas.openxmlformats.org/officeDocument/2006/relationships/customXml" Target="../ink/ink305.xml"/><Relationship Id="rId446" Type="http://schemas.openxmlformats.org/officeDocument/2006/relationships/image" Target="../media/image362.png"/><Relationship Id="rId250" Type="http://schemas.openxmlformats.org/officeDocument/2006/relationships/customXml" Target="../ink/ink226.xml"/><Relationship Id="rId292" Type="http://schemas.openxmlformats.org/officeDocument/2006/relationships/image" Target="../media/image286.png"/><Relationship Id="rId306" Type="http://schemas.openxmlformats.org/officeDocument/2006/relationships/image" Target="../media/image293.png"/><Relationship Id="rId488" Type="http://schemas.openxmlformats.org/officeDocument/2006/relationships/image" Target="../media/image383.png"/><Relationship Id="rId45" Type="http://schemas.openxmlformats.org/officeDocument/2006/relationships/image" Target="../media/image164.png"/><Relationship Id="rId87" Type="http://schemas.openxmlformats.org/officeDocument/2006/relationships/image" Target="../media/image185.png"/><Relationship Id="rId110" Type="http://schemas.openxmlformats.org/officeDocument/2006/relationships/customXml" Target="../ink/ink156.xml"/><Relationship Id="rId348" Type="http://schemas.openxmlformats.org/officeDocument/2006/relationships/image" Target="../media/image314.png"/><Relationship Id="rId513" Type="http://schemas.openxmlformats.org/officeDocument/2006/relationships/customXml" Target="../ink/ink360.xml"/><Relationship Id="rId555" Type="http://schemas.openxmlformats.org/officeDocument/2006/relationships/customXml" Target="../ink/ink381.xml"/><Relationship Id="rId152" Type="http://schemas.openxmlformats.org/officeDocument/2006/relationships/customXml" Target="../ink/ink177.xml"/><Relationship Id="rId194" Type="http://schemas.openxmlformats.org/officeDocument/2006/relationships/customXml" Target="../ink/ink198.xml"/><Relationship Id="rId208" Type="http://schemas.openxmlformats.org/officeDocument/2006/relationships/customXml" Target="../ink/ink205.xml"/><Relationship Id="rId415" Type="http://schemas.openxmlformats.org/officeDocument/2006/relationships/image" Target="../media/image347.png"/><Relationship Id="rId457" Type="http://schemas.openxmlformats.org/officeDocument/2006/relationships/customXml" Target="../ink/ink332.xml"/><Relationship Id="rId261" Type="http://schemas.openxmlformats.org/officeDocument/2006/relationships/customXml" Target="../ink/ink232.xml"/><Relationship Id="rId499" Type="http://schemas.openxmlformats.org/officeDocument/2006/relationships/customXml" Target="../ink/ink353.xml"/><Relationship Id="rId14" Type="http://schemas.openxmlformats.org/officeDocument/2006/relationships/customXml" Target="../ink/ink108.xml"/><Relationship Id="rId56" Type="http://schemas.openxmlformats.org/officeDocument/2006/relationships/customXml" Target="../ink/ink129.xml"/><Relationship Id="rId317" Type="http://schemas.openxmlformats.org/officeDocument/2006/relationships/customXml" Target="../ink/ink261.xml"/><Relationship Id="rId359" Type="http://schemas.openxmlformats.org/officeDocument/2006/relationships/customXml" Target="../ink/ink282.xml"/><Relationship Id="rId524" Type="http://schemas.openxmlformats.org/officeDocument/2006/relationships/image" Target="../media/image401.png"/><Relationship Id="rId566" Type="http://schemas.openxmlformats.org/officeDocument/2006/relationships/image" Target="../media/image422.png"/><Relationship Id="rId98" Type="http://schemas.openxmlformats.org/officeDocument/2006/relationships/customXml" Target="../ink/ink150.xml"/><Relationship Id="rId121" Type="http://schemas.openxmlformats.org/officeDocument/2006/relationships/image" Target="../media/image202.png"/><Relationship Id="rId163" Type="http://schemas.openxmlformats.org/officeDocument/2006/relationships/image" Target="../media/image223.png"/><Relationship Id="rId219" Type="http://schemas.openxmlformats.org/officeDocument/2006/relationships/image" Target="../media/image251.png"/><Relationship Id="rId370" Type="http://schemas.openxmlformats.org/officeDocument/2006/relationships/customXml" Target="../ink/ink288.xml"/><Relationship Id="rId426" Type="http://schemas.openxmlformats.org/officeDocument/2006/relationships/image" Target="../media/image352.png"/><Relationship Id="rId230" Type="http://schemas.openxmlformats.org/officeDocument/2006/relationships/customXml" Target="../ink/ink216.xml"/><Relationship Id="rId468" Type="http://schemas.openxmlformats.org/officeDocument/2006/relationships/image" Target="../media/image373.png"/><Relationship Id="rId25" Type="http://schemas.openxmlformats.org/officeDocument/2006/relationships/image" Target="../media/image154.png"/><Relationship Id="rId67" Type="http://schemas.openxmlformats.org/officeDocument/2006/relationships/image" Target="../media/image175.png"/><Relationship Id="rId272" Type="http://schemas.openxmlformats.org/officeDocument/2006/relationships/image" Target="../media/image276.png"/><Relationship Id="rId328" Type="http://schemas.openxmlformats.org/officeDocument/2006/relationships/image" Target="../media/image304.png"/><Relationship Id="rId535" Type="http://schemas.openxmlformats.org/officeDocument/2006/relationships/customXml" Target="../ink/ink371.xml"/><Relationship Id="rId577" Type="http://schemas.openxmlformats.org/officeDocument/2006/relationships/customXml" Target="../ink/ink392.xml"/><Relationship Id="rId132" Type="http://schemas.openxmlformats.org/officeDocument/2006/relationships/customXml" Target="../ink/ink167.xml"/><Relationship Id="rId174" Type="http://schemas.openxmlformats.org/officeDocument/2006/relationships/customXml" Target="../ink/ink188.xml"/><Relationship Id="rId381" Type="http://schemas.openxmlformats.org/officeDocument/2006/relationships/image" Target="../media/image330.png"/><Relationship Id="rId241" Type="http://schemas.openxmlformats.org/officeDocument/2006/relationships/image" Target="../media/image262.png"/><Relationship Id="rId437" Type="http://schemas.openxmlformats.org/officeDocument/2006/relationships/customXml" Target="../ink/ink322.xml"/><Relationship Id="rId479" Type="http://schemas.openxmlformats.org/officeDocument/2006/relationships/customXml" Target="../ink/ink343.xml"/><Relationship Id="rId36" Type="http://schemas.openxmlformats.org/officeDocument/2006/relationships/customXml" Target="../ink/ink119.xml"/><Relationship Id="rId283" Type="http://schemas.openxmlformats.org/officeDocument/2006/relationships/customXml" Target="../ink/ink244.xml"/><Relationship Id="rId339" Type="http://schemas.openxmlformats.org/officeDocument/2006/relationships/customXml" Target="../ink/ink272.xml"/><Relationship Id="rId490" Type="http://schemas.openxmlformats.org/officeDocument/2006/relationships/image" Target="../media/image384.png"/><Relationship Id="rId504" Type="http://schemas.openxmlformats.org/officeDocument/2006/relationships/image" Target="../media/image391.png"/><Relationship Id="rId546" Type="http://schemas.openxmlformats.org/officeDocument/2006/relationships/image" Target="../media/image412.png"/><Relationship Id="rId78" Type="http://schemas.openxmlformats.org/officeDocument/2006/relationships/customXml" Target="../ink/ink140.xml"/><Relationship Id="rId101" Type="http://schemas.openxmlformats.org/officeDocument/2006/relationships/image" Target="../media/image192.png"/><Relationship Id="rId143" Type="http://schemas.openxmlformats.org/officeDocument/2006/relationships/image" Target="../media/image213.png"/><Relationship Id="rId185" Type="http://schemas.openxmlformats.org/officeDocument/2006/relationships/image" Target="../media/image234.png"/><Relationship Id="rId350" Type="http://schemas.openxmlformats.org/officeDocument/2006/relationships/image" Target="../media/image315.png"/><Relationship Id="rId406" Type="http://schemas.openxmlformats.org/officeDocument/2006/relationships/customXml" Target="../ink/ink306.xml"/><Relationship Id="rId9" Type="http://schemas.openxmlformats.org/officeDocument/2006/relationships/image" Target="../media/image146.png"/><Relationship Id="rId210" Type="http://schemas.openxmlformats.org/officeDocument/2006/relationships/customXml" Target="../ink/ink206.xml"/><Relationship Id="rId392" Type="http://schemas.openxmlformats.org/officeDocument/2006/relationships/customXml" Target="../ink/ink299.xml"/><Relationship Id="rId448" Type="http://schemas.openxmlformats.org/officeDocument/2006/relationships/image" Target="../media/image363.png"/><Relationship Id="rId252" Type="http://schemas.openxmlformats.org/officeDocument/2006/relationships/customXml" Target="../ink/ink227.xml"/><Relationship Id="rId294" Type="http://schemas.openxmlformats.org/officeDocument/2006/relationships/image" Target="../media/image287.png"/><Relationship Id="rId308" Type="http://schemas.openxmlformats.org/officeDocument/2006/relationships/image" Target="../media/image294.png"/><Relationship Id="rId515" Type="http://schemas.openxmlformats.org/officeDocument/2006/relationships/customXml" Target="../ink/ink361.xml"/><Relationship Id="rId47" Type="http://schemas.openxmlformats.org/officeDocument/2006/relationships/image" Target="../media/image165.png"/><Relationship Id="rId89" Type="http://schemas.openxmlformats.org/officeDocument/2006/relationships/image" Target="../media/image186.png"/><Relationship Id="rId112" Type="http://schemas.openxmlformats.org/officeDocument/2006/relationships/customXml" Target="../ink/ink157.xml"/><Relationship Id="rId154" Type="http://schemas.openxmlformats.org/officeDocument/2006/relationships/customXml" Target="../ink/ink178.xml"/><Relationship Id="rId361" Type="http://schemas.openxmlformats.org/officeDocument/2006/relationships/customXml" Target="../ink/ink283.xml"/><Relationship Id="rId557" Type="http://schemas.openxmlformats.org/officeDocument/2006/relationships/customXml" Target="../ink/ink382.xml"/><Relationship Id="rId196" Type="http://schemas.openxmlformats.org/officeDocument/2006/relationships/customXml" Target="../ink/ink199.xml"/><Relationship Id="rId417" Type="http://schemas.openxmlformats.org/officeDocument/2006/relationships/image" Target="../media/image348.png"/><Relationship Id="rId459" Type="http://schemas.openxmlformats.org/officeDocument/2006/relationships/customXml" Target="../ink/ink333.xml"/><Relationship Id="rId16" Type="http://schemas.openxmlformats.org/officeDocument/2006/relationships/customXml" Target="../ink/ink109.xml"/><Relationship Id="rId221" Type="http://schemas.openxmlformats.org/officeDocument/2006/relationships/image" Target="../media/image252.png"/><Relationship Id="rId263" Type="http://schemas.openxmlformats.org/officeDocument/2006/relationships/customXml" Target="../ink/ink233.xml"/><Relationship Id="rId319" Type="http://schemas.openxmlformats.org/officeDocument/2006/relationships/customXml" Target="../ink/ink262.xml"/><Relationship Id="rId470" Type="http://schemas.openxmlformats.org/officeDocument/2006/relationships/image" Target="../media/image374.png"/><Relationship Id="rId526" Type="http://schemas.openxmlformats.org/officeDocument/2006/relationships/image" Target="../media/image402.png"/><Relationship Id="rId58" Type="http://schemas.openxmlformats.org/officeDocument/2006/relationships/customXml" Target="../ink/ink130.xml"/><Relationship Id="rId123" Type="http://schemas.openxmlformats.org/officeDocument/2006/relationships/image" Target="../media/image203.png"/><Relationship Id="rId330" Type="http://schemas.openxmlformats.org/officeDocument/2006/relationships/image" Target="../media/image305.png"/><Relationship Id="rId568" Type="http://schemas.openxmlformats.org/officeDocument/2006/relationships/image" Target="../media/image423.png"/><Relationship Id="rId165" Type="http://schemas.openxmlformats.org/officeDocument/2006/relationships/image" Target="../media/image224.png"/><Relationship Id="rId372" Type="http://schemas.openxmlformats.org/officeDocument/2006/relationships/customXml" Target="../ink/ink289.xml"/><Relationship Id="rId428" Type="http://schemas.openxmlformats.org/officeDocument/2006/relationships/image" Target="../media/image353.png"/><Relationship Id="rId232" Type="http://schemas.openxmlformats.org/officeDocument/2006/relationships/customXml" Target="../ink/ink217.xml"/><Relationship Id="rId274" Type="http://schemas.openxmlformats.org/officeDocument/2006/relationships/image" Target="../media/image277.png"/><Relationship Id="rId481" Type="http://schemas.openxmlformats.org/officeDocument/2006/relationships/customXml" Target="../ink/ink344.xml"/><Relationship Id="rId27" Type="http://schemas.openxmlformats.org/officeDocument/2006/relationships/image" Target="../media/image155.png"/><Relationship Id="rId69" Type="http://schemas.openxmlformats.org/officeDocument/2006/relationships/image" Target="../media/image176.png"/><Relationship Id="rId134" Type="http://schemas.openxmlformats.org/officeDocument/2006/relationships/customXml" Target="../ink/ink168.xml"/><Relationship Id="rId537" Type="http://schemas.openxmlformats.org/officeDocument/2006/relationships/customXml" Target="../ink/ink372.xml"/><Relationship Id="rId579" Type="http://schemas.openxmlformats.org/officeDocument/2006/relationships/customXml" Target="../ink/ink393.xml"/><Relationship Id="rId80" Type="http://schemas.openxmlformats.org/officeDocument/2006/relationships/customXml" Target="../ink/ink141.xml"/><Relationship Id="rId176" Type="http://schemas.openxmlformats.org/officeDocument/2006/relationships/customXml" Target="../ink/ink189.xml"/><Relationship Id="rId341" Type="http://schemas.openxmlformats.org/officeDocument/2006/relationships/customXml" Target="../ink/ink273.xml"/><Relationship Id="rId383" Type="http://schemas.openxmlformats.org/officeDocument/2006/relationships/image" Target="../media/image331.png"/><Relationship Id="rId439" Type="http://schemas.openxmlformats.org/officeDocument/2006/relationships/customXml" Target="../ink/ink323.xml"/><Relationship Id="rId201" Type="http://schemas.openxmlformats.org/officeDocument/2006/relationships/image" Target="../media/image242.png"/><Relationship Id="rId243" Type="http://schemas.openxmlformats.org/officeDocument/2006/relationships/image" Target="../media/image263.png"/><Relationship Id="rId285" Type="http://schemas.openxmlformats.org/officeDocument/2006/relationships/customXml" Target="../ink/ink245.xml"/><Relationship Id="rId450" Type="http://schemas.openxmlformats.org/officeDocument/2006/relationships/image" Target="../media/image364.png"/><Relationship Id="rId506" Type="http://schemas.openxmlformats.org/officeDocument/2006/relationships/image" Target="../media/image392.png"/><Relationship Id="rId38" Type="http://schemas.openxmlformats.org/officeDocument/2006/relationships/customXml" Target="../ink/ink120.xml"/><Relationship Id="rId103" Type="http://schemas.openxmlformats.org/officeDocument/2006/relationships/image" Target="../media/image193.png"/><Relationship Id="rId310" Type="http://schemas.openxmlformats.org/officeDocument/2006/relationships/image" Target="../media/image295.png"/><Relationship Id="rId492" Type="http://schemas.openxmlformats.org/officeDocument/2006/relationships/image" Target="../media/image385.png"/><Relationship Id="rId548" Type="http://schemas.openxmlformats.org/officeDocument/2006/relationships/image" Target="../media/image413.png"/><Relationship Id="rId91" Type="http://schemas.openxmlformats.org/officeDocument/2006/relationships/image" Target="../media/image187.png"/><Relationship Id="rId145" Type="http://schemas.openxmlformats.org/officeDocument/2006/relationships/image" Target="../media/image214.png"/><Relationship Id="rId187" Type="http://schemas.openxmlformats.org/officeDocument/2006/relationships/image" Target="../media/image235.png"/><Relationship Id="rId352" Type="http://schemas.openxmlformats.org/officeDocument/2006/relationships/image" Target="../media/image316.png"/><Relationship Id="rId394" Type="http://schemas.openxmlformats.org/officeDocument/2006/relationships/customXml" Target="../ink/ink300.xml"/><Relationship Id="rId408" Type="http://schemas.openxmlformats.org/officeDocument/2006/relationships/customXml" Target="../ink/ink307.xml"/><Relationship Id="rId212" Type="http://schemas.openxmlformats.org/officeDocument/2006/relationships/customXml" Target="../ink/ink207.xml"/><Relationship Id="rId254" Type="http://schemas.openxmlformats.org/officeDocument/2006/relationships/customXml" Target="../ink/ink228.xml"/><Relationship Id="rId49" Type="http://schemas.openxmlformats.org/officeDocument/2006/relationships/image" Target="../media/image166.png"/><Relationship Id="rId114" Type="http://schemas.openxmlformats.org/officeDocument/2006/relationships/customXml" Target="../ink/ink158.xml"/><Relationship Id="rId296" Type="http://schemas.openxmlformats.org/officeDocument/2006/relationships/image" Target="../media/image288.png"/><Relationship Id="rId461" Type="http://schemas.openxmlformats.org/officeDocument/2006/relationships/customXml" Target="../ink/ink334.xml"/><Relationship Id="rId517" Type="http://schemas.openxmlformats.org/officeDocument/2006/relationships/customXml" Target="../ink/ink362.xml"/><Relationship Id="rId559" Type="http://schemas.openxmlformats.org/officeDocument/2006/relationships/customXml" Target="../ink/ink383.xml"/><Relationship Id="rId60" Type="http://schemas.openxmlformats.org/officeDocument/2006/relationships/customXml" Target="../ink/ink131.xml"/><Relationship Id="rId156" Type="http://schemas.openxmlformats.org/officeDocument/2006/relationships/customXml" Target="../ink/ink179.xml"/><Relationship Id="rId198" Type="http://schemas.openxmlformats.org/officeDocument/2006/relationships/customXml" Target="../ink/ink200.xml"/><Relationship Id="rId321" Type="http://schemas.openxmlformats.org/officeDocument/2006/relationships/customXml" Target="../ink/ink263.xml"/><Relationship Id="rId363" Type="http://schemas.openxmlformats.org/officeDocument/2006/relationships/customXml" Target="../ink/ink284.xml"/><Relationship Id="rId419" Type="http://schemas.openxmlformats.org/officeDocument/2006/relationships/image" Target="../media/image349.png"/><Relationship Id="rId570" Type="http://schemas.openxmlformats.org/officeDocument/2006/relationships/image" Target="../media/image424.png"/><Relationship Id="rId223" Type="http://schemas.openxmlformats.org/officeDocument/2006/relationships/image" Target="../media/image253.png"/><Relationship Id="rId430" Type="http://schemas.openxmlformats.org/officeDocument/2006/relationships/image" Target="../media/image354.png"/><Relationship Id="rId18" Type="http://schemas.openxmlformats.org/officeDocument/2006/relationships/customXml" Target="../ink/ink110.xml"/><Relationship Id="rId265" Type="http://schemas.openxmlformats.org/officeDocument/2006/relationships/customXml" Target="../ink/ink234.xml"/><Relationship Id="rId472" Type="http://schemas.openxmlformats.org/officeDocument/2006/relationships/image" Target="../media/image375.png"/><Relationship Id="rId528" Type="http://schemas.openxmlformats.org/officeDocument/2006/relationships/image" Target="../media/image403.png"/><Relationship Id="rId125" Type="http://schemas.openxmlformats.org/officeDocument/2006/relationships/image" Target="../media/image204.png"/><Relationship Id="rId167" Type="http://schemas.openxmlformats.org/officeDocument/2006/relationships/image" Target="../media/image225.png"/><Relationship Id="rId332" Type="http://schemas.openxmlformats.org/officeDocument/2006/relationships/image" Target="../media/image306.png"/><Relationship Id="rId374" Type="http://schemas.openxmlformats.org/officeDocument/2006/relationships/customXml" Target="../ink/ink290.xml"/><Relationship Id="rId581" Type="http://schemas.openxmlformats.org/officeDocument/2006/relationships/customXml" Target="../ink/ink394.xml"/><Relationship Id="rId71" Type="http://schemas.openxmlformats.org/officeDocument/2006/relationships/image" Target="../media/image177.png"/><Relationship Id="rId234" Type="http://schemas.openxmlformats.org/officeDocument/2006/relationships/customXml" Target="../ink/ink218.xml"/><Relationship Id="rId2" Type="http://schemas.openxmlformats.org/officeDocument/2006/relationships/customXml" Target="../ink/ink102.xml"/><Relationship Id="rId29" Type="http://schemas.openxmlformats.org/officeDocument/2006/relationships/image" Target="../media/image156.png"/><Relationship Id="rId276" Type="http://schemas.openxmlformats.org/officeDocument/2006/relationships/image" Target="../media/image278.png"/><Relationship Id="rId441" Type="http://schemas.openxmlformats.org/officeDocument/2006/relationships/customXml" Target="../ink/ink324.xml"/><Relationship Id="rId483" Type="http://schemas.openxmlformats.org/officeDocument/2006/relationships/customXml" Target="../ink/ink345.xml"/><Relationship Id="rId539" Type="http://schemas.openxmlformats.org/officeDocument/2006/relationships/customXml" Target="../ink/ink373.xml"/><Relationship Id="rId40" Type="http://schemas.openxmlformats.org/officeDocument/2006/relationships/customXml" Target="../ink/ink121.xml"/><Relationship Id="rId136" Type="http://schemas.openxmlformats.org/officeDocument/2006/relationships/customXml" Target="../ink/ink169.xml"/><Relationship Id="rId178" Type="http://schemas.openxmlformats.org/officeDocument/2006/relationships/customXml" Target="../ink/ink190.xml"/><Relationship Id="rId301" Type="http://schemas.openxmlformats.org/officeDocument/2006/relationships/customXml" Target="../ink/ink253.xml"/><Relationship Id="rId343" Type="http://schemas.openxmlformats.org/officeDocument/2006/relationships/customXml" Target="../ink/ink274.xml"/><Relationship Id="rId550" Type="http://schemas.openxmlformats.org/officeDocument/2006/relationships/image" Target="../media/image414.png"/><Relationship Id="rId82" Type="http://schemas.openxmlformats.org/officeDocument/2006/relationships/customXml" Target="../ink/ink142.xml"/><Relationship Id="rId203" Type="http://schemas.openxmlformats.org/officeDocument/2006/relationships/image" Target="../media/image243.png"/><Relationship Id="rId385" Type="http://schemas.openxmlformats.org/officeDocument/2006/relationships/image" Target="../media/image332.png"/><Relationship Id="rId245" Type="http://schemas.openxmlformats.org/officeDocument/2006/relationships/image" Target="../media/image264.png"/><Relationship Id="rId287" Type="http://schemas.openxmlformats.org/officeDocument/2006/relationships/customXml" Target="../ink/ink246.xml"/><Relationship Id="rId410" Type="http://schemas.openxmlformats.org/officeDocument/2006/relationships/customXml" Target="../ink/ink308.xml"/><Relationship Id="rId452" Type="http://schemas.openxmlformats.org/officeDocument/2006/relationships/image" Target="../media/image365.png"/><Relationship Id="rId494" Type="http://schemas.openxmlformats.org/officeDocument/2006/relationships/image" Target="../media/image386.png"/><Relationship Id="rId508" Type="http://schemas.openxmlformats.org/officeDocument/2006/relationships/image" Target="../media/image393.png"/><Relationship Id="rId105" Type="http://schemas.openxmlformats.org/officeDocument/2006/relationships/image" Target="../media/image194.png"/><Relationship Id="rId147" Type="http://schemas.openxmlformats.org/officeDocument/2006/relationships/image" Target="../media/image215.png"/><Relationship Id="rId312" Type="http://schemas.openxmlformats.org/officeDocument/2006/relationships/image" Target="../media/image296.png"/><Relationship Id="rId354" Type="http://schemas.openxmlformats.org/officeDocument/2006/relationships/image" Target="../media/image317.png"/><Relationship Id="rId51" Type="http://schemas.openxmlformats.org/officeDocument/2006/relationships/image" Target="../media/image167.png"/><Relationship Id="rId93" Type="http://schemas.openxmlformats.org/officeDocument/2006/relationships/image" Target="../media/image188.png"/><Relationship Id="rId189" Type="http://schemas.openxmlformats.org/officeDocument/2006/relationships/image" Target="../media/image236.png"/><Relationship Id="rId396" Type="http://schemas.openxmlformats.org/officeDocument/2006/relationships/customXml" Target="../ink/ink301.xml"/><Relationship Id="rId561" Type="http://schemas.openxmlformats.org/officeDocument/2006/relationships/customXml" Target="../ink/ink384.xml"/><Relationship Id="rId214" Type="http://schemas.openxmlformats.org/officeDocument/2006/relationships/customXml" Target="../ink/ink208.xml"/><Relationship Id="rId256" Type="http://schemas.openxmlformats.org/officeDocument/2006/relationships/customXml" Target="../ink/ink229.xml"/><Relationship Id="rId298" Type="http://schemas.openxmlformats.org/officeDocument/2006/relationships/image" Target="../media/image289.png"/><Relationship Id="rId421" Type="http://schemas.openxmlformats.org/officeDocument/2006/relationships/customXml" Target="../ink/ink314.xml"/><Relationship Id="rId463" Type="http://schemas.openxmlformats.org/officeDocument/2006/relationships/customXml" Target="../ink/ink335.xml"/><Relationship Id="rId519" Type="http://schemas.openxmlformats.org/officeDocument/2006/relationships/customXml" Target="../ink/ink363.xml"/><Relationship Id="rId116" Type="http://schemas.openxmlformats.org/officeDocument/2006/relationships/customXml" Target="../ink/ink159.xml"/><Relationship Id="rId158" Type="http://schemas.openxmlformats.org/officeDocument/2006/relationships/customXml" Target="../ink/ink180.xml"/><Relationship Id="rId323" Type="http://schemas.openxmlformats.org/officeDocument/2006/relationships/customXml" Target="../ink/ink264.xml"/><Relationship Id="rId530" Type="http://schemas.openxmlformats.org/officeDocument/2006/relationships/image" Target="../media/image404.png"/><Relationship Id="rId20" Type="http://schemas.openxmlformats.org/officeDocument/2006/relationships/customXml" Target="../ink/ink111.xml"/><Relationship Id="rId62" Type="http://schemas.openxmlformats.org/officeDocument/2006/relationships/customXml" Target="../ink/ink132.xml"/><Relationship Id="rId365" Type="http://schemas.openxmlformats.org/officeDocument/2006/relationships/customXml" Target="../ink/ink285.xml"/><Relationship Id="rId572" Type="http://schemas.openxmlformats.org/officeDocument/2006/relationships/image" Target="../media/image425.png"/><Relationship Id="rId225" Type="http://schemas.openxmlformats.org/officeDocument/2006/relationships/image" Target="../media/image254.png"/><Relationship Id="rId267" Type="http://schemas.openxmlformats.org/officeDocument/2006/relationships/image" Target="../media/image274.png"/><Relationship Id="rId432" Type="http://schemas.openxmlformats.org/officeDocument/2006/relationships/image" Target="../media/image355.png"/><Relationship Id="rId474" Type="http://schemas.openxmlformats.org/officeDocument/2006/relationships/image" Target="../media/image376.png"/><Relationship Id="rId127" Type="http://schemas.openxmlformats.org/officeDocument/2006/relationships/image" Target="../media/image205.png"/><Relationship Id="rId31" Type="http://schemas.openxmlformats.org/officeDocument/2006/relationships/image" Target="../media/image157.png"/><Relationship Id="rId73" Type="http://schemas.openxmlformats.org/officeDocument/2006/relationships/image" Target="../media/image178.png"/><Relationship Id="rId169" Type="http://schemas.openxmlformats.org/officeDocument/2006/relationships/image" Target="../media/image226.png"/><Relationship Id="rId334" Type="http://schemas.openxmlformats.org/officeDocument/2006/relationships/image" Target="../media/image307.png"/><Relationship Id="rId376" Type="http://schemas.openxmlformats.org/officeDocument/2006/relationships/customXml" Target="../ink/ink291.xml"/><Relationship Id="rId541" Type="http://schemas.openxmlformats.org/officeDocument/2006/relationships/customXml" Target="../ink/ink374.xml"/><Relationship Id="rId4" Type="http://schemas.openxmlformats.org/officeDocument/2006/relationships/customXml" Target="../ink/ink103.xml"/><Relationship Id="rId180" Type="http://schemas.openxmlformats.org/officeDocument/2006/relationships/customXml" Target="../ink/ink191.xml"/><Relationship Id="rId236" Type="http://schemas.openxmlformats.org/officeDocument/2006/relationships/customXml" Target="../ink/ink219.xml"/><Relationship Id="rId278" Type="http://schemas.openxmlformats.org/officeDocument/2006/relationships/image" Target="../media/image279.png"/><Relationship Id="rId401" Type="http://schemas.openxmlformats.org/officeDocument/2006/relationships/image" Target="../media/image340.png"/><Relationship Id="rId443" Type="http://schemas.openxmlformats.org/officeDocument/2006/relationships/customXml" Target="../ink/ink325.xml"/><Relationship Id="rId303" Type="http://schemas.openxmlformats.org/officeDocument/2006/relationships/customXml" Target="../ink/ink254.xml"/><Relationship Id="rId485" Type="http://schemas.openxmlformats.org/officeDocument/2006/relationships/customXml" Target="../ink/ink346.xml"/><Relationship Id="rId42" Type="http://schemas.openxmlformats.org/officeDocument/2006/relationships/customXml" Target="../ink/ink122.xml"/><Relationship Id="rId84" Type="http://schemas.openxmlformats.org/officeDocument/2006/relationships/customXml" Target="../ink/ink143.xml"/><Relationship Id="rId138" Type="http://schemas.openxmlformats.org/officeDocument/2006/relationships/customXml" Target="../ink/ink170.xml"/><Relationship Id="rId345" Type="http://schemas.openxmlformats.org/officeDocument/2006/relationships/customXml" Target="../ink/ink275.xml"/><Relationship Id="rId387" Type="http://schemas.openxmlformats.org/officeDocument/2006/relationships/image" Target="../media/image333.png"/><Relationship Id="rId510" Type="http://schemas.openxmlformats.org/officeDocument/2006/relationships/image" Target="../media/image394.png"/><Relationship Id="rId552" Type="http://schemas.openxmlformats.org/officeDocument/2006/relationships/image" Target="../media/image415.png"/><Relationship Id="rId191" Type="http://schemas.openxmlformats.org/officeDocument/2006/relationships/image" Target="../media/image237.png"/><Relationship Id="rId205" Type="http://schemas.openxmlformats.org/officeDocument/2006/relationships/image" Target="../media/image244.png"/><Relationship Id="rId247" Type="http://schemas.openxmlformats.org/officeDocument/2006/relationships/image" Target="../media/image265.png"/><Relationship Id="rId412" Type="http://schemas.openxmlformats.org/officeDocument/2006/relationships/customXml" Target="../ink/ink309.xml"/><Relationship Id="rId107" Type="http://schemas.openxmlformats.org/officeDocument/2006/relationships/image" Target="../media/image195.png"/><Relationship Id="rId289" Type="http://schemas.openxmlformats.org/officeDocument/2006/relationships/customXml" Target="../ink/ink247.xml"/><Relationship Id="rId454" Type="http://schemas.openxmlformats.org/officeDocument/2006/relationships/image" Target="../media/image366.png"/><Relationship Id="rId496" Type="http://schemas.openxmlformats.org/officeDocument/2006/relationships/image" Target="../media/image387.png"/><Relationship Id="rId11" Type="http://schemas.openxmlformats.org/officeDocument/2006/relationships/image" Target="../media/image147.png"/><Relationship Id="rId53" Type="http://schemas.openxmlformats.org/officeDocument/2006/relationships/image" Target="../media/image168.png"/><Relationship Id="rId149" Type="http://schemas.openxmlformats.org/officeDocument/2006/relationships/image" Target="../media/image216.png"/><Relationship Id="rId314" Type="http://schemas.openxmlformats.org/officeDocument/2006/relationships/image" Target="../media/image297.png"/><Relationship Id="rId356" Type="http://schemas.openxmlformats.org/officeDocument/2006/relationships/image" Target="../media/image318.png"/><Relationship Id="rId398" Type="http://schemas.openxmlformats.org/officeDocument/2006/relationships/customXml" Target="../ink/ink302.xml"/><Relationship Id="rId521" Type="http://schemas.openxmlformats.org/officeDocument/2006/relationships/customXml" Target="../ink/ink364.xml"/><Relationship Id="rId563" Type="http://schemas.openxmlformats.org/officeDocument/2006/relationships/customXml" Target="../ink/ink385.xml"/><Relationship Id="rId95" Type="http://schemas.openxmlformats.org/officeDocument/2006/relationships/image" Target="../media/image189.png"/><Relationship Id="rId160" Type="http://schemas.openxmlformats.org/officeDocument/2006/relationships/customXml" Target="../ink/ink181.xml"/><Relationship Id="rId216" Type="http://schemas.openxmlformats.org/officeDocument/2006/relationships/customXml" Target="../ink/ink209.xml"/><Relationship Id="rId423" Type="http://schemas.openxmlformats.org/officeDocument/2006/relationships/customXml" Target="../ink/ink315.xml"/><Relationship Id="rId258" Type="http://schemas.openxmlformats.org/officeDocument/2006/relationships/customXml" Target="../ink/ink230.xml"/><Relationship Id="rId465" Type="http://schemas.openxmlformats.org/officeDocument/2006/relationships/customXml" Target="../ink/ink336.xml"/><Relationship Id="rId22" Type="http://schemas.openxmlformats.org/officeDocument/2006/relationships/customXml" Target="../ink/ink112.xml"/><Relationship Id="rId64" Type="http://schemas.openxmlformats.org/officeDocument/2006/relationships/customXml" Target="../ink/ink133.xml"/><Relationship Id="rId118" Type="http://schemas.openxmlformats.org/officeDocument/2006/relationships/customXml" Target="../ink/ink160.xml"/><Relationship Id="rId325" Type="http://schemas.openxmlformats.org/officeDocument/2006/relationships/customXml" Target="../ink/ink265.xml"/><Relationship Id="rId367" Type="http://schemas.openxmlformats.org/officeDocument/2006/relationships/customXml" Target="../ink/ink286.xml"/><Relationship Id="rId532" Type="http://schemas.openxmlformats.org/officeDocument/2006/relationships/image" Target="../media/image405.png"/><Relationship Id="rId574" Type="http://schemas.openxmlformats.org/officeDocument/2006/relationships/image" Target="../media/image426.png"/><Relationship Id="rId171" Type="http://schemas.openxmlformats.org/officeDocument/2006/relationships/image" Target="../media/image227.png"/><Relationship Id="rId227" Type="http://schemas.openxmlformats.org/officeDocument/2006/relationships/image" Target="../media/image255.png"/><Relationship Id="rId269" Type="http://schemas.openxmlformats.org/officeDocument/2006/relationships/customXml" Target="../ink/ink237.xml"/><Relationship Id="rId434" Type="http://schemas.openxmlformats.org/officeDocument/2006/relationships/image" Target="../media/image356.png"/><Relationship Id="rId476" Type="http://schemas.openxmlformats.org/officeDocument/2006/relationships/image" Target="../media/image377.png"/><Relationship Id="rId33" Type="http://schemas.openxmlformats.org/officeDocument/2006/relationships/image" Target="../media/image158.png"/><Relationship Id="rId129" Type="http://schemas.openxmlformats.org/officeDocument/2006/relationships/image" Target="../media/image206.png"/><Relationship Id="rId280" Type="http://schemas.openxmlformats.org/officeDocument/2006/relationships/image" Target="../media/image280.png"/><Relationship Id="rId336" Type="http://schemas.openxmlformats.org/officeDocument/2006/relationships/image" Target="../media/image308.png"/><Relationship Id="rId501" Type="http://schemas.openxmlformats.org/officeDocument/2006/relationships/customXml" Target="../ink/ink354.xml"/><Relationship Id="rId543" Type="http://schemas.openxmlformats.org/officeDocument/2006/relationships/customXml" Target="../ink/ink375.xml"/><Relationship Id="rId75" Type="http://schemas.openxmlformats.org/officeDocument/2006/relationships/image" Target="../media/image179.png"/><Relationship Id="rId140" Type="http://schemas.openxmlformats.org/officeDocument/2006/relationships/customXml" Target="../ink/ink171.xml"/><Relationship Id="rId182" Type="http://schemas.openxmlformats.org/officeDocument/2006/relationships/customXml" Target="../ink/ink192.xml"/><Relationship Id="rId378" Type="http://schemas.openxmlformats.org/officeDocument/2006/relationships/customXml" Target="../ink/ink292.xml"/><Relationship Id="rId403" Type="http://schemas.openxmlformats.org/officeDocument/2006/relationships/image" Target="../media/image341.png"/><Relationship Id="rId6" Type="http://schemas.openxmlformats.org/officeDocument/2006/relationships/customXml" Target="../ink/ink104.xml"/><Relationship Id="rId238" Type="http://schemas.openxmlformats.org/officeDocument/2006/relationships/customXml" Target="../ink/ink220.xml"/><Relationship Id="rId445" Type="http://schemas.openxmlformats.org/officeDocument/2006/relationships/customXml" Target="../ink/ink326.xml"/><Relationship Id="rId487" Type="http://schemas.openxmlformats.org/officeDocument/2006/relationships/customXml" Target="../ink/ink347.xml"/><Relationship Id="rId291" Type="http://schemas.openxmlformats.org/officeDocument/2006/relationships/customXml" Target="../ink/ink248.xml"/><Relationship Id="rId305" Type="http://schemas.openxmlformats.org/officeDocument/2006/relationships/customXml" Target="../ink/ink255.xml"/><Relationship Id="rId347" Type="http://schemas.openxmlformats.org/officeDocument/2006/relationships/customXml" Target="../ink/ink276.xml"/><Relationship Id="rId512" Type="http://schemas.openxmlformats.org/officeDocument/2006/relationships/image" Target="../media/image395.png"/><Relationship Id="rId44" Type="http://schemas.openxmlformats.org/officeDocument/2006/relationships/customXml" Target="../ink/ink123.xml"/><Relationship Id="rId86" Type="http://schemas.openxmlformats.org/officeDocument/2006/relationships/customXml" Target="../ink/ink144.xml"/><Relationship Id="rId151" Type="http://schemas.openxmlformats.org/officeDocument/2006/relationships/image" Target="../media/image217.png"/><Relationship Id="rId389" Type="http://schemas.openxmlformats.org/officeDocument/2006/relationships/image" Target="../media/image334.png"/><Relationship Id="rId554" Type="http://schemas.openxmlformats.org/officeDocument/2006/relationships/image" Target="../media/image416.png"/><Relationship Id="rId193" Type="http://schemas.openxmlformats.org/officeDocument/2006/relationships/image" Target="../media/image238.png"/><Relationship Id="rId207" Type="http://schemas.openxmlformats.org/officeDocument/2006/relationships/image" Target="../media/image245.png"/><Relationship Id="rId249" Type="http://schemas.openxmlformats.org/officeDocument/2006/relationships/image" Target="../media/image266.png"/><Relationship Id="rId414" Type="http://schemas.openxmlformats.org/officeDocument/2006/relationships/customXml" Target="../ink/ink310.xml"/><Relationship Id="rId456" Type="http://schemas.openxmlformats.org/officeDocument/2006/relationships/image" Target="../media/image367.png"/><Relationship Id="rId498" Type="http://schemas.openxmlformats.org/officeDocument/2006/relationships/image" Target="../media/image388.png"/><Relationship Id="rId13" Type="http://schemas.openxmlformats.org/officeDocument/2006/relationships/image" Target="../media/image148.png"/><Relationship Id="rId109" Type="http://schemas.openxmlformats.org/officeDocument/2006/relationships/image" Target="../media/image196.png"/><Relationship Id="rId260" Type="http://schemas.openxmlformats.org/officeDocument/2006/relationships/customXml" Target="../ink/ink231.xml"/><Relationship Id="rId316" Type="http://schemas.openxmlformats.org/officeDocument/2006/relationships/image" Target="../media/image298.png"/><Relationship Id="rId523" Type="http://schemas.openxmlformats.org/officeDocument/2006/relationships/customXml" Target="../ink/ink365.xml"/><Relationship Id="rId55" Type="http://schemas.openxmlformats.org/officeDocument/2006/relationships/image" Target="../media/image169.png"/><Relationship Id="rId97" Type="http://schemas.openxmlformats.org/officeDocument/2006/relationships/image" Target="../media/image190.png"/><Relationship Id="rId120" Type="http://schemas.openxmlformats.org/officeDocument/2006/relationships/customXml" Target="../ink/ink161.xml"/><Relationship Id="rId358" Type="http://schemas.openxmlformats.org/officeDocument/2006/relationships/image" Target="../media/image319.png"/><Relationship Id="rId565" Type="http://schemas.openxmlformats.org/officeDocument/2006/relationships/customXml" Target="../ink/ink386.xml"/><Relationship Id="rId162" Type="http://schemas.openxmlformats.org/officeDocument/2006/relationships/customXml" Target="../ink/ink182.xml"/><Relationship Id="rId218" Type="http://schemas.openxmlformats.org/officeDocument/2006/relationships/customXml" Target="../ink/ink210.xml"/><Relationship Id="rId425" Type="http://schemas.openxmlformats.org/officeDocument/2006/relationships/customXml" Target="../ink/ink316.xml"/><Relationship Id="rId467" Type="http://schemas.openxmlformats.org/officeDocument/2006/relationships/customXml" Target="../ink/ink337.xml"/><Relationship Id="rId271" Type="http://schemas.openxmlformats.org/officeDocument/2006/relationships/customXml" Target="../ink/ink238.xml"/><Relationship Id="rId24" Type="http://schemas.openxmlformats.org/officeDocument/2006/relationships/customXml" Target="../ink/ink113.xml"/><Relationship Id="rId66" Type="http://schemas.openxmlformats.org/officeDocument/2006/relationships/customXml" Target="../ink/ink134.xml"/><Relationship Id="rId131" Type="http://schemas.openxmlformats.org/officeDocument/2006/relationships/image" Target="../media/image207.png"/><Relationship Id="rId327" Type="http://schemas.openxmlformats.org/officeDocument/2006/relationships/customXml" Target="../ink/ink266.xml"/><Relationship Id="rId369" Type="http://schemas.openxmlformats.org/officeDocument/2006/relationships/customXml" Target="../ink/ink287.xml"/><Relationship Id="rId534" Type="http://schemas.openxmlformats.org/officeDocument/2006/relationships/image" Target="../media/image406.png"/><Relationship Id="rId576" Type="http://schemas.openxmlformats.org/officeDocument/2006/relationships/image" Target="../media/image427.png"/><Relationship Id="rId173" Type="http://schemas.openxmlformats.org/officeDocument/2006/relationships/image" Target="../media/image228.png"/><Relationship Id="rId229" Type="http://schemas.openxmlformats.org/officeDocument/2006/relationships/image" Target="../media/image256.png"/><Relationship Id="rId380" Type="http://schemas.openxmlformats.org/officeDocument/2006/relationships/customXml" Target="../ink/ink293.xml"/><Relationship Id="rId436" Type="http://schemas.openxmlformats.org/officeDocument/2006/relationships/image" Target="../media/image357.png"/><Relationship Id="rId240" Type="http://schemas.openxmlformats.org/officeDocument/2006/relationships/customXml" Target="../ink/ink221.xml"/><Relationship Id="rId478" Type="http://schemas.openxmlformats.org/officeDocument/2006/relationships/image" Target="../media/image378.png"/><Relationship Id="rId35" Type="http://schemas.openxmlformats.org/officeDocument/2006/relationships/image" Target="../media/image159.png"/><Relationship Id="rId77" Type="http://schemas.openxmlformats.org/officeDocument/2006/relationships/image" Target="../media/image180.png"/><Relationship Id="rId100" Type="http://schemas.openxmlformats.org/officeDocument/2006/relationships/customXml" Target="../ink/ink151.xml"/><Relationship Id="rId282" Type="http://schemas.openxmlformats.org/officeDocument/2006/relationships/image" Target="../media/image281.png"/><Relationship Id="rId338" Type="http://schemas.openxmlformats.org/officeDocument/2006/relationships/image" Target="../media/image309.png"/><Relationship Id="rId503" Type="http://schemas.openxmlformats.org/officeDocument/2006/relationships/customXml" Target="../ink/ink355.xml"/><Relationship Id="rId545" Type="http://schemas.openxmlformats.org/officeDocument/2006/relationships/customXml" Target="../ink/ink376.xml"/><Relationship Id="rId8" Type="http://schemas.openxmlformats.org/officeDocument/2006/relationships/customXml" Target="../ink/ink105.xml"/><Relationship Id="rId142" Type="http://schemas.openxmlformats.org/officeDocument/2006/relationships/customXml" Target="../ink/ink172.xml"/><Relationship Id="rId184" Type="http://schemas.openxmlformats.org/officeDocument/2006/relationships/customXml" Target="../ink/ink193.xml"/><Relationship Id="rId391" Type="http://schemas.openxmlformats.org/officeDocument/2006/relationships/image" Target="../media/image335.png"/><Relationship Id="rId405" Type="http://schemas.openxmlformats.org/officeDocument/2006/relationships/image" Target="../media/image342.png"/><Relationship Id="rId447" Type="http://schemas.openxmlformats.org/officeDocument/2006/relationships/customXml" Target="../ink/ink327.xml"/><Relationship Id="rId251" Type="http://schemas.openxmlformats.org/officeDocument/2006/relationships/image" Target="../media/image267.png"/><Relationship Id="rId489" Type="http://schemas.openxmlformats.org/officeDocument/2006/relationships/customXml" Target="../ink/ink348.xml"/><Relationship Id="rId46" Type="http://schemas.openxmlformats.org/officeDocument/2006/relationships/customXml" Target="../ink/ink124.xml"/><Relationship Id="rId293" Type="http://schemas.openxmlformats.org/officeDocument/2006/relationships/customXml" Target="../ink/ink249.xml"/><Relationship Id="rId307" Type="http://schemas.openxmlformats.org/officeDocument/2006/relationships/customXml" Target="../ink/ink256.xml"/><Relationship Id="rId349" Type="http://schemas.openxmlformats.org/officeDocument/2006/relationships/customXml" Target="../ink/ink277.xml"/><Relationship Id="rId514" Type="http://schemas.openxmlformats.org/officeDocument/2006/relationships/image" Target="../media/image396.png"/><Relationship Id="rId556" Type="http://schemas.openxmlformats.org/officeDocument/2006/relationships/image" Target="../media/image417.png"/><Relationship Id="rId88" Type="http://schemas.openxmlformats.org/officeDocument/2006/relationships/customXml" Target="../ink/ink145.xml"/><Relationship Id="rId111" Type="http://schemas.openxmlformats.org/officeDocument/2006/relationships/image" Target="../media/image197.png"/><Relationship Id="rId153" Type="http://schemas.openxmlformats.org/officeDocument/2006/relationships/image" Target="../media/image218.png"/><Relationship Id="rId195" Type="http://schemas.openxmlformats.org/officeDocument/2006/relationships/image" Target="../media/image239.png"/><Relationship Id="rId209" Type="http://schemas.openxmlformats.org/officeDocument/2006/relationships/image" Target="../media/image246.png"/><Relationship Id="rId360" Type="http://schemas.openxmlformats.org/officeDocument/2006/relationships/image" Target="../media/image320.png"/><Relationship Id="rId416" Type="http://schemas.openxmlformats.org/officeDocument/2006/relationships/customXml" Target="../ink/ink311.xml"/><Relationship Id="rId220" Type="http://schemas.openxmlformats.org/officeDocument/2006/relationships/customXml" Target="../ink/ink211.xml"/><Relationship Id="rId458" Type="http://schemas.openxmlformats.org/officeDocument/2006/relationships/image" Target="../media/image368.png"/><Relationship Id="rId15" Type="http://schemas.openxmlformats.org/officeDocument/2006/relationships/image" Target="../media/image149.png"/><Relationship Id="rId57" Type="http://schemas.openxmlformats.org/officeDocument/2006/relationships/image" Target="../media/image170.png"/><Relationship Id="rId262" Type="http://schemas.openxmlformats.org/officeDocument/2006/relationships/image" Target="../media/image272.png"/><Relationship Id="rId318" Type="http://schemas.openxmlformats.org/officeDocument/2006/relationships/image" Target="../media/image299.png"/><Relationship Id="rId525" Type="http://schemas.openxmlformats.org/officeDocument/2006/relationships/customXml" Target="../ink/ink366.xml"/><Relationship Id="rId567" Type="http://schemas.openxmlformats.org/officeDocument/2006/relationships/customXml" Target="../ink/ink387.xml"/><Relationship Id="rId99" Type="http://schemas.openxmlformats.org/officeDocument/2006/relationships/image" Target="../media/image191.png"/><Relationship Id="rId122" Type="http://schemas.openxmlformats.org/officeDocument/2006/relationships/customXml" Target="../ink/ink162.xml"/><Relationship Id="rId164" Type="http://schemas.openxmlformats.org/officeDocument/2006/relationships/customXml" Target="../ink/ink183.xml"/><Relationship Id="rId371" Type="http://schemas.openxmlformats.org/officeDocument/2006/relationships/image" Target="../media/image325.png"/><Relationship Id="rId427" Type="http://schemas.openxmlformats.org/officeDocument/2006/relationships/customXml" Target="../ink/ink317.xml"/><Relationship Id="rId469" Type="http://schemas.openxmlformats.org/officeDocument/2006/relationships/customXml" Target="../ink/ink338.xml"/><Relationship Id="rId26" Type="http://schemas.openxmlformats.org/officeDocument/2006/relationships/customXml" Target="../ink/ink114.xml"/><Relationship Id="rId231" Type="http://schemas.openxmlformats.org/officeDocument/2006/relationships/image" Target="../media/image257.png"/><Relationship Id="rId273" Type="http://schemas.openxmlformats.org/officeDocument/2006/relationships/customXml" Target="../ink/ink239.xml"/><Relationship Id="rId329" Type="http://schemas.openxmlformats.org/officeDocument/2006/relationships/customXml" Target="../ink/ink267.xml"/><Relationship Id="rId480" Type="http://schemas.openxmlformats.org/officeDocument/2006/relationships/image" Target="../media/image379.png"/><Relationship Id="rId536" Type="http://schemas.openxmlformats.org/officeDocument/2006/relationships/image" Target="../media/image407.png"/><Relationship Id="rId68" Type="http://schemas.openxmlformats.org/officeDocument/2006/relationships/customXml" Target="../ink/ink135.xml"/><Relationship Id="rId133" Type="http://schemas.openxmlformats.org/officeDocument/2006/relationships/image" Target="../media/image208.png"/><Relationship Id="rId175" Type="http://schemas.openxmlformats.org/officeDocument/2006/relationships/image" Target="../media/image229.png"/><Relationship Id="rId340" Type="http://schemas.openxmlformats.org/officeDocument/2006/relationships/image" Target="../media/image310.png"/><Relationship Id="rId578" Type="http://schemas.openxmlformats.org/officeDocument/2006/relationships/image" Target="../media/image428.png"/><Relationship Id="rId200" Type="http://schemas.openxmlformats.org/officeDocument/2006/relationships/customXml" Target="../ink/ink201.xml"/><Relationship Id="rId382" Type="http://schemas.openxmlformats.org/officeDocument/2006/relationships/customXml" Target="../ink/ink294.xml"/><Relationship Id="rId438" Type="http://schemas.openxmlformats.org/officeDocument/2006/relationships/image" Target="../media/image358.png"/><Relationship Id="rId242" Type="http://schemas.openxmlformats.org/officeDocument/2006/relationships/customXml" Target="../ink/ink222.xml"/><Relationship Id="rId284" Type="http://schemas.openxmlformats.org/officeDocument/2006/relationships/image" Target="../media/image282.png"/><Relationship Id="rId491" Type="http://schemas.openxmlformats.org/officeDocument/2006/relationships/customXml" Target="../ink/ink349.xml"/><Relationship Id="rId505" Type="http://schemas.openxmlformats.org/officeDocument/2006/relationships/customXml" Target="../ink/ink356.xml"/><Relationship Id="rId37" Type="http://schemas.openxmlformats.org/officeDocument/2006/relationships/image" Target="../media/image160.png"/><Relationship Id="rId79" Type="http://schemas.openxmlformats.org/officeDocument/2006/relationships/image" Target="../media/image181.png"/><Relationship Id="rId102" Type="http://schemas.openxmlformats.org/officeDocument/2006/relationships/customXml" Target="../ink/ink152.xml"/><Relationship Id="rId144" Type="http://schemas.openxmlformats.org/officeDocument/2006/relationships/customXml" Target="../ink/ink173.xml"/><Relationship Id="rId547" Type="http://schemas.openxmlformats.org/officeDocument/2006/relationships/customXml" Target="../ink/ink377.xml"/><Relationship Id="rId90" Type="http://schemas.openxmlformats.org/officeDocument/2006/relationships/customXml" Target="../ink/ink146.xml"/><Relationship Id="rId186" Type="http://schemas.openxmlformats.org/officeDocument/2006/relationships/customXml" Target="../ink/ink194.xml"/><Relationship Id="rId351" Type="http://schemas.openxmlformats.org/officeDocument/2006/relationships/customXml" Target="../ink/ink278.xml"/><Relationship Id="rId393" Type="http://schemas.openxmlformats.org/officeDocument/2006/relationships/image" Target="../media/image336.png"/><Relationship Id="rId407" Type="http://schemas.openxmlformats.org/officeDocument/2006/relationships/image" Target="../media/image343.png"/><Relationship Id="rId449" Type="http://schemas.openxmlformats.org/officeDocument/2006/relationships/customXml" Target="../ink/ink328.xml"/><Relationship Id="rId211" Type="http://schemas.openxmlformats.org/officeDocument/2006/relationships/image" Target="../media/image247.png"/><Relationship Id="rId253" Type="http://schemas.openxmlformats.org/officeDocument/2006/relationships/image" Target="../media/image268.png"/><Relationship Id="rId295" Type="http://schemas.openxmlformats.org/officeDocument/2006/relationships/customXml" Target="../ink/ink250.xml"/><Relationship Id="rId309" Type="http://schemas.openxmlformats.org/officeDocument/2006/relationships/customXml" Target="../ink/ink257.xml"/><Relationship Id="rId460" Type="http://schemas.openxmlformats.org/officeDocument/2006/relationships/image" Target="../media/image369.png"/><Relationship Id="rId516" Type="http://schemas.openxmlformats.org/officeDocument/2006/relationships/image" Target="../media/image397.png"/><Relationship Id="rId48" Type="http://schemas.openxmlformats.org/officeDocument/2006/relationships/customXml" Target="../ink/ink125.xml"/><Relationship Id="rId113" Type="http://schemas.openxmlformats.org/officeDocument/2006/relationships/image" Target="../media/image198.png"/><Relationship Id="rId320" Type="http://schemas.openxmlformats.org/officeDocument/2006/relationships/image" Target="../media/image300.png"/><Relationship Id="rId558" Type="http://schemas.openxmlformats.org/officeDocument/2006/relationships/image" Target="../media/image418.png"/><Relationship Id="rId155" Type="http://schemas.openxmlformats.org/officeDocument/2006/relationships/image" Target="../media/image219.png"/><Relationship Id="rId197" Type="http://schemas.openxmlformats.org/officeDocument/2006/relationships/image" Target="../media/image240.png"/><Relationship Id="rId362" Type="http://schemas.openxmlformats.org/officeDocument/2006/relationships/image" Target="../media/image321.png"/><Relationship Id="rId418" Type="http://schemas.openxmlformats.org/officeDocument/2006/relationships/customXml" Target="../ink/ink312.xml"/><Relationship Id="rId222" Type="http://schemas.openxmlformats.org/officeDocument/2006/relationships/customXml" Target="../ink/ink212.xml"/><Relationship Id="rId264" Type="http://schemas.openxmlformats.org/officeDocument/2006/relationships/image" Target="../media/image273.png"/><Relationship Id="rId471" Type="http://schemas.openxmlformats.org/officeDocument/2006/relationships/customXml" Target="../ink/ink339.xml"/><Relationship Id="rId17" Type="http://schemas.openxmlformats.org/officeDocument/2006/relationships/image" Target="../media/image150.png"/><Relationship Id="rId59" Type="http://schemas.openxmlformats.org/officeDocument/2006/relationships/image" Target="../media/image171.png"/><Relationship Id="rId124" Type="http://schemas.openxmlformats.org/officeDocument/2006/relationships/customXml" Target="../ink/ink163.xml"/><Relationship Id="rId527" Type="http://schemas.openxmlformats.org/officeDocument/2006/relationships/customXml" Target="../ink/ink367.xml"/><Relationship Id="rId569" Type="http://schemas.openxmlformats.org/officeDocument/2006/relationships/customXml" Target="../ink/ink388.xml"/><Relationship Id="rId70" Type="http://schemas.openxmlformats.org/officeDocument/2006/relationships/customXml" Target="../ink/ink136.xml"/><Relationship Id="rId166" Type="http://schemas.openxmlformats.org/officeDocument/2006/relationships/customXml" Target="../ink/ink184.xml"/><Relationship Id="rId331" Type="http://schemas.openxmlformats.org/officeDocument/2006/relationships/customXml" Target="../ink/ink268.xml"/><Relationship Id="rId373" Type="http://schemas.openxmlformats.org/officeDocument/2006/relationships/image" Target="../media/image326.png"/><Relationship Id="rId429" Type="http://schemas.openxmlformats.org/officeDocument/2006/relationships/customXml" Target="../ink/ink318.xml"/><Relationship Id="rId580" Type="http://schemas.openxmlformats.org/officeDocument/2006/relationships/image" Target="../media/image429.png"/><Relationship Id="rId1" Type="http://schemas.openxmlformats.org/officeDocument/2006/relationships/slideLayout" Target="../slideLayouts/slideLayout2.xml"/><Relationship Id="rId233" Type="http://schemas.openxmlformats.org/officeDocument/2006/relationships/image" Target="../media/image258.png"/><Relationship Id="rId440" Type="http://schemas.openxmlformats.org/officeDocument/2006/relationships/image" Target="../media/image359.png"/><Relationship Id="rId28" Type="http://schemas.openxmlformats.org/officeDocument/2006/relationships/customXml" Target="../ink/ink115.xml"/><Relationship Id="rId275" Type="http://schemas.openxmlformats.org/officeDocument/2006/relationships/customXml" Target="../ink/ink240.xml"/><Relationship Id="rId300" Type="http://schemas.openxmlformats.org/officeDocument/2006/relationships/image" Target="../media/image290.png"/><Relationship Id="rId482" Type="http://schemas.openxmlformats.org/officeDocument/2006/relationships/image" Target="../media/image380.png"/><Relationship Id="rId538" Type="http://schemas.openxmlformats.org/officeDocument/2006/relationships/image" Target="../media/image408.png"/><Relationship Id="rId81" Type="http://schemas.openxmlformats.org/officeDocument/2006/relationships/image" Target="../media/image182.png"/><Relationship Id="rId135" Type="http://schemas.openxmlformats.org/officeDocument/2006/relationships/image" Target="../media/image209.png"/><Relationship Id="rId177" Type="http://schemas.openxmlformats.org/officeDocument/2006/relationships/image" Target="../media/image230.png"/><Relationship Id="rId342" Type="http://schemas.openxmlformats.org/officeDocument/2006/relationships/image" Target="../media/image311.png"/><Relationship Id="rId384" Type="http://schemas.openxmlformats.org/officeDocument/2006/relationships/customXml" Target="../ink/ink295.xml"/><Relationship Id="rId202" Type="http://schemas.openxmlformats.org/officeDocument/2006/relationships/customXml" Target="../ink/ink202.xml"/><Relationship Id="rId244" Type="http://schemas.openxmlformats.org/officeDocument/2006/relationships/customXml" Target="../ink/ink223.xml"/><Relationship Id="rId39" Type="http://schemas.openxmlformats.org/officeDocument/2006/relationships/image" Target="../media/image161.png"/><Relationship Id="rId286" Type="http://schemas.openxmlformats.org/officeDocument/2006/relationships/image" Target="../media/image283.png"/><Relationship Id="rId451" Type="http://schemas.openxmlformats.org/officeDocument/2006/relationships/customXml" Target="../ink/ink329.xml"/><Relationship Id="rId493" Type="http://schemas.openxmlformats.org/officeDocument/2006/relationships/customXml" Target="../ink/ink350.xml"/><Relationship Id="rId507" Type="http://schemas.openxmlformats.org/officeDocument/2006/relationships/customXml" Target="../ink/ink357.xml"/><Relationship Id="rId549" Type="http://schemas.openxmlformats.org/officeDocument/2006/relationships/customXml" Target="../ink/ink378.xml"/><Relationship Id="rId50" Type="http://schemas.openxmlformats.org/officeDocument/2006/relationships/customXml" Target="../ink/ink126.xml"/><Relationship Id="rId104" Type="http://schemas.openxmlformats.org/officeDocument/2006/relationships/customXml" Target="../ink/ink153.xml"/><Relationship Id="rId146" Type="http://schemas.openxmlformats.org/officeDocument/2006/relationships/customXml" Target="../ink/ink174.xml"/><Relationship Id="rId188" Type="http://schemas.openxmlformats.org/officeDocument/2006/relationships/customXml" Target="../ink/ink195.xml"/><Relationship Id="rId311" Type="http://schemas.openxmlformats.org/officeDocument/2006/relationships/customXml" Target="../ink/ink258.xml"/><Relationship Id="rId353" Type="http://schemas.openxmlformats.org/officeDocument/2006/relationships/customXml" Target="../ink/ink279.xml"/><Relationship Id="rId395" Type="http://schemas.openxmlformats.org/officeDocument/2006/relationships/image" Target="../media/image337.png"/><Relationship Id="rId409" Type="http://schemas.openxmlformats.org/officeDocument/2006/relationships/image" Target="../media/image344.png"/><Relationship Id="rId560" Type="http://schemas.openxmlformats.org/officeDocument/2006/relationships/image" Target="../media/image419.png"/><Relationship Id="rId92" Type="http://schemas.openxmlformats.org/officeDocument/2006/relationships/customXml" Target="../ink/ink147.xml"/><Relationship Id="rId213" Type="http://schemas.openxmlformats.org/officeDocument/2006/relationships/image" Target="../media/image248.png"/><Relationship Id="rId420" Type="http://schemas.openxmlformats.org/officeDocument/2006/relationships/customXml" Target="../ink/ink313.xml"/><Relationship Id="rId255" Type="http://schemas.openxmlformats.org/officeDocument/2006/relationships/image" Target="../media/image269.png"/><Relationship Id="rId297" Type="http://schemas.openxmlformats.org/officeDocument/2006/relationships/customXml" Target="../ink/ink251.xml"/><Relationship Id="rId462" Type="http://schemas.openxmlformats.org/officeDocument/2006/relationships/image" Target="../media/image370.png"/><Relationship Id="rId518" Type="http://schemas.openxmlformats.org/officeDocument/2006/relationships/image" Target="../media/image398.png"/><Relationship Id="rId115" Type="http://schemas.openxmlformats.org/officeDocument/2006/relationships/image" Target="../media/image199.png"/><Relationship Id="rId157" Type="http://schemas.openxmlformats.org/officeDocument/2006/relationships/image" Target="../media/image220.png"/><Relationship Id="rId322" Type="http://schemas.openxmlformats.org/officeDocument/2006/relationships/image" Target="../media/image301.png"/><Relationship Id="rId364" Type="http://schemas.openxmlformats.org/officeDocument/2006/relationships/image" Target="../media/image322.png"/><Relationship Id="rId61" Type="http://schemas.openxmlformats.org/officeDocument/2006/relationships/image" Target="../media/image172.png"/><Relationship Id="rId199" Type="http://schemas.openxmlformats.org/officeDocument/2006/relationships/image" Target="../media/image241.png"/><Relationship Id="rId571" Type="http://schemas.openxmlformats.org/officeDocument/2006/relationships/customXml" Target="../ink/ink389.xml"/><Relationship Id="rId19" Type="http://schemas.openxmlformats.org/officeDocument/2006/relationships/image" Target="../media/image151.png"/><Relationship Id="rId224" Type="http://schemas.openxmlformats.org/officeDocument/2006/relationships/customXml" Target="../ink/ink213.xml"/><Relationship Id="rId266" Type="http://schemas.openxmlformats.org/officeDocument/2006/relationships/customXml" Target="../ink/ink235.xml"/><Relationship Id="rId431" Type="http://schemas.openxmlformats.org/officeDocument/2006/relationships/customXml" Target="../ink/ink319.xml"/><Relationship Id="rId473" Type="http://schemas.openxmlformats.org/officeDocument/2006/relationships/customXml" Target="../ink/ink340.xml"/><Relationship Id="rId529" Type="http://schemas.openxmlformats.org/officeDocument/2006/relationships/customXml" Target="../ink/ink368.xml"/><Relationship Id="rId30" Type="http://schemas.openxmlformats.org/officeDocument/2006/relationships/customXml" Target="../ink/ink116.xml"/><Relationship Id="rId126" Type="http://schemas.openxmlformats.org/officeDocument/2006/relationships/customXml" Target="../ink/ink164.xml"/><Relationship Id="rId168" Type="http://schemas.openxmlformats.org/officeDocument/2006/relationships/customXml" Target="../ink/ink185.xml"/><Relationship Id="rId333" Type="http://schemas.openxmlformats.org/officeDocument/2006/relationships/customXml" Target="../ink/ink269.xml"/><Relationship Id="rId540" Type="http://schemas.openxmlformats.org/officeDocument/2006/relationships/image" Target="../media/image409.png"/><Relationship Id="rId72" Type="http://schemas.openxmlformats.org/officeDocument/2006/relationships/customXml" Target="../ink/ink137.xml"/><Relationship Id="rId375" Type="http://schemas.openxmlformats.org/officeDocument/2006/relationships/image" Target="../media/image327.png"/><Relationship Id="rId582" Type="http://schemas.openxmlformats.org/officeDocument/2006/relationships/image" Target="../media/image430.png"/><Relationship Id="rId3" Type="http://schemas.openxmlformats.org/officeDocument/2006/relationships/image" Target="../media/image143.png"/><Relationship Id="rId235" Type="http://schemas.openxmlformats.org/officeDocument/2006/relationships/image" Target="../media/image259.png"/><Relationship Id="rId277" Type="http://schemas.openxmlformats.org/officeDocument/2006/relationships/customXml" Target="../ink/ink241.xml"/><Relationship Id="rId400" Type="http://schemas.openxmlformats.org/officeDocument/2006/relationships/customXml" Target="../ink/ink303.xml"/><Relationship Id="rId442" Type="http://schemas.openxmlformats.org/officeDocument/2006/relationships/image" Target="../media/image360.png"/><Relationship Id="rId484" Type="http://schemas.openxmlformats.org/officeDocument/2006/relationships/image" Target="../media/image381.png"/><Relationship Id="rId137" Type="http://schemas.openxmlformats.org/officeDocument/2006/relationships/image" Target="../media/image210.png"/><Relationship Id="rId302" Type="http://schemas.openxmlformats.org/officeDocument/2006/relationships/image" Target="../media/image291.png"/><Relationship Id="rId344" Type="http://schemas.openxmlformats.org/officeDocument/2006/relationships/image" Target="../media/image312.png"/><Relationship Id="rId41" Type="http://schemas.openxmlformats.org/officeDocument/2006/relationships/image" Target="../media/image162.png"/><Relationship Id="rId83" Type="http://schemas.openxmlformats.org/officeDocument/2006/relationships/image" Target="../media/image183.png"/><Relationship Id="rId179" Type="http://schemas.openxmlformats.org/officeDocument/2006/relationships/image" Target="../media/image231.png"/><Relationship Id="rId386" Type="http://schemas.openxmlformats.org/officeDocument/2006/relationships/customXml" Target="../ink/ink296.xml"/><Relationship Id="rId551" Type="http://schemas.openxmlformats.org/officeDocument/2006/relationships/customXml" Target="../ink/ink379.xml"/><Relationship Id="rId190" Type="http://schemas.openxmlformats.org/officeDocument/2006/relationships/customXml" Target="../ink/ink196.xml"/><Relationship Id="rId204" Type="http://schemas.openxmlformats.org/officeDocument/2006/relationships/customXml" Target="../ink/ink203.xml"/><Relationship Id="rId246" Type="http://schemas.openxmlformats.org/officeDocument/2006/relationships/customXml" Target="../ink/ink224.xml"/><Relationship Id="rId288" Type="http://schemas.openxmlformats.org/officeDocument/2006/relationships/image" Target="../media/image284.png"/><Relationship Id="rId411" Type="http://schemas.openxmlformats.org/officeDocument/2006/relationships/image" Target="../media/image345.png"/><Relationship Id="rId453" Type="http://schemas.openxmlformats.org/officeDocument/2006/relationships/customXml" Target="../ink/ink330.xml"/><Relationship Id="rId509" Type="http://schemas.openxmlformats.org/officeDocument/2006/relationships/customXml" Target="../ink/ink358.xml"/><Relationship Id="rId106" Type="http://schemas.openxmlformats.org/officeDocument/2006/relationships/customXml" Target="../ink/ink154.xml"/><Relationship Id="rId313" Type="http://schemas.openxmlformats.org/officeDocument/2006/relationships/customXml" Target="../ink/ink259.xml"/><Relationship Id="rId495" Type="http://schemas.openxmlformats.org/officeDocument/2006/relationships/customXml" Target="../ink/ink351.xml"/><Relationship Id="rId10" Type="http://schemas.openxmlformats.org/officeDocument/2006/relationships/customXml" Target="../ink/ink106.xml"/><Relationship Id="rId52" Type="http://schemas.openxmlformats.org/officeDocument/2006/relationships/customXml" Target="../ink/ink127.xml"/><Relationship Id="rId94" Type="http://schemas.openxmlformats.org/officeDocument/2006/relationships/customXml" Target="../ink/ink148.xml"/><Relationship Id="rId148" Type="http://schemas.openxmlformats.org/officeDocument/2006/relationships/customXml" Target="../ink/ink175.xml"/><Relationship Id="rId355" Type="http://schemas.openxmlformats.org/officeDocument/2006/relationships/customXml" Target="../ink/ink280.xml"/><Relationship Id="rId397" Type="http://schemas.openxmlformats.org/officeDocument/2006/relationships/image" Target="../media/image338.png"/><Relationship Id="rId520" Type="http://schemas.openxmlformats.org/officeDocument/2006/relationships/image" Target="../media/image399.png"/><Relationship Id="rId562" Type="http://schemas.openxmlformats.org/officeDocument/2006/relationships/image" Target="../media/image420.png"/><Relationship Id="rId215" Type="http://schemas.openxmlformats.org/officeDocument/2006/relationships/image" Target="../media/image249.png"/><Relationship Id="rId257" Type="http://schemas.openxmlformats.org/officeDocument/2006/relationships/image" Target="../media/image270.png"/><Relationship Id="rId422" Type="http://schemas.openxmlformats.org/officeDocument/2006/relationships/image" Target="../media/image350.png"/><Relationship Id="rId464" Type="http://schemas.openxmlformats.org/officeDocument/2006/relationships/image" Target="../media/image371.png"/><Relationship Id="rId299" Type="http://schemas.openxmlformats.org/officeDocument/2006/relationships/customXml" Target="../ink/ink252.xml"/><Relationship Id="rId63" Type="http://schemas.openxmlformats.org/officeDocument/2006/relationships/image" Target="../media/image173.png"/><Relationship Id="rId159" Type="http://schemas.openxmlformats.org/officeDocument/2006/relationships/image" Target="../media/image221.png"/><Relationship Id="rId366" Type="http://schemas.openxmlformats.org/officeDocument/2006/relationships/image" Target="../media/image323.png"/><Relationship Id="rId573" Type="http://schemas.openxmlformats.org/officeDocument/2006/relationships/customXml" Target="../ink/ink390.xml"/><Relationship Id="rId226" Type="http://schemas.openxmlformats.org/officeDocument/2006/relationships/customXml" Target="../ink/ink214.xml"/><Relationship Id="rId433" Type="http://schemas.openxmlformats.org/officeDocument/2006/relationships/customXml" Target="../ink/ink320.xml"/><Relationship Id="rId74" Type="http://schemas.openxmlformats.org/officeDocument/2006/relationships/customXml" Target="../ink/ink138.xml"/><Relationship Id="rId377" Type="http://schemas.openxmlformats.org/officeDocument/2006/relationships/image" Target="../media/image328.png"/><Relationship Id="rId500" Type="http://schemas.openxmlformats.org/officeDocument/2006/relationships/image" Target="../media/image389.png"/><Relationship Id="rId5" Type="http://schemas.openxmlformats.org/officeDocument/2006/relationships/image" Target="../media/image144.png"/><Relationship Id="rId237" Type="http://schemas.openxmlformats.org/officeDocument/2006/relationships/image" Target="../media/image260.png"/><Relationship Id="rId444" Type="http://schemas.openxmlformats.org/officeDocument/2006/relationships/image" Target="../media/image361.png"/><Relationship Id="rId290" Type="http://schemas.openxmlformats.org/officeDocument/2006/relationships/image" Target="../media/image285.png"/><Relationship Id="rId304" Type="http://schemas.openxmlformats.org/officeDocument/2006/relationships/image" Target="../media/image292.png"/><Relationship Id="rId388" Type="http://schemas.openxmlformats.org/officeDocument/2006/relationships/customXml" Target="../ink/ink297.xml"/><Relationship Id="rId511" Type="http://schemas.openxmlformats.org/officeDocument/2006/relationships/customXml" Target="../ink/ink359.xml"/><Relationship Id="rId85" Type="http://schemas.openxmlformats.org/officeDocument/2006/relationships/image" Target="../media/image184.png"/><Relationship Id="rId150" Type="http://schemas.openxmlformats.org/officeDocument/2006/relationships/customXml" Target="../ink/ink176.xml"/><Relationship Id="rId248" Type="http://schemas.openxmlformats.org/officeDocument/2006/relationships/customXml" Target="../ink/ink225.xml"/><Relationship Id="rId455" Type="http://schemas.openxmlformats.org/officeDocument/2006/relationships/customXml" Target="../ink/ink331.xml"/><Relationship Id="rId12" Type="http://schemas.openxmlformats.org/officeDocument/2006/relationships/customXml" Target="../ink/ink107.xml"/><Relationship Id="rId108" Type="http://schemas.openxmlformats.org/officeDocument/2006/relationships/customXml" Target="../ink/ink155.xml"/><Relationship Id="rId315" Type="http://schemas.openxmlformats.org/officeDocument/2006/relationships/customXml" Target="../ink/ink260.xml"/><Relationship Id="rId522" Type="http://schemas.openxmlformats.org/officeDocument/2006/relationships/image" Target="../media/image400.png"/><Relationship Id="rId96" Type="http://schemas.openxmlformats.org/officeDocument/2006/relationships/customXml" Target="../ink/ink149.xml"/><Relationship Id="rId161" Type="http://schemas.openxmlformats.org/officeDocument/2006/relationships/image" Target="../media/image222.png"/><Relationship Id="rId399" Type="http://schemas.openxmlformats.org/officeDocument/2006/relationships/image" Target="../media/image339.png"/><Relationship Id="rId259" Type="http://schemas.openxmlformats.org/officeDocument/2006/relationships/image" Target="../media/image271.png"/><Relationship Id="rId466" Type="http://schemas.openxmlformats.org/officeDocument/2006/relationships/image" Target="../media/image372.png"/><Relationship Id="rId23" Type="http://schemas.openxmlformats.org/officeDocument/2006/relationships/image" Target="../media/image153.png"/><Relationship Id="rId119" Type="http://schemas.openxmlformats.org/officeDocument/2006/relationships/image" Target="../media/image201.png"/><Relationship Id="rId326" Type="http://schemas.openxmlformats.org/officeDocument/2006/relationships/image" Target="../media/image303.png"/><Relationship Id="rId533" Type="http://schemas.openxmlformats.org/officeDocument/2006/relationships/customXml" Target="../ink/ink370.xml"/><Relationship Id="rId172" Type="http://schemas.openxmlformats.org/officeDocument/2006/relationships/customXml" Target="../ink/ink187.xml"/><Relationship Id="rId477" Type="http://schemas.openxmlformats.org/officeDocument/2006/relationships/customXml" Target="../ink/ink342.xml"/><Relationship Id="rId337" Type="http://schemas.openxmlformats.org/officeDocument/2006/relationships/customXml" Target="../ink/ink271.xml"/><Relationship Id="rId34" Type="http://schemas.openxmlformats.org/officeDocument/2006/relationships/customXml" Target="../ink/ink118.xml"/><Relationship Id="rId544" Type="http://schemas.openxmlformats.org/officeDocument/2006/relationships/image" Target="../media/image411.png"/></Relationships>
</file>

<file path=ppt/slides/_rels/slide12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451.xml"/><Relationship Id="rId21" Type="http://schemas.openxmlformats.org/officeDocument/2006/relationships/customXml" Target="../ink/ink403.xml"/><Relationship Id="rId42" Type="http://schemas.openxmlformats.org/officeDocument/2006/relationships/image" Target="../media/image452.png"/><Relationship Id="rId63" Type="http://schemas.openxmlformats.org/officeDocument/2006/relationships/customXml" Target="../ink/ink424.xml"/><Relationship Id="rId84" Type="http://schemas.openxmlformats.org/officeDocument/2006/relationships/image" Target="../media/image473.png"/><Relationship Id="rId138" Type="http://schemas.openxmlformats.org/officeDocument/2006/relationships/image" Target="../media/image500.png"/><Relationship Id="rId159" Type="http://schemas.openxmlformats.org/officeDocument/2006/relationships/customXml" Target="../ink/ink472.xml"/><Relationship Id="rId170" Type="http://schemas.openxmlformats.org/officeDocument/2006/relationships/image" Target="../media/image516.png"/><Relationship Id="rId191" Type="http://schemas.openxmlformats.org/officeDocument/2006/relationships/customXml" Target="../ink/ink488.xml"/><Relationship Id="rId107" Type="http://schemas.openxmlformats.org/officeDocument/2006/relationships/customXml" Target="../ink/ink446.xml"/><Relationship Id="rId11" Type="http://schemas.openxmlformats.org/officeDocument/2006/relationships/customXml" Target="../ink/ink398.xml"/><Relationship Id="rId32" Type="http://schemas.openxmlformats.org/officeDocument/2006/relationships/image" Target="../media/image447.png"/><Relationship Id="rId53" Type="http://schemas.openxmlformats.org/officeDocument/2006/relationships/customXml" Target="../ink/ink419.xml"/><Relationship Id="rId74" Type="http://schemas.openxmlformats.org/officeDocument/2006/relationships/image" Target="../media/image468.png"/><Relationship Id="rId128" Type="http://schemas.openxmlformats.org/officeDocument/2006/relationships/image" Target="../media/image495.png"/><Relationship Id="rId149" Type="http://schemas.openxmlformats.org/officeDocument/2006/relationships/customXml" Target="../ink/ink467.xml"/><Relationship Id="rId5" Type="http://schemas.openxmlformats.org/officeDocument/2006/relationships/customXml" Target="../ink/ink395.xml"/><Relationship Id="rId95" Type="http://schemas.openxmlformats.org/officeDocument/2006/relationships/customXml" Target="../ink/ink440.xml"/><Relationship Id="rId160" Type="http://schemas.openxmlformats.org/officeDocument/2006/relationships/image" Target="../media/image511.png"/><Relationship Id="rId181" Type="http://schemas.openxmlformats.org/officeDocument/2006/relationships/customXml" Target="../ink/ink483.xml"/><Relationship Id="rId22" Type="http://schemas.openxmlformats.org/officeDocument/2006/relationships/image" Target="../media/image442.png"/><Relationship Id="rId43" Type="http://schemas.openxmlformats.org/officeDocument/2006/relationships/customXml" Target="../ink/ink414.xml"/><Relationship Id="rId64" Type="http://schemas.openxmlformats.org/officeDocument/2006/relationships/image" Target="../media/image463.png"/><Relationship Id="rId118" Type="http://schemas.openxmlformats.org/officeDocument/2006/relationships/image" Target="../media/image490.png"/><Relationship Id="rId139" Type="http://schemas.openxmlformats.org/officeDocument/2006/relationships/customXml" Target="../ink/ink462.xml"/><Relationship Id="rId85" Type="http://schemas.openxmlformats.org/officeDocument/2006/relationships/customXml" Target="../ink/ink435.xml"/><Relationship Id="rId150" Type="http://schemas.openxmlformats.org/officeDocument/2006/relationships/image" Target="../media/image506.png"/><Relationship Id="rId171" Type="http://schemas.openxmlformats.org/officeDocument/2006/relationships/customXml" Target="../ink/ink478.xml"/><Relationship Id="rId192" Type="http://schemas.openxmlformats.org/officeDocument/2006/relationships/image" Target="../media/image527.png"/><Relationship Id="rId12" Type="http://schemas.openxmlformats.org/officeDocument/2006/relationships/image" Target="../media/image437.png"/><Relationship Id="rId33" Type="http://schemas.openxmlformats.org/officeDocument/2006/relationships/customXml" Target="../ink/ink409.xml"/><Relationship Id="rId108" Type="http://schemas.openxmlformats.org/officeDocument/2006/relationships/image" Target="../media/image485.png"/><Relationship Id="rId129" Type="http://schemas.openxmlformats.org/officeDocument/2006/relationships/customXml" Target="../ink/ink457.xml"/><Relationship Id="rId54" Type="http://schemas.openxmlformats.org/officeDocument/2006/relationships/image" Target="../media/image458.png"/><Relationship Id="rId75" Type="http://schemas.openxmlformats.org/officeDocument/2006/relationships/customXml" Target="../ink/ink430.xml"/><Relationship Id="rId96" Type="http://schemas.openxmlformats.org/officeDocument/2006/relationships/image" Target="../media/image479.png"/><Relationship Id="rId140" Type="http://schemas.openxmlformats.org/officeDocument/2006/relationships/image" Target="../media/image501.png"/><Relationship Id="rId161" Type="http://schemas.openxmlformats.org/officeDocument/2006/relationships/customXml" Target="../ink/ink473.xml"/><Relationship Id="rId182" Type="http://schemas.openxmlformats.org/officeDocument/2006/relationships/image" Target="../media/image522.png"/><Relationship Id="rId6" Type="http://schemas.openxmlformats.org/officeDocument/2006/relationships/image" Target="../media/image434.png"/><Relationship Id="rId23" Type="http://schemas.openxmlformats.org/officeDocument/2006/relationships/customXml" Target="../ink/ink404.xml"/><Relationship Id="rId119" Type="http://schemas.openxmlformats.org/officeDocument/2006/relationships/customXml" Target="../ink/ink452.xml"/><Relationship Id="rId44" Type="http://schemas.openxmlformats.org/officeDocument/2006/relationships/image" Target="../media/image453.png"/><Relationship Id="rId65" Type="http://schemas.openxmlformats.org/officeDocument/2006/relationships/customXml" Target="../ink/ink425.xml"/><Relationship Id="rId86" Type="http://schemas.openxmlformats.org/officeDocument/2006/relationships/image" Target="../media/image474.png"/><Relationship Id="rId130" Type="http://schemas.openxmlformats.org/officeDocument/2006/relationships/image" Target="../media/image496.png"/><Relationship Id="rId151" Type="http://schemas.openxmlformats.org/officeDocument/2006/relationships/customXml" Target="../ink/ink468.xml"/><Relationship Id="rId172" Type="http://schemas.openxmlformats.org/officeDocument/2006/relationships/image" Target="../media/image517.png"/><Relationship Id="rId193" Type="http://schemas.openxmlformats.org/officeDocument/2006/relationships/customXml" Target="../ink/ink489.xml"/><Relationship Id="rId13" Type="http://schemas.openxmlformats.org/officeDocument/2006/relationships/customXml" Target="../ink/ink399.xml"/><Relationship Id="rId109" Type="http://schemas.openxmlformats.org/officeDocument/2006/relationships/customXml" Target="../ink/ink447.xml"/><Relationship Id="rId34" Type="http://schemas.openxmlformats.org/officeDocument/2006/relationships/image" Target="../media/image448.png"/><Relationship Id="rId55" Type="http://schemas.openxmlformats.org/officeDocument/2006/relationships/customXml" Target="../ink/ink420.xml"/><Relationship Id="rId76" Type="http://schemas.openxmlformats.org/officeDocument/2006/relationships/image" Target="../media/image469.png"/><Relationship Id="rId97" Type="http://schemas.openxmlformats.org/officeDocument/2006/relationships/customXml" Target="../ink/ink441.xml"/><Relationship Id="rId120" Type="http://schemas.openxmlformats.org/officeDocument/2006/relationships/image" Target="../media/image491.png"/><Relationship Id="rId141" Type="http://schemas.openxmlformats.org/officeDocument/2006/relationships/customXml" Target="../ink/ink463.xml"/><Relationship Id="rId7" Type="http://schemas.openxmlformats.org/officeDocument/2006/relationships/customXml" Target="../ink/ink396.xml"/><Relationship Id="rId71" Type="http://schemas.openxmlformats.org/officeDocument/2006/relationships/customXml" Target="../ink/ink428.xml"/><Relationship Id="rId92" Type="http://schemas.openxmlformats.org/officeDocument/2006/relationships/image" Target="../media/image477.png"/><Relationship Id="rId162" Type="http://schemas.openxmlformats.org/officeDocument/2006/relationships/image" Target="../media/image512.png"/><Relationship Id="rId183" Type="http://schemas.openxmlformats.org/officeDocument/2006/relationships/customXml" Target="../ink/ink484.xml"/><Relationship Id="rId2" Type="http://schemas.openxmlformats.org/officeDocument/2006/relationships/image" Target="../media/image431.png"/><Relationship Id="rId29" Type="http://schemas.openxmlformats.org/officeDocument/2006/relationships/customXml" Target="../ink/ink407.xml"/><Relationship Id="rId24" Type="http://schemas.openxmlformats.org/officeDocument/2006/relationships/image" Target="../media/image443.png"/><Relationship Id="rId40" Type="http://schemas.openxmlformats.org/officeDocument/2006/relationships/image" Target="../media/image451.png"/><Relationship Id="rId45" Type="http://schemas.openxmlformats.org/officeDocument/2006/relationships/customXml" Target="../ink/ink415.xml"/><Relationship Id="rId66" Type="http://schemas.openxmlformats.org/officeDocument/2006/relationships/image" Target="../media/image464.png"/><Relationship Id="rId87" Type="http://schemas.openxmlformats.org/officeDocument/2006/relationships/customXml" Target="../ink/ink436.xml"/><Relationship Id="rId110" Type="http://schemas.openxmlformats.org/officeDocument/2006/relationships/image" Target="../media/image486.png"/><Relationship Id="rId115" Type="http://schemas.openxmlformats.org/officeDocument/2006/relationships/customXml" Target="../ink/ink450.xml"/><Relationship Id="rId131" Type="http://schemas.openxmlformats.org/officeDocument/2006/relationships/customXml" Target="../ink/ink458.xml"/><Relationship Id="rId136" Type="http://schemas.openxmlformats.org/officeDocument/2006/relationships/image" Target="../media/image499.png"/><Relationship Id="rId157" Type="http://schemas.openxmlformats.org/officeDocument/2006/relationships/customXml" Target="../ink/ink471.xml"/><Relationship Id="rId178" Type="http://schemas.openxmlformats.org/officeDocument/2006/relationships/image" Target="../media/image520.png"/><Relationship Id="rId61" Type="http://schemas.openxmlformats.org/officeDocument/2006/relationships/customXml" Target="../ink/ink423.xml"/><Relationship Id="rId82" Type="http://schemas.openxmlformats.org/officeDocument/2006/relationships/image" Target="../media/image472.png"/><Relationship Id="rId152" Type="http://schemas.openxmlformats.org/officeDocument/2006/relationships/image" Target="../media/image507.png"/><Relationship Id="rId173" Type="http://schemas.openxmlformats.org/officeDocument/2006/relationships/customXml" Target="../ink/ink479.xml"/><Relationship Id="rId194" Type="http://schemas.openxmlformats.org/officeDocument/2006/relationships/image" Target="../media/image528.png"/><Relationship Id="rId199" Type="http://schemas.openxmlformats.org/officeDocument/2006/relationships/customXml" Target="../ink/ink492.xml"/><Relationship Id="rId19" Type="http://schemas.openxmlformats.org/officeDocument/2006/relationships/customXml" Target="../ink/ink402.xml"/><Relationship Id="rId14" Type="http://schemas.openxmlformats.org/officeDocument/2006/relationships/image" Target="../media/image438.png"/><Relationship Id="rId30" Type="http://schemas.openxmlformats.org/officeDocument/2006/relationships/image" Target="../media/image446.png"/><Relationship Id="rId35" Type="http://schemas.openxmlformats.org/officeDocument/2006/relationships/customXml" Target="../ink/ink410.xml"/><Relationship Id="rId56" Type="http://schemas.openxmlformats.org/officeDocument/2006/relationships/image" Target="../media/image459.png"/><Relationship Id="rId77" Type="http://schemas.openxmlformats.org/officeDocument/2006/relationships/customXml" Target="../ink/ink431.xml"/><Relationship Id="rId100" Type="http://schemas.openxmlformats.org/officeDocument/2006/relationships/image" Target="../media/image481.png"/><Relationship Id="rId105" Type="http://schemas.openxmlformats.org/officeDocument/2006/relationships/customXml" Target="../ink/ink445.xml"/><Relationship Id="rId126" Type="http://schemas.openxmlformats.org/officeDocument/2006/relationships/image" Target="../media/image494.png"/><Relationship Id="rId147" Type="http://schemas.openxmlformats.org/officeDocument/2006/relationships/customXml" Target="../ink/ink466.xml"/><Relationship Id="rId168" Type="http://schemas.openxmlformats.org/officeDocument/2006/relationships/image" Target="../media/image515.png"/><Relationship Id="rId8" Type="http://schemas.openxmlformats.org/officeDocument/2006/relationships/image" Target="../media/image435.png"/><Relationship Id="rId51" Type="http://schemas.openxmlformats.org/officeDocument/2006/relationships/customXml" Target="../ink/ink418.xml"/><Relationship Id="rId72" Type="http://schemas.openxmlformats.org/officeDocument/2006/relationships/image" Target="../media/image467.png"/><Relationship Id="rId93" Type="http://schemas.openxmlformats.org/officeDocument/2006/relationships/customXml" Target="../ink/ink439.xml"/><Relationship Id="rId98" Type="http://schemas.openxmlformats.org/officeDocument/2006/relationships/image" Target="../media/image480.png"/><Relationship Id="rId121" Type="http://schemas.openxmlformats.org/officeDocument/2006/relationships/customXml" Target="../ink/ink453.xml"/><Relationship Id="rId142" Type="http://schemas.openxmlformats.org/officeDocument/2006/relationships/image" Target="../media/image502.png"/><Relationship Id="rId163" Type="http://schemas.openxmlformats.org/officeDocument/2006/relationships/customXml" Target="../ink/ink474.xml"/><Relationship Id="rId184" Type="http://schemas.openxmlformats.org/officeDocument/2006/relationships/image" Target="../media/image523.png"/><Relationship Id="rId189" Type="http://schemas.openxmlformats.org/officeDocument/2006/relationships/customXml" Target="../ink/ink487.xml"/><Relationship Id="rId3" Type="http://schemas.openxmlformats.org/officeDocument/2006/relationships/image" Target="../media/image432.jpeg"/><Relationship Id="rId25" Type="http://schemas.openxmlformats.org/officeDocument/2006/relationships/customXml" Target="../ink/ink405.xml"/><Relationship Id="rId46" Type="http://schemas.openxmlformats.org/officeDocument/2006/relationships/image" Target="../media/image454.png"/><Relationship Id="rId67" Type="http://schemas.openxmlformats.org/officeDocument/2006/relationships/customXml" Target="../ink/ink426.xml"/><Relationship Id="rId116" Type="http://schemas.openxmlformats.org/officeDocument/2006/relationships/image" Target="../media/image489.png"/><Relationship Id="rId137" Type="http://schemas.openxmlformats.org/officeDocument/2006/relationships/customXml" Target="../ink/ink461.xml"/><Relationship Id="rId158" Type="http://schemas.openxmlformats.org/officeDocument/2006/relationships/image" Target="../media/image510.png"/><Relationship Id="rId20" Type="http://schemas.openxmlformats.org/officeDocument/2006/relationships/image" Target="../media/image441.png"/><Relationship Id="rId41" Type="http://schemas.openxmlformats.org/officeDocument/2006/relationships/customXml" Target="../ink/ink413.xml"/><Relationship Id="rId62" Type="http://schemas.openxmlformats.org/officeDocument/2006/relationships/image" Target="../media/image462.png"/><Relationship Id="rId83" Type="http://schemas.openxmlformats.org/officeDocument/2006/relationships/customXml" Target="../ink/ink434.xml"/><Relationship Id="rId88" Type="http://schemas.openxmlformats.org/officeDocument/2006/relationships/image" Target="../media/image475.png"/><Relationship Id="rId111" Type="http://schemas.openxmlformats.org/officeDocument/2006/relationships/customXml" Target="../ink/ink448.xml"/><Relationship Id="rId132" Type="http://schemas.openxmlformats.org/officeDocument/2006/relationships/image" Target="../media/image497.png"/><Relationship Id="rId153" Type="http://schemas.openxmlformats.org/officeDocument/2006/relationships/customXml" Target="../ink/ink469.xml"/><Relationship Id="rId174" Type="http://schemas.openxmlformats.org/officeDocument/2006/relationships/image" Target="../media/image518.png"/><Relationship Id="rId179" Type="http://schemas.openxmlformats.org/officeDocument/2006/relationships/customXml" Target="../ink/ink482.xml"/><Relationship Id="rId195" Type="http://schemas.openxmlformats.org/officeDocument/2006/relationships/customXml" Target="../ink/ink490.xml"/><Relationship Id="rId190" Type="http://schemas.openxmlformats.org/officeDocument/2006/relationships/image" Target="../media/image526.png"/><Relationship Id="rId15" Type="http://schemas.openxmlformats.org/officeDocument/2006/relationships/customXml" Target="../ink/ink400.xml"/><Relationship Id="rId36" Type="http://schemas.openxmlformats.org/officeDocument/2006/relationships/image" Target="../media/image449.png"/><Relationship Id="rId57" Type="http://schemas.openxmlformats.org/officeDocument/2006/relationships/customXml" Target="../ink/ink421.xml"/><Relationship Id="rId106" Type="http://schemas.openxmlformats.org/officeDocument/2006/relationships/image" Target="../media/image484.png"/><Relationship Id="rId127" Type="http://schemas.openxmlformats.org/officeDocument/2006/relationships/customXml" Target="../ink/ink456.xml"/><Relationship Id="rId10" Type="http://schemas.openxmlformats.org/officeDocument/2006/relationships/image" Target="../media/image436.png"/><Relationship Id="rId31" Type="http://schemas.openxmlformats.org/officeDocument/2006/relationships/customXml" Target="../ink/ink408.xml"/><Relationship Id="rId52" Type="http://schemas.openxmlformats.org/officeDocument/2006/relationships/image" Target="../media/image457.png"/><Relationship Id="rId73" Type="http://schemas.openxmlformats.org/officeDocument/2006/relationships/customXml" Target="../ink/ink429.xml"/><Relationship Id="rId78" Type="http://schemas.openxmlformats.org/officeDocument/2006/relationships/image" Target="../media/image470.png"/><Relationship Id="rId94" Type="http://schemas.openxmlformats.org/officeDocument/2006/relationships/image" Target="../media/image478.png"/><Relationship Id="rId99" Type="http://schemas.openxmlformats.org/officeDocument/2006/relationships/customXml" Target="../ink/ink442.xml"/><Relationship Id="rId101" Type="http://schemas.openxmlformats.org/officeDocument/2006/relationships/customXml" Target="../ink/ink443.xml"/><Relationship Id="rId122" Type="http://schemas.openxmlformats.org/officeDocument/2006/relationships/image" Target="../media/image492.png"/><Relationship Id="rId143" Type="http://schemas.openxmlformats.org/officeDocument/2006/relationships/customXml" Target="../ink/ink464.xml"/><Relationship Id="rId148" Type="http://schemas.openxmlformats.org/officeDocument/2006/relationships/image" Target="../media/image505.png"/><Relationship Id="rId164" Type="http://schemas.openxmlformats.org/officeDocument/2006/relationships/image" Target="../media/image513.png"/><Relationship Id="rId169" Type="http://schemas.openxmlformats.org/officeDocument/2006/relationships/customXml" Target="../ink/ink477.xml"/><Relationship Id="rId185" Type="http://schemas.openxmlformats.org/officeDocument/2006/relationships/customXml" Target="../ink/ink485.xml"/><Relationship Id="rId4" Type="http://schemas.openxmlformats.org/officeDocument/2006/relationships/image" Target="../media/image433.png"/><Relationship Id="rId9" Type="http://schemas.openxmlformats.org/officeDocument/2006/relationships/customXml" Target="../ink/ink397.xml"/><Relationship Id="rId180" Type="http://schemas.openxmlformats.org/officeDocument/2006/relationships/image" Target="../media/image521.png"/><Relationship Id="rId26" Type="http://schemas.openxmlformats.org/officeDocument/2006/relationships/image" Target="../media/image444.png"/><Relationship Id="rId47" Type="http://schemas.openxmlformats.org/officeDocument/2006/relationships/customXml" Target="../ink/ink416.xml"/><Relationship Id="rId68" Type="http://schemas.openxmlformats.org/officeDocument/2006/relationships/image" Target="../media/image465.png"/><Relationship Id="rId89" Type="http://schemas.openxmlformats.org/officeDocument/2006/relationships/customXml" Target="../ink/ink437.xml"/><Relationship Id="rId112" Type="http://schemas.openxmlformats.org/officeDocument/2006/relationships/image" Target="../media/image487.png"/><Relationship Id="rId133" Type="http://schemas.openxmlformats.org/officeDocument/2006/relationships/customXml" Target="../ink/ink459.xml"/><Relationship Id="rId154" Type="http://schemas.openxmlformats.org/officeDocument/2006/relationships/image" Target="../media/image508.png"/><Relationship Id="rId175" Type="http://schemas.openxmlformats.org/officeDocument/2006/relationships/customXml" Target="../ink/ink480.xml"/><Relationship Id="rId196" Type="http://schemas.openxmlformats.org/officeDocument/2006/relationships/image" Target="../media/image529.png"/><Relationship Id="rId200" Type="http://schemas.openxmlformats.org/officeDocument/2006/relationships/image" Target="../media/image531.png"/><Relationship Id="rId16" Type="http://schemas.openxmlformats.org/officeDocument/2006/relationships/image" Target="../media/image439.png"/><Relationship Id="rId37" Type="http://schemas.openxmlformats.org/officeDocument/2006/relationships/customXml" Target="../ink/ink411.xml"/><Relationship Id="rId58" Type="http://schemas.openxmlformats.org/officeDocument/2006/relationships/image" Target="../media/image460.png"/><Relationship Id="rId79" Type="http://schemas.openxmlformats.org/officeDocument/2006/relationships/customXml" Target="../ink/ink432.xml"/><Relationship Id="rId102" Type="http://schemas.openxmlformats.org/officeDocument/2006/relationships/image" Target="../media/image482.png"/><Relationship Id="rId123" Type="http://schemas.openxmlformats.org/officeDocument/2006/relationships/customXml" Target="../ink/ink454.xml"/><Relationship Id="rId144" Type="http://schemas.openxmlformats.org/officeDocument/2006/relationships/image" Target="../media/image503.png"/><Relationship Id="rId90" Type="http://schemas.openxmlformats.org/officeDocument/2006/relationships/image" Target="../media/image476.png"/><Relationship Id="rId165" Type="http://schemas.openxmlformats.org/officeDocument/2006/relationships/customXml" Target="../ink/ink475.xml"/><Relationship Id="rId186" Type="http://schemas.openxmlformats.org/officeDocument/2006/relationships/image" Target="../media/image524.png"/><Relationship Id="rId27" Type="http://schemas.openxmlformats.org/officeDocument/2006/relationships/customXml" Target="../ink/ink406.xml"/><Relationship Id="rId48" Type="http://schemas.openxmlformats.org/officeDocument/2006/relationships/image" Target="../media/image455.png"/><Relationship Id="rId69" Type="http://schemas.openxmlformats.org/officeDocument/2006/relationships/customXml" Target="../ink/ink427.xml"/><Relationship Id="rId113" Type="http://schemas.openxmlformats.org/officeDocument/2006/relationships/customXml" Target="../ink/ink449.xml"/><Relationship Id="rId134" Type="http://schemas.openxmlformats.org/officeDocument/2006/relationships/image" Target="../media/image498.png"/><Relationship Id="rId80" Type="http://schemas.openxmlformats.org/officeDocument/2006/relationships/image" Target="../media/image471.png"/><Relationship Id="rId155" Type="http://schemas.openxmlformats.org/officeDocument/2006/relationships/customXml" Target="../ink/ink470.xml"/><Relationship Id="rId176" Type="http://schemas.openxmlformats.org/officeDocument/2006/relationships/image" Target="../media/image519.png"/><Relationship Id="rId197" Type="http://schemas.openxmlformats.org/officeDocument/2006/relationships/customXml" Target="../ink/ink491.xml"/><Relationship Id="rId17" Type="http://schemas.openxmlformats.org/officeDocument/2006/relationships/customXml" Target="../ink/ink401.xml"/><Relationship Id="rId38" Type="http://schemas.openxmlformats.org/officeDocument/2006/relationships/image" Target="../media/image450.png"/><Relationship Id="rId59" Type="http://schemas.openxmlformats.org/officeDocument/2006/relationships/customXml" Target="../ink/ink422.xml"/><Relationship Id="rId103" Type="http://schemas.openxmlformats.org/officeDocument/2006/relationships/customXml" Target="../ink/ink444.xml"/><Relationship Id="rId124" Type="http://schemas.openxmlformats.org/officeDocument/2006/relationships/image" Target="../media/image493.png"/><Relationship Id="rId70" Type="http://schemas.openxmlformats.org/officeDocument/2006/relationships/image" Target="../media/image466.png"/><Relationship Id="rId91" Type="http://schemas.openxmlformats.org/officeDocument/2006/relationships/customXml" Target="../ink/ink438.xml"/><Relationship Id="rId145" Type="http://schemas.openxmlformats.org/officeDocument/2006/relationships/customXml" Target="../ink/ink465.xml"/><Relationship Id="rId166" Type="http://schemas.openxmlformats.org/officeDocument/2006/relationships/image" Target="../media/image514.png"/><Relationship Id="rId187" Type="http://schemas.openxmlformats.org/officeDocument/2006/relationships/customXml" Target="../ink/ink486.xml"/><Relationship Id="rId1" Type="http://schemas.openxmlformats.org/officeDocument/2006/relationships/slideLayout" Target="../slideLayouts/slideLayout2.xml"/><Relationship Id="rId28" Type="http://schemas.openxmlformats.org/officeDocument/2006/relationships/image" Target="../media/image445.png"/><Relationship Id="rId49" Type="http://schemas.openxmlformats.org/officeDocument/2006/relationships/customXml" Target="../ink/ink417.xml"/><Relationship Id="rId114" Type="http://schemas.openxmlformats.org/officeDocument/2006/relationships/image" Target="../media/image488.png"/><Relationship Id="rId60" Type="http://schemas.openxmlformats.org/officeDocument/2006/relationships/image" Target="../media/image461.png"/><Relationship Id="rId81" Type="http://schemas.openxmlformats.org/officeDocument/2006/relationships/customXml" Target="../ink/ink433.xml"/><Relationship Id="rId135" Type="http://schemas.openxmlformats.org/officeDocument/2006/relationships/customXml" Target="../ink/ink460.xml"/><Relationship Id="rId156" Type="http://schemas.openxmlformats.org/officeDocument/2006/relationships/image" Target="../media/image509.png"/><Relationship Id="rId177" Type="http://schemas.openxmlformats.org/officeDocument/2006/relationships/customXml" Target="../ink/ink481.xml"/><Relationship Id="rId198" Type="http://schemas.openxmlformats.org/officeDocument/2006/relationships/image" Target="../media/image530.png"/><Relationship Id="rId18" Type="http://schemas.openxmlformats.org/officeDocument/2006/relationships/image" Target="../media/image440.png"/><Relationship Id="rId39" Type="http://schemas.openxmlformats.org/officeDocument/2006/relationships/customXml" Target="../ink/ink412.xml"/><Relationship Id="rId50" Type="http://schemas.openxmlformats.org/officeDocument/2006/relationships/image" Target="../media/image456.png"/><Relationship Id="rId104" Type="http://schemas.openxmlformats.org/officeDocument/2006/relationships/image" Target="../media/image483.png"/><Relationship Id="rId125" Type="http://schemas.openxmlformats.org/officeDocument/2006/relationships/customXml" Target="../ink/ink455.xml"/><Relationship Id="rId146" Type="http://schemas.openxmlformats.org/officeDocument/2006/relationships/image" Target="../media/image504.png"/><Relationship Id="rId167" Type="http://schemas.openxmlformats.org/officeDocument/2006/relationships/customXml" Target="../ink/ink476.xml"/><Relationship Id="rId188" Type="http://schemas.openxmlformats.org/officeDocument/2006/relationships/image" Target="../media/image525.png"/></Relationships>
</file>

<file path=ppt/slides/_rels/slide1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00.png"/><Relationship Id="rId299" Type="http://schemas.openxmlformats.org/officeDocument/2006/relationships/customXml" Target="../ink/ink643.xml"/><Relationship Id="rId21" Type="http://schemas.openxmlformats.org/officeDocument/2006/relationships/image" Target="../media/image152.png"/><Relationship Id="rId63" Type="http://schemas.openxmlformats.org/officeDocument/2006/relationships/image" Target="../media/image173.png"/><Relationship Id="rId159" Type="http://schemas.openxmlformats.org/officeDocument/2006/relationships/image" Target="../media/image221.png"/><Relationship Id="rId324" Type="http://schemas.openxmlformats.org/officeDocument/2006/relationships/image" Target="../media/image303.png"/><Relationship Id="rId366" Type="http://schemas.openxmlformats.org/officeDocument/2006/relationships/image" Target="../media/image324.png"/><Relationship Id="rId170" Type="http://schemas.openxmlformats.org/officeDocument/2006/relationships/customXml" Target="../ink/ink577.xml"/><Relationship Id="rId226" Type="http://schemas.openxmlformats.org/officeDocument/2006/relationships/customXml" Target="../ink/ink605.xml"/><Relationship Id="rId433" Type="http://schemas.openxmlformats.org/officeDocument/2006/relationships/image" Target="../media/image427.png"/><Relationship Id="rId268" Type="http://schemas.openxmlformats.org/officeDocument/2006/relationships/image" Target="../media/image275.png"/><Relationship Id="rId475" Type="http://schemas.openxmlformats.org/officeDocument/2006/relationships/customXml" Target="../ink/ink732.xml"/><Relationship Id="rId32" Type="http://schemas.openxmlformats.org/officeDocument/2006/relationships/customXml" Target="../ink/ink508.xml"/><Relationship Id="rId74" Type="http://schemas.openxmlformats.org/officeDocument/2006/relationships/customXml" Target="../ink/ink529.xml"/><Relationship Id="rId128" Type="http://schemas.openxmlformats.org/officeDocument/2006/relationships/customXml" Target="../ink/ink556.xml"/><Relationship Id="rId335" Type="http://schemas.openxmlformats.org/officeDocument/2006/relationships/customXml" Target="../ink/ink661.xml"/><Relationship Id="rId377" Type="http://schemas.openxmlformats.org/officeDocument/2006/relationships/image" Target="../media/image534.png"/><Relationship Id="rId500" Type="http://schemas.openxmlformats.org/officeDocument/2006/relationships/image" Target="../media/image569.png"/><Relationship Id="rId5" Type="http://schemas.openxmlformats.org/officeDocument/2006/relationships/image" Target="../media/image144.png"/><Relationship Id="rId181" Type="http://schemas.openxmlformats.org/officeDocument/2006/relationships/image" Target="../media/image232.png"/><Relationship Id="rId237" Type="http://schemas.openxmlformats.org/officeDocument/2006/relationships/image" Target="../media/image261.png"/><Relationship Id="rId402" Type="http://schemas.openxmlformats.org/officeDocument/2006/relationships/customXml" Target="../ink/ink695.xml"/><Relationship Id="rId279" Type="http://schemas.openxmlformats.org/officeDocument/2006/relationships/customXml" Target="../ink/ink633.xml"/><Relationship Id="rId444" Type="http://schemas.openxmlformats.org/officeDocument/2006/relationships/customXml" Target="../ink/ink716.xml"/><Relationship Id="rId486" Type="http://schemas.openxmlformats.org/officeDocument/2006/relationships/image" Target="../media/image562.png"/><Relationship Id="rId43" Type="http://schemas.openxmlformats.org/officeDocument/2006/relationships/image" Target="../media/image163.png"/><Relationship Id="rId139" Type="http://schemas.openxmlformats.org/officeDocument/2006/relationships/image" Target="../media/image211.png"/><Relationship Id="rId290" Type="http://schemas.openxmlformats.org/officeDocument/2006/relationships/image" Target="../media/image286.png"/><Relationship Id="rId304" Type="http://schemas.openxmlformats.org/officeDocument/2006/relationships/image" Target="../media/image293.png"/><Relationship Id="rId346" Type="http://schemas.openxmlformats.org/officeDocument/2006/relationships/image" Target="../media/image314.png"/><Relationship Id="rId388" Type="http://schemas.openxmlformats.org/officeDocument/2006/relationships/customXml" Target="../ink/ink688.xml"/><Relationship Id="rId85" Type="http://schemas.openxmlformats.org/officeDocument/2006/relationships/image" Target="../media/image184.png"/><Relationship Id="rId150" Type="http://schemas.openxmlformats.org/officeDocument/2006/relationships/customXml" Target="../ink/ink567.xml"/><Relationship Id="rId192" Type="http://schemas.openxmlformats.org/officeDocument/2006/relationships/customXml" Target="../ink/ink588.xml"/><Relationship Id="rId206" Type="http://schemas.openxmlformats.org/officeDocument/2006/relationships/customXml" Target="../ink/ink595.xml"/><Relationship Id="rId413" Type="http://schemas.openxmlformats.org/officeDocument/2006/relationships/image" Target="../media/image416.png"/><Relationship Id="rId248" Type="http://schemas.openxmlformats.org/officeDocument/2006/relationships/customXml" Target="../ink/ink616.xml"/><Relationship Id="rId455" Type="http://schemas.openxmlformats.org/officeDocument/2006/relationships/image" Target="../media/image547.png"/><Relationship Id="rId497" Type="http://schemas.openxmlformats.org/officeDocument/2006/relationships/customXml" Target="../ink/ink743.xml"/><Relationship Id="rId12" Type="http://schemas.openxmlformats.org/officeDocument/2006/relationships/customXml" Target="../ink/ink498.xml"/><Relationship Id="rId108" Type="http://schemas.openxmlformats.org/officeDocument/2006/relationships/customXml" Target="../ink/ink546.xml"/><Relationship Id="rId315" Type="http://schemas.openxmlformats.org/officeDocument/2006/relationships/customXml" Target="../ink/ink651.xml"/><Relationship Id="rId357" Type="http://schemas.openxmlformats.org/officeDocument/2006/relationships/customXml" Target="../ink/ink672.xml"/><Relationship Id="rId54" Type="http://schemas.openxmlformats.org/officeDocument/2006/relationships/customXml" Target="../ink/ink519.xml"/><Relationship Id="rId96" Type="http://schemas.openxmlformats.org/officeDocument/2006/relationships/customXml" Target="../ink/ink540.xml"/><Relationship Id="rId161" Type="http://schemas.openxmlformats.org/officeDocument/2006/relationships/image" Target="../media/image222.png"/><Relationship Id="rId217" Type="http://schemas.openxmlformats.org/officeDocument/2006/relationships/image" Target="../media/image250.png"/><Relationship Id="rId399" Type="http://schemas.openxmlformats.org/officeDocument/2006/relationships/image" Target="../media/image408.png"/><Relationship Id="rId259" Type="http://schemas.openxmlformats.org/officeDocument/2006/relationships/customXml" Target="../ink/ink622.xml"/><Relationship Id="rId424" Type="http://schemas.openxmlformats.org/officeDocument/2006/relationships/customXml" Target="../ink/ink706.xml"/><Relationship Id="rId466" Type="http://schemas.openxmlformats.org/officeDocument/2006/relationships/image" Target="../media/image552.png"/><Relationship Id="rId23" Type="http://schemas.openxmlformats.org/officeDocument/2006/relationships/image" Target="../media/image153.png"/><Relationship Id="rId119" Type="http://schemas.openxmlformats.org/officeDocument/2006/relationships/image" Target="../media/image201.png"/><Relationship Id="rId270" Type="http://schemas.openxmlformats.org/officeDocument/2006/relationships/image" Target="../media/image276.png"/><Relationship Id="rId326" Type="http://schemas.openxmlformats.org/officeDocument/2006/relationships/image" Target="../media/image304.png"/><Relationship Id="rId65" Type="http://schemas.openxmlformats.org/officeDocument/2006/relationships/image" Target="../media/image174.png"/><Relationship Id="rId130" Type="http://schemas.openxmlformats.org/officeDocument/2006/relationships/customXml" Target="../ink/ink557.xml"/><Relationship Id="rId368" Type="http://schemas.openxmlformats.org/officeDocument/2006/relationships/customXml" Target="../ink/ink678.xml"/><Relationship Id="rId172" Type="http://schemas.openxmlformats.org/officeDocument/2006/relationships/customXml" Target="../ink/ink578.xml"/><Relationship Id="rId228" Type="http://schemas.openxmlformats.org/officeDocument/2006/relationships/customXml" Target="../ink/ink606.xml"/><Relationship Id="rId435" Type="http://schemas.openxmlformats.org/officeDocument/2006/relationships/image" Target="../media/image428.png"/><Relationship Id="rId477" Type="http://schemas.openxmlformats.org/officeDocument/2006/relationships/customXml" Target="../ink/ink733.xml"/><Relationship Id="rId281" Type="http://schemas.openxmlformats.org/officeDocument/2006/relationships/customXml" Target="../ink/ink634.xml"/><Relationship Id="rId337" Type="http://schemas.openxmlformats.org/officeDocument/2006/relationships/customXml" Target="../ink/ink662.xml"/><Relationship Id="rId34" Type="http://schemas.openxmlformats.org/officeDocument/2006/relationships/customXml" Target="../ink/ink509.xml"/><Relationship Id="rId76" Type="http://schemas.openxmlformats.org/officeDocument/2006/relationships/customXml" Target="../ink/ink530.xml"/><Relationship Id="rId141" Type="http://schemas.openxmlformats.org/officeDocument/2006/relationships/image" Target="../media/image212.png"/><Relationship Id="rId379" Type="http://schemas.openxmlformats.org/officeDocument/2006/relationships/image" Target="../media/image535.png"/><Relationship Id="rId7" Type="http://schemas.openxmlformats.org/officeDocument/2006/relationships/image" Target="../media/image145.png"/><Relationship Id="rId183" Type="http://schemas.openxmlformats.org/officeDocument/2006/relationships/image" Target="../media/image233.png"/><Relationship Id="rId239" Type="http://schemas.openxmlformats.org/officeDocument/2006/relationships/image" Target="../media/image262.png"/><Relationship Id="rId390" Type="http://schemas.openxmlformats.org/officeDocument/2006/relationships/customXml" Target="../ink/ink689.xml"/><Relationship Id="rId404" Type="http://schemas.openxmlformats.org/officeDocument/2006/relationships/customXml" Target="../ink/ink696.xml"/><Relationship Id="rId446" Type="http://schemas.openxmlformats.org/officeDocument/2006/relationships/customXml" Target="../ink/ink717.xml"/><Relationship Id="rId250" Type="http://schemas.openxmlformats.org/officeDocument/2006/relationships/customXml" Target="../ink/ink617.xml"/><Relationship Id="rId292" Type="http://schemas.openxmlformats.org/officeDocument/2006/relationships/image" Target="../media/image287.png"/><Relationship Id="rId306" Type="http://schemas.openxmlformats.org/officeDocument/2006/relationships/image" Target="../media/image294.png"/><Relationship Id="rId488" Type="http://schemas.openxmlformats.org/officeDocument/2006/relationships/image" Target="../media/image563.png"/><Relationship Id="rId45" Type="http://schemas.openxmlformats.org/officeDocument/2006/relationships/image" Target="../media/image164.png"/><Relationship Id="rId87" Type="http://schemas.openxmlformats.org/officeDocument/2006/relationships/image" Target="../media/image185.png"/><Relationship Id="rId110" Type="http://schemas.openxmlformats.org/officeDocument/2006/relationships/customXml" Target="../ink/ink547.xml"/><Relationship Id="rId348" Type="http://schemas.openxmlformats.org/officeDocument/2006/relationships/image" Target="../media/image315.png"/><Relationship Id="rId152" Type="http://schemas.openxmlformats.org/officeDocument/2006/relationships/customXml" Target="../ink/ink568.xml"/><Relationship Id="rId194" Type="http://schemas.openxmlformats.org/officeDocument/2006/relationships/customXml" Target="../ink/ink589.xml"/><Relationship Id="rId208" Type="http://schemas.openxmlformats.org/officeDocument/2006/relationships/customXml" Target="../ink/ink596.xml"/><Relationship Id="rId415" Type="http://schemas.openxmlformats.org/officeDocument/2006/relationships/image" Target="../media/image417.png"/><Relationship Id="rId457" Type="http://schemas.openxmlformats.org/officeDocument/2006/relationships/image" Target="../media/image548.png"/><Relationship Id="rId261" Type="http://schemas.openxmlformats.org/officeDocument/2006/relationships/customXml" Target="../ink/ink623.xml"/><Relationship Id="rId499" Type="http://schemas.openxmlformats.org/officeDocument/2006/relationships/customXml" Target="../ink/ink744.xml"/><Relationship Id="rId14" Type="http://schemas.openxmlformats.org/officeDocument/2006/relationships/customXml" Target="../ink/ink499.xml"/><Relationship Id="rId56" Type="http://schemas.openxmlformats.org/officeDocument/2006/relationships/customXml" Target="../ink/ink520.xml"/><Relationship Id="rId317" Type="http://schemas.openxmlformats.org/officeDocument/2006/relationships/customXml" Target="../ink/ink652.xml"/><Relationship Id="rId359" Type="http://schemas.openxmlformats.org/officeDocument/2006/relationships/customXml" Target="../ink/ink673.xml"/><Relationship Id="rId98" Type="http://schemas.openxmlformats.org/officeDocument/2006/relationships/customXml" Target="../ink/ink541.xml"/><Relationship Id="rId121" Type="http://schemas.openxmlformats.org/officeDocument/2006/relationships/image" Target="../media/image202.png"/><Relationship Id="rId163" Type="http://schemas.openxmlformats.org/officeDocument/2006/relationships/image" Target="../media/image223.png"/><Relationship Id="rId219" Type="http://schemas.openxmlformats.org/officeDocument/2006/relationships/image" Target="../media/image251.png"/><Relationship Id="rId370" Type="http://schemas.openxmlformats.org/officeDocument/2006/relationships/customXml" Target="../ink/ink679.xml"/><Relationship Id="rId426" Type="http://schemas.openxmlformats.org/officeDocument/2006/relationships/customXml" Target="../ink/ink707.xml"/><Relationship Id="rId230" Type="http://schemas.openxmlformats.org/officeDocument/2006/relationships/customXml" Target="../ink/ink607.xml"/><Relationship Id="rId468" Type="http://schemas.openxmlformats.org/officeDocument/2006/relationships/image" Target="../media/image553.png"/><Relationship Id="rId25" Type="http://schemas.openxmlformats.org/officeDocument/2006/relationships/image" Target="../media/image154.png"/><Relationship Id="rId67" Type="http://schemas.openxmlformats.org/officeDocument/2006/relationships/image" Target="../media/image175.png"/><Relationship Id="rId272" Type="http://schemas.openxmlformats.org/officeDocument/2006/relationships/image" Target="../media/image277.png"/><Relationship Id="rId328" Type="http://schemas.openxmlformats.org/officeDocument/2006/relationships/image" Target="../media/image305.png"/><Relationship Id="rId132" Type="http://schemas.openxmlformats.org/officeDocument/2006/relationships/customXml" Target="../ink/ink558.xml"/><Relationship Id="rId174" Type="http://schemas.openxmlformats.org/officeDocument/2006/relationships/customXml" Target="../ink/ink579.xml"/><Relationship Id="rId381" Type="http://schemas.openxmlformats.org/officeDocument/2006/relationships/image" Target="../media/image536.png"/><Relationship Id="rId241" Type="http://schemas.openxmlformats.org/officeDocument/2006/relationships/image" Target="../media/image263.png"/><Relationship Id="rId437" Type="http://schemas.openxmlformats.org/officeDocument/2006/relationships/image" Target="../media/image538.png"/><Relationship Id="rId479" Type="http://schemas.openxmlformats.org/officeDocument/2006/relationships/customXml" Target="../ink/ink734.xml"/><Relationship Id="rId36" Type="http://schemas.openxmlformats.org/officeDocument/2006/relationships/customXml" Target="../ink/ink510.xml"/><Relationship Id="rId283" Type="http://schemas.openxmlformats.org/officeDocument/2006/relationships/customXml" Target="../ink/ink635.xml"/><Relationship Id="rId339" Type="http://schemas.openxmlformats.org/officeDocument/2006/relationships/customXml" Target="../ink/ink663.xml"/><Relationship Id="rId490" Type="http://schemas.openxmlformats.org/officeDocument/2006/relationships/image" Target="../media/image564.png"/><Relationship Id="rId78" Type="http://schemas.openxmlformats.org/officeDocument/2006/relationships/customXml" Target="../ink/ink531.xml"/><Relationship Id="rId101" Type="http://schemas.openxmlformats.org/officeDocument/2006/relationships/image" Target="../media/image192.png"/><Relationship Id="rId143" Type="http://schemas.openxmlformats.org/officeDocument/2006/relationships/image" Target="../media/image213.png"/><Relationship Id="rId185" Type="http://schemas.openxmlformats.org/officeDocument/2006/relationships/image" Target="../media/image234.png"/><Relationship Id="rId350" Type="http://schemas.openxmlformats.org/officeDocument/2006/relationships/image" Target="../media/image316.png"/><Relationship Id="rId406" Type="http://schemas.openxmlformats.org/officeDocument/2006/relationships/customXml" Target="../ink/ink697.xml"/><Relationship Id="rId9" Type="http://schemas.openxmlformats.org/officeDocument/2006/relationships/image" Target="../media/image146.png"/><Relationship Id="rId210" Type="http://schemas.openxmlformats.org/officeDocument/2006/relationships/customXml" Target="../ink/ink597.xml"/><Relationship Id="rId392" Type="http://schemas.openxmlformats.org/officeDocument/2006/relationships/customXml" Target="../ink/ink690.xml"/><Relationship Id="rId448" Type="http://schemas.openxmlformats.org/officeDocument/2006/relationships/customXml" Target="../ink/ink718.xml"/><Relationship Id="rId252" Type="http://schemas.openxmlformats.org/officeDocument/2006/relationships/customXml" Target="../ink/ink618.xml"/><Relationship Id="rId294" Type="http://schemas.openxmlformats.org/officeDocument/2006/relationships/image" Target="../media/image288.png"/><Relationship Id="rId308" Type="http://schemas.openxmlformats.org/officeDocument/2006/relationships/image" Target="../media/image295.png"/><Relationship Id="rId47" Type="http://schemas.openxmlformats.org/officeDocument/2006/relationships/image" Target="../media/image165.png"/><Relationship Id="rId89" Type="http://schemas.openxmlformats.org/officeDocument/2006/relationships/image" Target="../media/image186.png"/><Relationship Id="rId112" Type="http://schemas.openxmlformats.org/officeDocument/2006/relationships/customXml" Target="../ink/ink548.xml"/><Relationship Id="rId154" Type="http://schemas.openxmlformats.org/officeDocument/2006/relationships/customXml" Target="../ink/ink569.xml"/><Relationship Id="rId361" Type="http://schemas.openxmlformats.org/officeDocument/2006/relationships/customXml" Target="../ink/ink674.xml"/><Relationship Id="rId196" Type="http://schemas.openxmlformats.org/officeDocument/2006/relationships/customXml" Target="../ink/ink590.xml"/><Relationship Id="rId417" Type="http://schemas.openxmlformats.org/officeDocument/2006/relationships/image" Target="../media/image418.png"/><Relationship Id="rId459" Type="http://schemas.openxmlformats.org/officeDocument/2006/relationships/customXml" Target="../ink/ink724.xml"/><Relationship Id="rId16" Type="http://schemas.openxmlformats.org/officeDocument/2006/relationships/customXml" Target="../ink/ink500.xml"/><Relationship Id="rId221" Type="http://schemas.openxmlformats.org/officeDocument/2006/relationships/image" Target="../media/image252.png"/><Relationship Id="rId263" Type="http://schemas.openxmlformats.org/officeDocument/2006/relationships/customXml" Target="../ink/ink624.xml"/><Relationship Id="rId319" Type="http://schemas.openxmlformats.org/officeDocument/2006/relationships/customXml" Target="../ink/ink653.xml"/><Relationship Id="rId470" Type="http://schemas.openxmlformats.org/officeDocument/2006/relationships/image" Target="../media/image554.png"/><Relationship Id="rId58" Type="http://schemas.openxmlformats.org/officeDocument/2006/relationships/customXml" Target="../ink/ink521.xml"/><Relationship Id="rId123" Type="http://schemas.openxmlformats.org/officeDocument/2006/relationships/image" Target="../media/image203.png"/><Relationship Id="rId330" Type="http://schemas.openxmlformats.org/officeDocument/2006/relationships/image" Target="../media/image306.png"/><Relationship Id="rId165" Type="http://schemas.openxmlformats.org/officeDocument/2006/relationships/image" Target="../media/image224.png"/><Relationship Id="rId372" Type="http://schemas.openxmlformats.org/officeDocument/2006/relationships/customXml" Target="../ink/ink680.xml"/><Relationship Id="rId428" Type="http://schemas.openxmlformats.org/officeDocument/2006/relationships/customXml" Target="../ink/ink708.xml"/><Relationship Id="rId232" Type="http://schemas.openxmlformats.org/officeDocument/2006/relationships/customXml" Target="../ink/ink608.xml"/><Relationship Id="rId274" Type="http://schemas.openxmlformats.org/officeDocument/2006/relationships/image" Target="../media/image278.png"/><Relationship Id="rId481" Type="http://schemas.openxmlformats.org/officeDocument/2006/relationships/customXml" Target="../ink/ink735.xml"/><Relationship Id="rId27" Type="http://schemas.openxmlformats.org/officeDocument/2006/relationships/image" Target="../media/image155.png"/><Relationship Id="rId69" Type="http://schemas.openxmlformats.org/officeDocument/2006/relationships/image" Target="../media/image176.png"/><Relationship Id="rId134" Type="http://schemas.openxmlformats.org/officeDocument/2006/relationships/customXml" Target="../ink/ink559.xml"/><Relationship Id="rId80" Type="http://schemas.openxmlformats.org/officeDocument/2006/relationships/customXml" Target="../ink/ink532.xml"/><Relationship Id="rId176" Type="http://schemas.openxmlformats.org/officeDocument/2006/relationships/customXml" Target="../ink/ink580.xml"/><Relationship Id="rId341" Type="http://schemas.openxmlformats.org/officeDocument/2006/relationships/customXml" Target="../ink/ink664.xml"/><Relationship Id="rId383" Type="http://schemas.openxmlformats.org/officeDocument/2006/relationships/image" Target="../media/image537.png"/><Relationship Id="rId439" Type="http://schemas.openxmlformats.org/officeDocument/2006/relationships/image" Target="../media/image539.png"/><Relationship Id="rId201" Type="http://schemas.openxmlformats.org/officeDocument/2006/relationships/image" Target="../media/image242.png"/><Relationship Id="rId243" Type="http://schemas.openxmlformats.org/officeDocument/2006/relationships/image" Target="../media/image264.png"/><Relationship Id="rId285" Type="http://schemas.openxmlformats.org/officeDocument/2006/relationships/customXml" Target="../ink/ink636.xml"/><Relationship Id="rId450" Type="http://schemas.openxmlformats.org/officeDocument/2006/relationships/customXml" Target="../ink/ink719.xml"/><Relationship Id="rId38" Type="http://schemas.openxmlformats.org/officeDocument/2006/relationships/customXml" Target="../ink/ink511.xml"/><Relationship Id="rId103" Type="http://schemas.openxmlformats.org/officeDocument/2006/relationships/image" Target="../media/image193.png"/><Relationship Id="rId310" Type="http://schemas.openxmlformats.org/officeDocument/2006/relationships/image" Target="../media/image296.png"/><Relationship Id="rId492" Type="http://schemas.openxmlformats.org/officeDocument/2006/relationships/image" Target="../media/image565.png"/><Relationship Id="rId91" Type="http://schemas.openxmlformats.org/officeDocument/2006/relationships/image" Target="../media/image187.png"/><Relationship Id="rId145" Type="http://schemas.openxmlformats.org/officeDocument/2006/relationships/image" Target="../media/image214.png"/><Relationship Id="rId187" Type="http://schemas.openxmlformats.org/officeDocument/2006/relationships/image" Target="../media/image235.png"/><Relationship Id="rId352" Type="http://schemas.openxmlformats.org/officeDocument/2006/relationships/image" Target="../media/image317.png"/><Relationship Id="rId394" Type="http://schemas.openxmlformats.org/officeDocument/2006/relationships/customXml" Target="../ink/ink691.xml"/><Relationship Id="rId408" Type="http://schemas.openxmlformats.org/officeDocument/2006/relationships/customXml" Target="../ink/ink698.xml"/><Relationship Id="rId212" Type="http://schemas.openxmlformats.org/officeDocument/2006/relationships/customXml" Target="../ink/ink598.xml"/><Relationship Id="rId254" Type="http://schemas.openxmlformats.org/officeDocument/2006/relationships/customXml" Target="../ink/ink619.xml"/><Relationship Id="rId49" Type="http://schemas.openxmlformats.org/officeDocument/2006/relationships/image" Target="../media/image166.png"/><Relationship Id="rId114" Type="http://schemas.openxmlformats.org/officeDocument/2006/relationships/customXml" Target="../ink/ink549.xml"/><Relationship Id="rId296" Type="http://schemas.openxmlformats.org/officeDocument/2006/relationships/image" Target="../media/image289.png"/><Relationship Id="rId461" Type="http://schemas.openxmlformats.org/officeDocument/2006/relationships/customXml" Target="../ink/ink725.xml"/><Relationship Id="rId60" Type="http://schemas.openxmlformats.org/officeDocument/2006/relationships/customXml" Target="../ink/ink522.xml"/><Relationship Id="rId156" Type="http://schemas.openxmlformats.org/officeDocument/2006/relationships/customXml" Target="../ink/ink570.xml"/><Relationship Id="rId198" Type="http://schemas.openxmlformats.org/officeDocument/2006/relationships/customXml" Target="../ink/ink591.xml"/><Relationship Id="rId321" Type="http://schemas.openxmlformats.org/officeDocument/2006/relationships/customXml" Target="../ink/ink654.xml"/><Relationship Id="rId363" Type="http://schemas.openxmlformats.org/officeDocument/2006/relationships/customXml" Target="../ink/ink675.xml"/><Relationship Id="rId419" Type="http://schemas.openxmlformats.org/officeDocument/2006/relationships/image" Target="../media/image419.png"/><Relationship Id="rId223" Type="http://schemas.openxmlformats.org/officeDocument/2006/relationships/image" Target="../media/image254.png"/><Relationship Id="rId430" Type="http://schemas.openxmlformats.org/officeDocument/2006/relationships/customXml" Target="../ink/ink709.xml"/><Relationship Id="rId18" Type="http://schemas.openxmlformats.org/officeDocument/2006/relationships/customXml" Target="../ink/ink501.xml"/><Relationship Id="rId265" Type="http://schemas.openxmlformats.org/officeDocument/2006/relationships/image" Target="../media/image274.png"/><Relationship Id="rId472" Type="http://schemas.openxmlformats.org/officeDocument/2006/relationships/image" Target="../media/image555.png"/><Relationship Id="rId125" Type="http://schemas.openxmlformats.org/officeDocument/2006/relationships/image" Target="../media/image204.png"/><Relationship Id="rId167" Type="http://schemas.openxmlformats.org/officeDocument/2006/relationships/image" Target="../media/image225.png"/><Relationship Id="rId332" Type="http://schemas.openxmlformats.org/officeDocument/2006/relationships/image" Target="../media/image307.png"/><Relationship Id="rId374" Type="http://schemas.openxmlformats.org/officeDocument/2006/relationships/customXml" Target="../ink/ink681.xml"/><Relationship Id="rId71" Type="http://schemas.openxmlformats.org/officeDocument/2006/relationships/image" Target="../media/image177.png"/><Relationship Id="rId234" Type="http://schemas.openxmlformats.org/officeDocument/2006/relationships/customXml" Target="../ink/ink609.xml"/><Relationship Id="rId2" Type="http://schemas.openxmlformats.org/officeDocument/2006/relationships/customXml" Target="../ink/ink493.xml"/><Relationship Id="rId29" Type="http://schemas.openxmlformats.org/officeDocument/2006/relationships/image" Target="../media/image156.png"/><Relationship Id="rId276" Type="http://schemas.openxmlformats.org/officeDocument/2006/relationships/image" Target="../media/image279.png"/><Relationship Id="rId441" Type="http://schemas.openxmlformats.org/officeDocument/2006/relationships/image" Target="../media/image540.png"/><Relationship Id="rId483" Type="http://schemas.openxmlformats.org/officeDocument/2006/relationships/customXml" Target="../ink/ink736.xml"/><Relationship Id="rId40" Type="http://schemas.openxmlformats.org/officeDocument/2006/relationships/customXml" Target="../ink/ink512.xml"/><Relationship Id="rId136" Type="http://schemas.openxmlformats.org/officeDocument/2006/relationships/customXml" Target="../ink/ink560.xml"/><Relationship Id="rId178" Type="http://schemas.openxmlformats.org/officeDocument/2006/relationships/customXml" Target="../ink/ink581.xml"/><Relationship Id="rId301" Type="http://schemas.openxmlformats.org/officeDocument/2006/relationships/customXml" Target="../ink/ink644.xml"/><Relationship Id="rId343" Type="http://schemas.openxmlformats.org/officeDocument/2006/relationships/customXml" Target="../ink/ink665.xml"/><Relationship Id="rId82" Type="http://schemas.openxmlformats.org/officeDocument/2006/relationships/customXml" Target="../ink/ink533.xml"/><Relationship Id="rId203" Type="http://schemas.openxmlformats.org/officeDocument/2006/relationships/image" Target="../media/image243.png"/><Relationship Id="rId385" Type="http://schemas.openxmlformats.org/officeDocument/2006/relationships/image" Target="../media/image401.png"/><Relationship Id="rId245" Type="http://schemas.openxmlformats.org/officeDocument/2006/relationships/image" Target="../media/image265.png"/><Relationship Id="rId287" Type="http://schemas.openxmlformats.org/officeDocument/2006/relationships/customXml" Target="../ink/ink637.xml"/><Relationship Id="rId410" Type="http://schemas.openxmlformats.org/officeDocument/2006/relationships/customXml" Target="../ink/ink699.xml"/><Relationship Id="rId452" Type="http://schemas.openxmlformats.org/officeDocument/2006/relationships/customXml" Target="../ink/ink720.xml"/><Relationship Id="rId494" Type="http://schemas.openxmlformats.org/officeDocument/2006/relationships/image" Target="../media/image566.png"/><Relationship Id="rId105" Type="http://schemas.openxmlformats.org/officeDocument/2006/relationships/image" Target="../media/image194.png"/><Relationship Id="rId147" Type="http://schemas.openxmlformats.org/officeDocument/2006/relationships/image" Target="../media/image215.png"/><Relationship Id="rId312" Type="http://schemas.openxmlformats.org/officeDocument/2006/relationships/image" Target="../media/image297.png"/><Relationship Id="rId354" Type="http://schemas.openxmlformats.org/officeDocument/2006/relationships/image" Target="../media/image318.png"/><Relationship Id="rId51" Type="http://schemas.openxmlformats.org/officeDocument/2006/relationships/image" Target="../media/image167.png"/><Relationship Id="rId93" Type="http://schemas.openxmlformats.org/officeDocument/2006/relationships/image" Target="../media/image188.png"/><Relationship Id="rId189" Type="http://schemas.openxmlformats.org/officeDocument/2006/relationships/image" Target="../media/image236.png"/><Relationship Id="rId396" Type="http://schemas.openxmlformats.org/officeDocument/2006/relationships/customXml" Target="../ink/ink692.xml"/><Relationship Id="rId214" Type="http://schemas.openxmlformats.org/officeDocument/2006/relationships/customXml" Target="../ink/ink599.xml"/><Relationship Id="rId256" Type="http://schemas.openxmlformats.org/officeDocument/2006/relationships/customXml" Target="../ink/ink620.xml"/><Relationship Id="rId298" Type="http://schemas.openxmlformats.org/officeDocument/2006/relationships/image" Target="../media/image290.png"/><Relationship Id="rId421" Type="http://schemas.openxmlformats.org/officeDocument/2006/relationships/image" Target="../media/image420.png"/><Relationship Id="rId463" Type="http://schemas.openxmlformats.org/officeDocument/2006/relationships/customXml" Target="../ink/ink726.xml"/><Relationship Id="rId116" Type="http://schemas.openxmlformats.org/officeDocument/2006/relationships/customXml" Target="../ink/ink550.xml"/><Relationship Id="rId158" Type="http://schemas.openxmlformats.org/officeDocument/2006/relationships/customXml" Target="../ink/ink571.xml"/><Relationship Id="rId323" Type="http://schemas.openxmlformats.org/officeDocument/2006/relationships/customXml" Target="../ink/ink655.xml"/><Relationship Id="rId20" Type="http://schemas.openxmlformats.org/officeDocument/2006/relationships/customXml" Target="../ink/ink502.xml"/><Relationship Id="rId62" Type="http://schemas.openxmlformats.org/officeDocument/2006/relationships/customXml" Target="../ink/ink523.xml"/><Relationship Id="rId365" Type="http://schemas.openxmlformats.org/officeDocument/2006/relationships/customXml" Target="../ink/ink676.xml"/><Relationship Id="rId225" Type="http://schemas.openxmlformats.org/officeDocument/2006/relationships/image" Target="../media/image255.png"/><Relationship Id="rId267" Type="http://schemas.openxmlformats.org/officeDocument/2006/relationships/customXml" Target="../ink/ink627.xml"/><Relationship Id="rId432" Type="http://schemas.openxmlformats.org/officeDocument/2006/relationships/customXml" Target="../ink/ink710.xml"/><Relationship Id="rId474" Type="http://schemas.openxmlformats.org/officeDocument/2006/relationships/image" Target="../media/image556.png"/><Relationship Id="rId106" Type="http://schemas.openxmlformats.org/officeDocument/2006/relationships/customXml" Target="../ink/ink545.xml"/><Relationship Id="rId127" Type="http://schemas.openxmlformats.org/officeDocument/2006/relationships/image" Target="../media/image205.png"/><Relationship Id="rId313" Type="http://schemas.openxmlformats.org/officeDocument/2006/relationships/customXml" Target="../ink/ink650.xml"/><Relationship Id="rId495" Type="http://schemas.openxmlformats.org/officeDocument/2006/relationships/customXml" Target="../ink/ink742.xml"/><Relationship Id="rId10" Type="http://schemas.openxmlformats.org/officeDocument/2006/relationships/customXml" Target="../ink/ink497.xml"/><Relationship Id="rId31" Type="http://schemas.openxmlformats.org/officeDocument/2006/relationships/image" Target="../media/image157.png"/><Relationship Id="rId52" Type="http://schemas.openxmlformats.org/officeDocument/2006/relationships/customXml" Target="../ink/ink518.xml"/><Relationship Id="rId73" Type="http://schemas.openxmlformats.org/officeDocument/2006/relationships/image" Target="../media/image178.png"/><Relationship Id="rId94" Type="http://schemas.openxmlformats.org/officeDocument/2006/relationships/customXml" Target="../ink/ink539.xml"/><Relationship Id="rId148" Type="http://schemas.openxmlformats.org/officeDocument/2006/relationships/customXml" Target="../ink/ink566.xml"/><Relationship Id="rId169" Type="http://schemas.openxmlformats.org/officeDocument/2006/relationships/image" Target="../media/image226.png"/><Relationship Id="rId334" Type="http://schemas.openxmlformats.org/officeDocument/2006/relationships/image" Target="../media/image308.png"/><Relationship Id="rId355" Type="http://schemas.openxmlformats.org/officeDocument/2006/relationships/customXml" Target="../ink/ink671.xml"/><Relationship Id="rId376" Type="http://schemas.openxmlformats.org/officeDocument/2006/relationships/customXml" Target="../ink/ink682.xml"/><Relationship Id="rId397" Type="http://schemas.openxmlformats.org/officeDocument/2006/relationships/image" Target="../media/image407.png"/><Relationship Id="rId4" Type="http://schemas.openxmlformats.org/officeDocument/2006/relationships/customXml" Target="../ink/ink494.xml"/><Relationship Id="rId180" Type="http://schemas.openxmlformats.org/officeDocument/2006/relationships/customXml" Target="../ink/ink582.xml"/><Relationship Id="rId215" Type="http://schemas.openxmlformats.org/officeDocument/2006/relationships/image" Target="../media/image249.png"/><Relationship Id="rId236" Type="http://schemas.openxmlformats.org/officeDocument/2006/relationships/customXml" Target="../ink/ink610.xml"/><Relationship Id="rId257" Type="http://schemas.openxmlformats.org/officeDocument/2006/relationships/image" Target="../media/image271.png"/><Relationship Id="rId278" Type="http://schemas.openxmlformats.org/officeDocument/2006/relationships/image" Target="../media/image280.png"/><Relationship Id="rId401" Type="http://schemas.openxmlformats.org/officeDocument/2006/relationships/image" Target="../media/image410.png"/><Relationship Id="rId422" Type="http://schemas.openxmlformats.org/officeDocument/2006/relationships/customXml" Target="../ink/ink705.xml"/><Relationship Id="rId443" Type="http://schemas.openxmlformats.org/officeDocument/2006/relationships/image" Target="../media/image541.png"/><Relationship Id="rId464" Type="http://schemas.openxmlformats.org/officeDocument/2006/relationships/image" Target="../media/image551.png"/><Relationship Id="rId303" Type="http://schemas.openxmlformats.org/officeDocument/2006/relationships/customXml" Target="../ink/ink645.xml"/><Relationship Id="rId485" Type="http://schemas.openxmlformats.org/officeDocument/2006/relationships/customXml" Target="../ink/ink737.xml"/><Relationship Id="rId42" Type="http://schemas.openxmlformats.org/officeDocument/2006/relationships/customXml" Target="../ink/ink513.xml"/><Relationship Id="rId84" Type="http://schemas.openxmlformats.org/officeDocument/2006/relationships/customXml" Target="../ink/ink534.xml"/><Relationship Id="rId138" Type="http://schemas.openxmlformats.org/officeDocument/2006/relationships/customXml" Target="../ink/ink561.xml"/><Relationship Id="rId345" Type="http://schemas.openxmlformats.org/officeDocument/2006/relationships/customXml" Target="../ink/ink666.xml"/><Relationship Id="rId387" Type="http://schemas.openxmlformats.org/officeDocument/2006/relationships/image" Target="../media/image402.png"/><Relationship Id="rId191" Type="http://schemas.openxmlformats.org/officeDocument/2006/relationships/image" Target="../media/image237.png"/><Relationship Id="rId205" Type="http://schemas.openxmlformats.org/officeDocument/2006/relationships/image" Target="../media/image244.png"/><Relationship Id="rId247" Type="http://schemas.openxmlformats.org/officeDocument/2006/relationships/image" Target="../media/image266.png"/><Relationship Id="rId412" Type="http://schemas.openxmlformats.org/officeDocument/2006/relationships/customXml" Target="../ink/ink700.xml"/><Relationship Id="rId107" Type="http://schemas.openxmlformats.org/officeDocument/2006/relationships/image" Target="../media/image195.png"/><Relationship Id="rId289" Type="http://schemas.openxmlformats.org/officeDocument/2006/relationships/customXml" Target="../ink/ink638.xml"/><Relationship Id="rId454" Type="http://schemas.openxmlformats.org/officeDocument/2006/relationships/customXml" Target="../ink/ink721.xml"/><Relationship Id="rId496" Type="http://schemas.openxmlformats.org/officeDocument/2006/relationships/image" Target="../media/image567.png"/><Relationship Id="rId11" Type="http://schemas.openxmlformats.org/officeDocument/2006/relationships/image" Target="../media/image147.png"/><Relationship Id="rId53" Type="http://schemas.openxmlformats.org/officeDocument/2006/relationships/image" Target="../media/image168.png"/><Relationship Id="rId149" Type="http://schemas.openxmlformats.org/officeDocument/2006/relationships/image" Target="../media/image216.png"/><Relationship Id="rId314" Type="http://schemas.openxmlformats.org/officeDocument/2006/relationships/image" Target="../media/image298.png"/><Relationship Id="rId356" Type="http://schemas.openxmlformats.org/officeDocument/2006/relationships/image" Target="../media/image319.png"/><Relationship Id="rId398" Type="http://schemas.openxmlformats.org/officeDocument/2006/relationships/customXml" Target="../ink/ink693.xml"/><Relationship Id="rId95" Type="http://schemas.openxmlformats.org/officeDocument/2006/relationships/image" Target="../media/image189.png"/><Relationship Id="rId160" Type="http://schemas.openxmlformats.org/officeDocument/2006/relationships/customXml" Target="../ink/ink572.xml"/><Relationship Id="rId216" Type="http://schemas.openxmlformats.org/officeDocument/2006/relationships/customXml" Target="../ink/ink600.xml"/><Relationship Id="rId423" Type="http://schemas.openxmlformats.org/officeDocument/2006/relationships/image" Target="../media/image421.png"/><Relationship Id="rId258" Type="http://schemas.openxmlformats.org/officeDocument/2006/relationships/customXml" Target="../ink/ink621.xml"/><Relationship Id="rId465" Type="http://schemas.openxmlformats.org/officeDocument/2006/relationships/customXml" Target="../ink/ink727.xml"/><Relationship Id="rId22" Type="http://schemas.openxmlformats.org/officeDocument/2006/relationships/customXml" Target="../ink/ink503.xml"/><Relationship Id="rId64" Type="http://schemas.openxmlformats.org/officeDocument/2006/relationships/customXml" Target="../ink/ink524.xml"/><Relationship Id="rId118" Type="http://schemas.openxmlformats.org/officeDocument/2006/relationships/customXml" Target="../ink/ink551.xml"/><Relationship Id="rId325" Type="http://schemas.openxmlformats.org/officeDocument/2006/relationships/customXml" Target="../ink/ink656.xml"/><Relationship Id="rId367" Type="http://schemas.openxmlformats.org/officeDocument/2006/relationships/customXml" Target="../ink/ink677.xml"/><Relationship Id="rId171" Type="http://schemas.openxmlformats.org/officeDocument/2006/relationships/image" Target="../media/image227.png"/><Relationship Id="rId227" Type="http://schemas.openxmlformats.org/officeDocument/2006/relationships/image" Target="../media/image256.png"/><Relationship Id="rId269" Type="http://schemas.openxmlformats.org/officeDocument/2006/relationships/customXml" Target="../ink/ink628.xml"/><Relationship Id="rId434" Type="http://schemas.openxmlformats.org/officeDocument/2006/relationships/customXml" Target="../ink/ink711.xml"/><Relationship Id="rId476" Type="http://schemas.openxmlformats.org/officeDocument/2006/relationships/image" Target="../media/image557.png"/><Relationship Id="rId33" Type="http://schemas.openxmlformats.org/officeDocument/2006/relationships/image" Target="../media/image158.png"/><Relationship Id="rId129" Type="http://schemas.openxmlformats.org/officeDocument/2006/relationships/image" Target="../media/image206.png"/><Relationship Id="rId280" Type="http://schemas.openxmlformats.org/officeDocument/2006/relationships/image" Target="../media/image281.png"/><Relationship Id="rId336" Type="http://schemas.openxmlformats.org/officeDocument/2006/relationships/image" Target="../media/image309.png"/><Relationship Id="rId75" Type="http://schemas.openxmlformats.org/officeDocument/2006/relationships/image" Target="../media/image179.png"/><Relationship Id="rId140" Type="http://schemas.openxmlformats.org/officeDocument/2006/relationships/customXml" Target="../ink/ink562.xml"/><Relationship Id="rId182" Type="http://schemas.openxmlformats.org/officeDocument/2006/relationships/customXml" Target="../ink/ink583.xml"/><Relationship Id="rId378" Type="http://schemas.openxmlformats.org/officeDocument/2006/relationships/customXml" Target="../ink/ink683.xml"/><Relationship Id="rId403" Type="http://schemas.openxmlformats.org/officeDocument/2006/relationships/image" Target="../media/image411.png"/><Relationship Id="rId6" Type="http://schemas.openxmlformats.org/officeDocument/2006/relationships/customXml" Target="../ink/ink495.xml"/><Relationship Id="rId238" Type="http://schemas.openxmlformats.org/officeDocument/2006/relationships/customXml" Target="../ink/ink611.xml"/><Relationship Id="rId445" Type="http://schemas.openxmlformats.org/officeDocument/2006/relationships/image" Target="../media/image542.png"/><Relationship Id="rId487" Type="http://schemas.openxmlformats.org/officeDocument/2006/relationships/customXml" Target="../ink/ink738.xml"/><Relationship Id="rId291" Type="http://schemas.openxmlformats.org/officeDocument/2006/relationships/customXml" Target="../ink/ink639.xml"/><Relationship Id="rId305" Type="http://schemas.openxmlformats.org/officeDocument/2006/relationships/customXml" Target="../ink/ink646.xml"/><Relationship Id="rId347" Type="http://schemas.openxmlformats.org/officeDocument/2006/relationships/customXml" Target="../ink/ink667.xml"/><Relationship Id="rId44" Type="http://schemas.openxmlformats.org/officeDocument/2006/relationships/customXml" Target="../ink/ink514.xml"/><Relationship Id="rId86" Type="http://schemas.openxmlformats.org/officeDocument/2006/relationships/customXml" Target="../ink/ink535.xml"/><Relationship Id="rId151" Type="http://schemas.openxmlformats.org/officeDocument/2006/relationships/image" Target="../media/image217.png"/><Relationship Id="rId389" Type="http://schemas.openxmlformats.org/officeDocument/2006/relationships/image" Target="../media/image403.png"/><Relationship Id="rId193" Type="http://schemas.openxmlformats.org/officeDocument/2006/relationships/image" Target="../media/image238.png"/><Relationship Id="rId207" Type="http://schemas.openxmlformats.org/officeDocument/2006/relationships/image" Target="../media/image245.png"/><Relationship Id="rId249" Type="http://schemas.openxmlformats.org/officeDocument/2006/relationships/image" Target="../media/image267.png"/><Relationship Id="rId414" Type="http://schemas.openxmlformats.org/officeDocument/2006/relationships/customXml" Target="../ink/ink701.xml"/><Relationship Id="rId456" Type="http://schemas.openxmlformats.org/officeDocument/2006/relationships/customXml" Target="../ink/ink722.xml"/><Relationship Id="rId498" Type="http://schemas.openxmlformats.org/officeDocument/2006/relationships/image" Target="../media/image568.png"/><Relationship Id="rId13" Type="http://schemas.openxmlformats.org/officeDocument/2006/relationships/image" Target="../media/image148.png"/><Relationship Id="rId109" Type="http://schemas.openxmlformats.org/officeDocument/2006/relationships/image" Target="../media/image196.png"/><Relationship Id="rId260" Type="http://schemas.openxmlformats.org/officeDocument/2006/relationships/image" Target="../media/image272.png"/><Relationship Id="rId316" Type="http://schemas.openxmlformats.org/officeDocument/2006/relationships/image" Target="../media/image299.png"/><Relationship Id="rId55" Type="http://schemas.openxmlformats.org/officeDocument/2006/relationships/image" Target="../media/image169.png"/><Relationship Id="rId97" Type="http://schemas.openxmlformats.org/officeDocument/2006/relationships/image" Target="../media/image190.png"/><Relationship Id="rId120" Type="http://schemas.openxmlformats.org/officeDocument/2006/relationships/customXml" Target="../ink/ink552.xml"/><Relationship Id="rId358" Type="http://schemas.openxmlformats.org/officeDocument/2006/relationships/image" Target="../media/image320.png"/><Relationship Id="rId162" Type="http://schemas.openxmlformats.org/officeDocument/2006/relationships/customXml" Target="../ink/ink573.xml"/><Relationship Id="rId218" Type="http://schemas.openxmlformats.org/officeDocument/2006/relationships/customXml" Target="../ink/ink601.xml"/><Relationship Id="rId425" Type="http://schemas.openxmlformats.org/officeDocument/2006/relationships/image" Target="../media/image422.png"/><Relationship Id="rId467" Type="http://schemas.openxmlformats.org/officeDocument/2006/relationships/customXml" Target="../ink/ink728.xml"/><Relationship Id="rId271" Type="http://schemas.openxmlformats.org/officeDocument/2006/relationships/customXml" Target="../ink/ink629.xml"/><Relationship Id="rId24" Type="http://schemas.openxmlformats.org/officeDocument/2006/relationships/customXml" Target="../ink/ink504.xml"/><Relationship Id="rId66" Type="http://schemas.openxmlformats.org/officeDocument/2006/relationships/customXml" Target="../ink/ink525.xml"/><Relationship Id="rId131" Type="http://schemas.openxmlformats.org/officeDocument/2006/relationships/image" Target="../media/image207.png"/><Relationship Id="rId327" Type="http://schemas.openxmlformats.org/officeDocument/2006/relationships/customXml" Target="../ink/ink657.xml"/><Relationship Id="rId369" Type="http://schemas.openxmlformats.org/officeDocument/2006/relationships/image" Target="../media/image325.png"/><Relationship Id="rId173" Type="http://schemas.openxmlformats.org/officeDocument/2006/relationships/image" Target="../media/image228.png"/><Relationship Id="rId229" Type="http://schemas.openxmlformats.org/officeDocument/2006/relationships/image" Target="../media/image257.png"/><Relationship Id="rId380" Type="http://schemas.openxmlformats.org/officeDocument/2006/relationships/customXml" Target="../ink/ink684.xml"/><Relationship Id="rId436" Type="http://schemas.openxmlformats.org/officeDocument/2006/relationships/customXml" Target="../ink/ink712.xml"/><Relationship Id="rId240" Type="http://schemas.openxmlformats.org/officeDocument/2006/relationships/customXml" Target="../ink/ink612.xml"/><Relationship Id="rId478" Type="http://schemas.openxmlformats.org/officeDocument/2006/relationships/image" Target="../media/image558.png"/><Relationship Id="rId35" Type="http://schemas.openxmlformats.org/officeDocument/2006/relationships/image" Target="../media/image159.png"/><Relationship Id="rId77" Type="http://schemas.openxmlformats.org/officeDocument/2006/relationships/image" Target="../media/image180.png"/><Relationship Id="rId100" Type="http://schemas.openxmlformats.org/officeDocument/2006/relationships/customXml" Target="../ink/ink542.xml"/><Relationship Id="rId282" Type="http://schemas.openxmlformats.org/officeDocument/2006/relationships/image" Target="../media/image282.png"/><Relationship Id="rId338" Type="http://schemas.openxmlformats.org/officeDocument/2006/relationships/image" Target="../media/image310.png"/><Relationship Id="rId8" Type="http://schemas.openxmlformats.org/officeDocument/2006/relationships/customXml" Target="../ink/ink496.xml"/><Relationship Id="rId142" Type="http://schemas.openxmlformats.org/officeDocument/2006/relationships/customXml" Target="../ink/ink563.xml"/><Relationship Id="rId184" Type="http://schemas.openxmlformats.org/officeDocument/2006/relationships/customXml" Target="../ink/ink584.xml"/><Relationship Id="rId391" Type="http://schemas.openxmlformats.org/officeDocument/2006/relationships/image" Target="../media/image404.png"/><Relationship Id="rId405" Type="http://schemas.openxmlformats.org/officeDocument/2006/relationships/image" Target="../media/image412.png"/><Relationship Id="rId447" Type="http://schemas.openxmlformats.org/officeDocument/2006/relationships/image" Target="../media/image543.png"/><Relationship Id="rId251" Type="http://schemas.openxmlformats.org/officeDocument/2006/relationships/image" Target="../media/image268.png"/><Relationship Id="rId489" Type="http://schemas.openxmlformats.org/officeDocument/2006/relationships/customXml" Target="../ink/ink739.xml"/><Relationship Id="rId46" Type="http://schemas.openxmlformats.org/officeDocument/2006/relationships/customXml" Target="../ink/ink515.xml"/><Relationship Id="rId293" Type="http://schemas.openxmlformats.org/officeDocument/2006/relationships/customXml" Target="../ink/ink640.xml"/><Relationship Id="rId307" Type="http://schemas.openxmlformats.org/officeDocument/2006/relationships/customXml" Target="../ink/ink647.xml"/><Relationship Id="rId349" Type="http://schemas.openxmlformats.org/officeDocument/2006/relationships/customXml" Target="../ink/ink668.xml"/><Relationship Id="rId88" Type="http://schemas.openxmlformats.org/officeDocument/2006/relationships/customXml" Target="../ink/ink536.xml"/><Relationship Id="rId111" Type="http://schemas.openxmlformats.org/officeDocument/2006/relationships/image" Target="../media/image197.png"/><Relationship Id="rId153" Type="http://schemas.openxmlformats.org/officeDocument/2006/relationships/image" Target="../media/image218.png"/><Relationship Id="rId195" Type="http://schemas.openxmlformats.org/officeDocument/2006/relationships/image" Target="../media/image239.png"/><Relationship Id="rId209" Type="http://schemas.openxmlformats.org/officeDocument/2006/relationships/image" Target="../media/image246.png"/><Relationship Id="rId360" Type="http://schemas.openxmlformats.org/officeDocument/2006/relationships/image" Target="../media/image321.png"/><Relationship Id="rId416" Type="http://schemas.openxmlformats.org/officeDocument/2006/relationships/customXml" Target="../ink/ink702.xml"/><Relationship Id="rId220" Type="http://schemas.openxmlformats.org/officeDocument/2006/relationships/customXml" Target="../ink/ink602.xml"/><Relationship Id="rId458" Type="http://schemas.openxmlformats.org/officeDocument/2006/relationships/customXml" Target="../ink/ink723.xml"/><Relationship Id="rId15" Type="http://schemas.openxmlformats.org/officeDocument/2006/relationships/image" Target="../media/image149.png"/><Relationship Id="rId57" Type="http://schemas.openxmlformats.org/officeDocument/2006/relationships/image" Target="../media/image170.png"/><Relationship Id="rId262" Type="http://schemas.openxmlformats.org/officeDocument/2006/relationships/image" Target="../media/image273.png"/><Relationship Id="rId318" Type="http://schemas.openxmlformats.org/officeDocument/2006/relationships/image" Target="../media/image300.png"/><Relationship Id="rId99" Type="http://schemas.openxmlformats.org/officeDocument/2006/relationships/image" Target="../media/image191.png"/><Relationship Id="rId122" Type="http://schemas.openxmlformats.org/officeDocument/2006/relationships/customXml" Target="../ink/ink553.xml"/><Relationship Id="rId164" Type="http://schemas.openxmlformats.org/officeDocument/2006/relationships/customXml" Target="../ink/ink574.xml"/><Relationship Id="rId371" Type="http://schemas.openxmlformats.org/officeDocument/2006/relationships/image" Target="../media/image326.png"/><Relationship Id="rId427" Type="http://schemas.openxmlformats.org/officeDocument/2006/relationships/image" Target="../media/image423.png"/><Relationship Id="rId469" Type="http://schemas.openxmlformats.org/officeDocument/2006/relationships/customXml" Target="../ink/ink729.xml"/><Relationship Id="rId26" Type="http://schemas.openxmlformats.org/officeDocument/2006/relationships/customXml" Target="../ink/ink505.xml"/><Relationship Id="rId231" Type="http://schemas.openxmlformats.org/officeDocument/2006/relationships/image" Target="../media/image258.png"/><Relationship Id="rId273" Type="http://schemas.openxmlformats.org/officeDocument/2006/relationships/customXml" Target="../ink/ink630.xml"/><Relationship Id="rId329" Type="http://schemas.openxmlformats.org/officeDocument/2006/relationships/customXml" Target="../ink/ink658.xml"/><Relationship Id="rId480" Type="http://schemas.openxmlformats.org/officeDocument/2006/relationships/image" Target="../media/image559.png"/><Relationship Id="rId68" Type="http://schemas.openxmlformats.org/officeDocument/2006/relationships/customXml" Target="../ink/ink526.xml"/><Relationship Id="rId133" Type="http://schemas.openxmlformats.org/officeDocument/2006/relationships/image" Target="../media/image208.png"/><Relationship Id="rId175" Type="http://schemas.openxmlformats.org/officeDocument/2006/relationships/image" Target="../media/image229.png"/><Relationship Id="rId340" Type="http://schemas.openxmlformats.org/officeDocument/2006/relationships/image" Target="../media/image311.png"/><Relationship Id="rId200" Type="http://schemas.openxmlformats.org/officeDocument/2006/relationships/customXml" Target="../ink/ink592.xml"/><Relationship Id="rId382" Type="http://schemas.openxmlformats.org/officeDocument/2006/relationships/customXml" Target="../ink/ink685.xml"/><Relationship Id="rId438" Type="http://schemas.openxmlformats.org/officeDocument/2006/relationships/customXml" Target="../ink/ink713.xml"/><Relationship Id="rId242" Type="http://schemas.openxmlformats.org/officeDocument/2006/relationships/customXml" Target="../ink/ink613.xml"/><Relationship Id="rId284" Type="http://schemas.openxmlformats.org/officeDocument/2006/relationships/image" Target="../media/image283.png"/><Relationship Id="rId491" Type="http://schemas.openxmlformats.org/officeDocument/2006/relationships/customXml" Target="../ink/ink740.xml"/><Relationship Id="rId37" Type="http://schemas.openxmlformats.org/officeDocument/2006/relationships/image" Target="../media/image160.png"/><Relationship Id="rId79" Type="http://schemas.openxmlformats.org/officeDocument/2006/relationships/image" Target="../media/image181.png"/><Relationship Id="rId102" Type="http://schemas.openxmlformats.org/officeDocument/2006/relationships/customXml" Target="../ink/ink543.xml"/><Relationship Id="rId144" Type="http://schemas.openxmlformats.org/officeDocument/2006/relationships/customXml" Target="../ink/ink564.xml"/><Relationship Id="rId90" Type="http://schemas.openxmlformats.org/officeDocument/2006/relationships/customXml" Target="../ink/ink537.xml"/><Relationship Id="rId186" Type="http://schemas.openxmlformats.org/officeDocument/2006/relationships/customXml" Target="../ink/ink585.xml"/><Relationship Id="rId351" Type="http://schemas.openxmlformats.org/officeDocument/2006/relationships/customXml" Target="../ink/ink669.xml"/><Relationship Id="rId393" Type="http://schemas.openxmlformats.org/officeDocument/2006/relationships/image" Target="../media/image405.png"/><Relationship Id="rId407" Type="http://schemas.openxmlformats.org/officeDocument/2006/relationships/image" Target="../media/image413.png"/><Relationship Id="rId449" Type="http://schemas.openxmlformats.org/officeDocument/2006/relationships/image" Target="../media/image544.png"/><Relationship Id="rId211" Type="http://schemas.openxmlformats.org/officeDocument/2006/relationships/image" Target="../media/image247.png"/><Relationship Id="rId253" Type="http://schemas.openxmlformats.org/officeDocument/2006/relationships/image" Target="../media/image269.png"/><Relationship Id="rId295" Type="http://schemas.openxmlformats.org/officeDocument/2006/relationships/customXml" Target="../ink/ink641.xml"/><Relationship Id="rId309" Type="http://schemas.openxmlformats.org/officeDocument/2006/relationships/customXml" Target="../ink/ink648.xml"/><Relationship Id="rId460" Type="http://schemas.openxmlformats.org/officeDocument/2006/relationships/image" Target="../media/image549.png"/><Relationship Id="rId48" Type="http://schemas.openxmlformats.org/officeDocument/2006/relationships/customXml" Target="../ink/ink516.xml"/><Relationship Id="rId113" Type="http://schemas.openxmlformats.org/officeDocument/2006/relationships/image" Target="../media/image198.png"/><Relationship Id="rId320" Type="http://schemas.openxmlformats.org/officeDocument/2006/relationships/image" Target="../media/image301.png"/><Relationship Id="rId155" Type="http://schemas.openxmlformats.org/officeDocument/2006/relationships/image" Target="../media/image219.png"/><Relationship Id="rId197" Type="http://schemas.openxmlformats.org/officeDocument/2006/relationships/image" Target="../media/image240.png"/><Relationship Id="rId362" Type="http://schemas.openxmlformats.org/officeDocument/2006/relationships/image" Target="../media/image322.png"/><Relationship Id="rId418" Type="http://schemas.openxmlformats.org/officeDocument/2006/relationships/customXml" Target="../ink/ink703.xml"/><Relationship Id="rId222" Type="http://schemas.openxmlformats.org/officeDocument/2006/relationships/customXml" Target="../ink/ink603.xml"/><Relationship Id="rId264" Type="http://schemas.openxmlformats.org/officeDocument/2006/relationships/customXml" Target="../ink/ink625.xml"/><Relationship Id="rId471" Type="http://schemas.openxmlformats.org/officeDocument/2006/relationships/customXml" Target="../ink/ink730.xml"/><Relationship Id="rId17" Type="http://schemas.openxmlformats.org/officeDocument/2006/relationships/image" Target="../media/image150.png"/><Relationship Id="rId59" Type="http://schemas.openxmlformats.org/officeDocument/2006/relationships/image" Target="../media/image171.png"/><Relationship Id="rId124" Type="http://schemas.openxmlformats.org/officeDocument/2006/relationships/customXml" Target="../ink/ink554.xml"/><Relationship Id="rId70" Type="http://schemas.openxmlformats.org/officeDocument/2006/relationships/customXml" Target="../ink/ink527.xml"/><Relationship Id="rId166" Type="http://schemas.openxmlformats.org/officeDocument/2006/relationships/customXml" Target="../ink/ink575.xml"/><Relationship Id="rId331" Type="http://schemas.openxmlformats.org/officeDocument/2006/relationships/customXml" Target="../ink/ink659.xml"/><Relationship Id="rId373" Type="http://schemas.openxmlformats.org/officeDocument/2006/relationships/image" Target="../media/image532.png"/><Relationship Id="rId429" Type="http://schemas.openxmlformats.org/officeDocument/2006/relationships/image" Target="../media/image424.png"/><Relationship Id="rId1" Type="http://schemas.openxmlformats.org/officeDocument/2006/relationships/slideLayout" Target="../slideLayouts/slideLayout2.xml"/><Relationship Id="rId233" Type="http://schemas.openxmlformats.org/officeDocument/2006/relationships/image" Target="../media/image259.png"/><Relationship Id="rId440" Type="http://schemas.openxmlformats.org/officeDocument/2006/relationships/customXml" Target="../ink/ink714.xml"/><Relationship Id="rId28" Type="http://schemas.openxmlformats.org/officeDocument/2006/relationships/customXml" Target="../ink/ink506.xml"/><Relationship Id="rId275" Type="http://schemas.openxmlformats.org/officeDocument/2006/relationships/customXml" Target="../ink/ink631.xml"/><Relationship Id="rId300" Type="http://schemas.openxmlformats.org/officeDocument/2006/relationships/image" Target="../media/image291.png"/><Relationship Id="rId482" Type="http://schemas.openxmlformats.org/officeDocument/2006/relationships/image" Target="../media/image560.png"/><Relationship Id="rId81" Type="http://schemas.openxmlformats.org/officeDocument/2006/relationships/image" Target="../media/image182.png"/><Relationship Id="rId135" Type="http://schemas.openxmlformats.org/officeDocument/2006/relationships/image" Target="../media/image209.png"/><Relationship Id="rId177" Type="http://schemas.openxmlformats.org/officeDocument/2006/relationships/image" Target="../media/image230.png"/><Relationship Id="rId342" Type="http://schemas.openxmlformats.org/officeDocument/2006/relationships/image" Target="../media/image312.png"/><Relationship Id="rId384" Type="http://schemas.openxmlformats.org/officeDocument/2006/relationships/customXml" Target="../ink/ink686.xml"/><Relationship Id="rId202" Type="http://schemas.openxmlformats.org/officeDocument/2006/relationships/customXml" Target="../ink/ink593.xml"/><Relationship Id="rId244" Type="http://schemas.openxmlformats.org/officeDocument/2006/relationships/customXml" Target="../ink/ink614.xml"/><Relationship Id="rId39" Type="http://schemas.openxmlformats.org/officeDocument/2006/relationships/image" Target="../media/image161.png"/><Relationship Id="rId286" Type="http://schemas.openxmlformats.org/officeDocument/2006/relationships/image" Target="../media/image284.png"/><Relationship Id="rId451" Type="http://schemas.openxmlformats.org/officeDocument/2006/relationships/image" Target="../media/image545.png"/><Relationship Id="rId493" Type="http://schemas.openxmlformats.org/officeDocument/2006/relationships/customXml" Target="../ink/ink741.xml"/><Relationship Id="rId50" Type="http://schemas.openxmlformats.org/officeDocument/2006/relationships/customXml" Target="../ink/ink517.xml"/><Relationship Id="rId104" Type="http://schemas.openxmlformats.org/officeDocument/2006/relationships/customXml" Target="../ink/ink544.xml"/><Relationship Id="rId146" Type="http://schemas.openxmlformats.org/officeDocument/2006/relationships/customXml" Target="../ink/ink565.xml"/><Relationship Id="rId188" Type="http://schemas.openxmlformats.org/officeDocument/2006/relationships/customXml" Target="../ink/ink586.xml"/><Relationship Id="rId311" Type="http://schemas.openxmlformats.org/officeDocument/2006/relationships/customXml" Target="../ink/ink649.xml"/><Relationship Id="rId353" Type="http://schemas.openxmlformats.org/officeDocument/2006/relationships/customXml" Target="../ink/ink670.xml"/><Relationship Id="rId395" Type="http://schemas.openxmlformats.org/officeDocument/2006/relationships/image" Target="../media/image406.png"/><Relationship Id="rId409" Type="http://schemas.openxmlformats.org/officeDocument/2006/relationships/image" Target="../media/image414.png"/><Relationship Id="rId92" Type="http://schemas.openxmlformats.org/officeDocument/2006/relationships/customXml" Target="../ink/ink538.xml"/><Relationship Id="rId213" Type="http://schemas.openxmlformats.org/officeDocument/2006/relationships/image" Target="../media/image248.png"/><Relationship Id="rId420" Type="http://schemas.openxmlformats.org/officeDocument/2006/relationships/customXml" Target="../ink/ink704.xml"/><Relationship Id="rId255" Type="http://schemas.openxmlformats.org/officeDocument/2006/relationships/image" Target="../media/image270.png"/><Relationship Id="rId297" Type="http://schemas.openxmlformats.org/officeDocument/2006/relationships/customXml" Target="../ink/ink642.xml"/><Relationship Id="rId462" Type="http://schemas.openxmlformats.org/officeDocument/2006/relationships/image" Target="../media/image550.png"/><Relationship Id="rId115" Type="http://schemas.openxmlformats.org/officeDocument/2006/relationships/image" Target="../media/image199.png"/><Relationship Id="rId157" Type="http://schemas.openxmlformats.org/officeDocument/2006/relationships/image" Target="../media/image220.png"/><Relationship Id="rId322" Type="http://schemas.openxmlformats.org/officeDocument/2006/relationships/image" Target="../media/image302.png"/><Relationship Id="rId364" Type="http://schemas.openxmlformats.org/officeDocument/2006/relationships/image" Target="../media/image323.png"/><Relationship Id="rId61" Type="http://schemas.openxmlformats.org/officeDocument/2006/relationships/image" Target="../media/image172.png"/><Relationship Id="rId199" Type="http://schemas.openxmlformats.org/officeDocument/2006/relationships/image" Target="../media/image241.png"/><Relationship Id="rId19" Type="http://schemas.openxmlformats.org/officeDocument/2006/relationships/image" Target="../media/image151.png"/><Relationship Id="rId224" Type="http://schemas.openxmlformats.org/officeDocument/2006/relationships/customXml" Target="../ink/ink604.xml"/><Relationship Id="rId266" Type="http://schemas.openxmlformats.org/officeDocument/2006/relationships/customXml" Target="../ink/ink626.xml"/><Relationship Id="rId431" Type="http://schemas.openxmlformats.org/officeDocument/2006/relationships/image" Target="../media/image425.png"/><Relationship Id="rId473" Type="http://schemas.openxmlformats.org/officeDocument/2006/relationships/customXml" Target="../ink/ink731.xml"/><Relationship Id="rId30" Type="http://schemas.openxmlformats.org/officeDocument/2006/relationships/customXml" Target="../ink/ink507.xml"/><Relationship Id="rId126" Type="http://schemas.openxmlformats.org/officeDocument/2006/relationships/customXml" Target="../ink/ink555.xml"/><Relationship Id="rId168" Type="http://schemas.openxmlformats.org/officeDocument/2006/relationships/customXml" Target="../ink/ink576.xml"/><Relationship Id="rId333" Type="http://schemas.openxmlformats.org/officeDocument/2006/relationships/customXml" Target="../ink/ink660.xml"/><Relationship Id="rId72" Type="http://schemas.openxmlformats.org/officeDocument/2006/relationships/customXml" Target="../ink/ink528.xml"/><Relationship Id="rId375" Type="http://schemas.openxmlformats.org/officeDocument/2006/relationships/image" Target="../media/image533.png"/><Relationship Id="rId3" Type="http://schemas.openxmlformats.org/officeDocument/2006/relationships/image" Target="../media/image143.png"/><Relationship Id="rId235" Type="http://schemas.openxmlformats.org/officeDocument/2006/relationships/image" Target="../media/image260.png"/><Relationship Id="rId277" Type="http://schemas.openxmlformats.org/officeDocument/2006/relationships/customXml" Target="../ink/ink632.xml"/><Relationship Id="rId400" Type="http://schemas.openxmlformats.org/officeDocument/2006/relationships/customXml" Target="../ink/ink694.xml"/><Relationship Id="rId442" Type="http://schemas.openxmlformats.org/officeDocument/2006/relationships/customXml" Target="../ink/ink715.xml"/><Relationship Id="rId484" Type="http://schemas.openxmlformats.org/officeDocument/2006/relationships/image" Target="../media/image561.png"/><Relationship Id="rId137" Type="http://schemas.openxmlformats.org/officeDocument/2006/relationships/image" Target="../media/image210.png"/><Relationship Id="rId302" Type="http://schemas.openxmlformats.org/officeDocument/2006/relationships/image" Target="../media/image292.png"/><Relationship Id="rId344" Type="http://schemas.openxmlformats.org/officeDocument/2006/relationships/image" Target="../media/image313.png"/><Relationship Id="rId41" Type="http://schemas.openxmlformats.org/officeDocument/2006/relationships/image" Target="../media/image162.png"/><Relationship Id="rId83" Type="http://schemas.openxmlformats.org/officeDocument/2006/relationships/image" Target="../media/image183.png"/><Relationship Id="rId179" Type="http://schemas.openxmlformats.org/officeDocument/2006/relationships/image" Target="../media/image231.png"/><Relationship Id="rId386" Type="http://schemas.openxmlformats.org/officeDocument/2006/relationships/customXml" Target="../ink/ink687.xml"/><Relationship Id="rId190" Type="http://schemas.openxmlformats.org/officeDocument/2006/relationships/customXml" Target="../ink/ink587.xml"/><Relationship Id="rId204" Type="http://schemas.openxmlformats.org/officeDocument/2006/relationships/customXml" Target="../ink/ink594.xml"/><Relationship Id="rId246" Type="http://schemas.openxmlformats.org/officeDocument/2006/relationships/customXml" Target="../ink/ink615.xml"/><Relationship Id="rId288" Type="http://schemas.openxmlformats.org/officeDocument/2006/relationships/image" Target="../media/image285.png"/><Relationship Id="rId411" Type="http://schemas.openxmlformats.org/officeDocument/2006/relationships/image" Target="../media/image415.png"/><Relationship Id="rId453" Type="http://schemas.openxmlformats.org/officeDocument/2006/relationships/image" Target="../media/image54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9.png"/><Relationship Id="rId18" Type="http://schemas.openxmlformats.org/officeDocument/2006/relationships/image" Target="../media/image14.png"/><Relationship Id="rId3" Type="http://schemas.openxmlformats.org/officeDocument/2006/relationships/notesSlide" Target="../notesSlides/notesSlide2.xml"/><Relationship Id="rId21" Type="http://schemas.openxmlformats.org/officeDocument/2006/relationships/image" Target="../media/image17.png"/><Relationship Id="rId7" Type="http://schemas.openxmlformats.org/officeDocument/2006/relationships/image" Target="../media/image4.wmf"/><Relationship Id="rId12" Type="http://schemas.openxmlformats.org/officeDocument/2006/relationships/image" Target="../media/image8.png"/><Relationship Id="rId1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2.png"/><Relationship Id="rId20" Type="http://schemas.openxmlformats.org/officeDocument/2006/relationships/image" Target="../media/image16.png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7.png"/><Relationship Id="rId5" Type="http://schemas.openxmlformats.org/officeDocument/2006/relationships/image" Target="../media/image3.wmf"/><Relationship Id="rId15" Type="http://schemas.openxmlformats.org/officeDocument/2006/relationships/image" Target="../media/image11.png"/><Relationship Id="rId10" Type="http://schemas.openxmlformats.org/officeDocument/2006/relationships/image" Target="../media/image6.png"/><Relationship Id="rId19" Type="http://schemas.openxmlformats.org/officeDocument/2006/relationships/image" Target="../media/image15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5.wmf"/><Relationship Id="rId14" Type="http://schemas.openxmlformats.org/officeDocument/2006/relationships/image" Target="../media/image10.png"/><Relationship Id="rId22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image" Target="../media/image8.png"/><Relationship Id="rId18" Type="http://schemas.openxmlformats.org/officeDocument/2006/relationships/image" Target="../media/image13.png"/><Relationship Id="rId3" Type="http://schemas.openxmlformats.org/officeDocument/2006/relationships/notesSlide" Target="../notesSlides/notesSlide3.xml"/><Relationship Id="rId21" Type="http://schemas.openxmlformats.org/officeDocument/2006/relationships/image" Target="../media/image20.png"/><Relationship Id="rId7" Type="http://schemas.openxmlformats.org/officeDocument/2006/relationships/image" Target="../media/image4.wmf"/><Relationship Id="rId12" Type="http://schemas.openxmlformats.org/officeDocument/2006/relationships/image" Target="../media/image7.png"/><Relationship Id="rId17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1.png"/><Relationship Id="rId20" Type="http://schemas.openxmlformats.org/officeDocument/2006/relationships/image" Target="../media/image19.png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6.png"/><Relationship Id="rId5" Type="http://schemas.openxmlformats.org/officeDocument/2006/relationships/image" Target="../media/image3.wmf"/><Relationship Id="rId15" Type="http://schemas.openxmlformats.org/officeDocument/2006/relationships/image" Target="../media/image10.png"/><Relationship Id="rId23" Type="http://schemas.openxmlformats.org/officeDocument/2006/relationships/image" Target="../media/image22.png"/><Relationship Id="rId10" Type="http://schemas.openxmlformats.org/officeDocument/2006/relationships/oleObject" Target="../embeddings/oleObject7.bin"/><Relationship Id="rId19" Type="http://schemas.openxmlformats.org/officeDocument/2006/relationships/image" Target="../media/image14.png"/><Relationship Id="rId4" Type="http://schemas.openxmlformats.org/officeDocument/2006/relationships/oleObject" Target="../embeddings/oleObject4.bin"/><Relationship Id="rId9" Type="http://schemas.openxmlformats.org/officeDocument/2006/relationships/image" Target="../media/image5.wmf"/><Relationship Id="rId14" Type="http://schemas.openxmlformats.org/officeDocument/2006/relationships/image" Target="../media/image9.png"/><Relationship Id="rId22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57.xml"/><Relationship Id="rId21" Type="http://schemas.openxmlformats.org/officeDocument/2006/relationships/customXml" Target="../ink/ink9.xml"/><Relationship Id="rId42" Type="http://schemas.openxmlformats.org/officeDocument/2006/relationships/image" Target="../media/image45.png"/><Relationship Id="rId63" Type="http://schemas.openxmlformats.org/officeDocument/2006/relationships/customXml" Target="../ink/ink30.xml"/><Relationship Id="rId84" Type="http://schemas.openxmlformats.org/officeDocument/2006/relationships/image" Target="../media/image66.png"/><Relationship Id="rId138" Type="http://schemas.openxmlformats.org/officeDocument/2006/relationships/image" Target="../media/image93.png"/><Relationship Id="rId159" Type="http://schemas.openxmlformats.org/officeDocument/2006/relationships/customXml" Target="../ink/ink78.xml"/><Relationship Id="rId170" Type="http://schemas.openxmlformats.org/officeDocument/2006/relationships/image" Target="../media/image109.png"/><Relationship Id="rId191" Type="http://schemas.openxmlformats.org/officeDocument/2006/relationships/customXml" Target="../ink/ink94.xml"/><Relationship Id="rId205" Type="http://schemas.openxmlformats.org/officeDocument/2006/relationships/customXml" Target="../ink/ink101.xml"/><Relationship Id="rId107" Type="http://schemas.openxmlformats.org/officeDocument/2006/relationships/customXml" Target="../ink/ink52.xml"/><Relationship Id="rId11" Type="http://schemas.openxmlformats.org/officeDocument/2006/relationships/customXml" Target="../ink/ink4.xml"/><Relationship Id="rId32" Type="http://schemas.openxmlformats.org/officeDocument/2006/relationships/image" Target="../media/image40.png"/><Relationship Id="rId53" Type="http://schemas.openxmlformats.org/officeDocument/2006/relationships/customXml" Target="../ink/ink25.xml"/><Relationship Id="rId74" Type="http://schemas.openxmlformats.org/officeDocument/2006/relationships/image" Target="../media/image61.png"/><Relationship Id="rId128" Type="http://schemas.openxmlformats.org/officeDocument/2006/relationships/image" Target="../media/image88.png"/><Relationship Id="rId149" Type="http://schemas.openxmlformats.org/officeDocument/2006/relationships/customXml" Target="../ink/ink73.xml"/><Relationship Id="rId5" Type="http://schemas.openxmlformats.org/officeDocument/2006/relationships/customXml" Target="../ink/ink1.xml"/><Relationship Id="rId95" Type="http://schemas.openxmlformats.org/officeDocument/2006/relationships/customXml" Target="../ink/ink46.xml"/><Relationship Id="rId160" Type="http://schemas.openxmlformats.org/officeDocument/2006/relationships/image" Target="../media/image104.png"/><Relationship Id="rId181" Type="http://schemas.openxmlformats.org/officeDocument/2006/relationships/customXml" Target="../ink/ink89.xml"/><Relationship Id="rId22" Type="http://schemas.openxmlformats.org/officeDocument/2006/relationships/image" Target="../media/image35.png"/><Relationship Id="rId43" Type="http://schemas.openxmlformats.org/officeDocument/2006/relationships/customXml" Target="../ink/ink20.xml"/><Relationship Id="rId64" Type="http://schemas.openxmlformats.org/officeDocument/2006/relationships/image" Target="../media/image56.png"/><Relationship Id="rId118" Type="http://schemas.openxmlformats.org/officeDocument/2006/relationships/image" Target="../media/image83.png"/><Relationship Id="rId139" Type="http://schemas.openxmlformats.org/officeDocument/2006/relationships/customXml" Target="../ink/ink68.xml"/><Relationship Id="rId85" Type="http://schemas.openxmlformats.org/officeDocument/2006/relationships/customXml" Target="../ink/ink41.xml"/><Relationship Id="rId150" Type="http://schemas.openxmlformats.org/officeDocument/2006/relationships/image" Target="../media/image99.png"/><Relationship Id="rId171" Type="http://schemas.openxmlformats.org/officeDocument/2006/relationships/customXml" Target="../ink/ink84.xml"/><Relationship Id="rId192" Type="http://schemas.openxmlformats.org/officeDocument/2006/relationships/image" Target="../media/image120.png"/><Relationship Id="rId206" Type="http://schemas.openxmlformats.org/officeDocument/2006/relationships/image" Target="../media/image127.png"/><Relationship Id="rId12" Type="http://schemas.openxmlformats.org/officeDocument/2006/relationships/image" Target="../media/image30.png"/><Relationship Id="rId33" Type="http://schemas.openxmlformats.org/officeDocument/2006/relationships/customXml" Target="../ink/ink15.xml"/><Relationship Id="rId108" Type="http://schemas.openxmlformats.org/officeDocument/2006/relationships/image" Target="../media/image78.png"/><Relationship Id="rId129" Type="http://schemas.openxmlformats.org/officeDocument/2006/relationships/customXml" Target="../ink/ink63.xml"/><Relationship Id="rId54" Type="http://schemas.openxmlformats.org/officeDocument/2006/relationships/image" Target="../media/image51.png"/><Relationship Id="rId75" Type="http://schemas.openxmlformats.org/officeDocument/2006/relationships/customXml" Target="../ink/ink36.xml"/><Relationship Id="rId96" Type="http://schemas.openxmlformats.org/officeDocument/2006/relationships/image" Target="../media/image72.png"/><Relationship Id="rId140" Type="http://schemas.openxmlformats.org/officeDocument/2006/relationships/image" Target="../media/image94.png"/><Relationship Id="rId161" Type="http://schemas.openxmlformats.org/officeDocument/2006/relationships/customXml" Target="../ink/ink79.xml"/><Relationship Id="rId182" Type="http://schemas.openxmlformats.org/officeDocument/2006/relationships/image" Target="../media/image115.png"/><Relationship Id="rId6" Type="http://schemas.openxmlformats.org/officeDocument/2006/relationships/image" Target="../media/image27.png"/><Relationship Id="rId23" Type="http://schemas.openxmlformats.org/officeDocument/2006/relationships/customXml" Target="../ink/ink10.xml"/><Relationship Id="rId119" Type="http://schemas.openxmlformats.org/officeDocument/2006/relationships/customXml" Target="../ink/ink58.xml"/><Relationship Id="rId44" Type="http://schemas.openxmlformats.org/officeDocument/2006/relationships/image" Target="../media/image46.png"/><Relationship Id="rId65" Type="http://schemas.openxmlformats.org/officeDocument/2006/relationships/customXml" Target="../ink/ink31.xml"/><Relationship Id="rId86" Type="http://schemas.openxmlformats.org/officeDocument/2006/relationships/image" Target="../media/image67.png"/><Relationship Id="rId130" Type="http://schemas.openxmlformats.org/officeDocument/2006/relationships/image" Target="../media/image89.png"/><Relationship Id="rId151" Type="http://schemas.openxmlformats.org/officeDocument/2006/relationships/customXml" Target="../ink/ink74.xml"/><Relationship Id="rId172" Type="http://schemas.openxmlformats.org/officeDocument/2006/relationships/image" Target="../media/image110.png"/><Relationship Id="rId193" Type="http://schemas.openxmlformats.org/officeDocument/2006/relationships/customXml" Target="../ink/ink95.xml"/><Relationship Id="rId13" Type="http://schemas.openxmlformats.org/officeDocument/2006/relationships/customXml" Target="../ink/ink5.xml"/><Relationship Id="rId109" Type="http://schemas.openxmlformats.org/officeDocument/2006/relationships/customXml" Target="../ink/ink53.xml"/><Relationship Id="rId34" Type="http://schemas.openxmlformats.org/officeDocument/2006/relationships/image" Target="../media/image41.png"/><Relationship Id="rId55" Type="http://schemas.openxmlformats.org/officeDocument/2006/relationships/customXml" Target="../ink/ink26.xml"/><Relationship Id="rId76" Type="http://schemas.openxmlformats.org/officeDocument/2006/relationships/image" Target="../media/image62.png"/><Relationship Id="rId97" Type="http://schemas.openxmlformats.org/officeDocument/2006/relationships/customXml" Target="../ink/ink47.xml"/><Relationship Id="rId120" Type="http://schemas.openxmlformats.org/officeDocument/2006/relationships/image" Target="../media/image84.png"/><Relationship Id="rId141" Type="http://schemas.openxmlformats.org/officeDocument/2006/relationships/customXml" Target="../ink/ink69.xml"/><Relationship Id="rId7" Type="http://schemas.openxmlformats.org/officeDocument/2006/relationships/customXml" Target="../ink/ink2.xml"/><Relationship Id="rId162" Type="http://schemas.openxmlformats.org/officeDocument/2006/relationships/image" Target="../media/image105.png"/><Relationship Id="rId183" Type="http://schemas.openxmlformats.org/officeDocument/2006/relationships/customXml" Target="../ink/ink90.xml"/><Relationship Id="rId24" Type="http://schemas.openxmlformats.org/officeDocument/2006/relationships/image" Target="../media/image36.png"/><Relationship Id="rId40" Type="http://schemas.openxmlformats.org/officeDocument/2006/relationships/image" Target="../media/image44.png"/><Relationship Id="rId45" Type="http://schemas.openxmlformats.org/officeDocument/2006/relationships/customXml" Target="../ink/ink21.xml"/><Relationship Id="rId66" Type="http://schemas.openxmlformats.org/officeDocument/2006/relationships/image" Target="../media/image57.png"/><Relationship Id="rId87" Type="http://schemas.openxmlformats.org/officeDocument/2006/relationships/customXml" Target="../ink/ink42.xml"/><Relationship Id="rId110" Type="http://schemas.openxmlformats.org/officeDocument/2006/relationships/image" Target="../media/image79.png"/><Relationship Id="rId115" Type="http://schemas.openxmlformats.org/officeDocument/2006/relationships/customXml" Target="../ink/ink56.xml"/><Relationship Id="rId131" Type="http://schemas.openxmlformats.org/officeDocument/2006/relationships/customXml" Target="../ink/ink64.xml"/><Relationship Id="rId136" Type="http://schemas.openxmlformats.org/officeDocument/2006/relationships/image" Target="../media/image92.png"/><Relationship Id="rId157" Type="http://schemas.openxmlformats.org/officeDocument/2006/relationships/customXml" Target="../ink/ink77.xml"/><Relationship Id="rId178" Type="http://schemas.openxmlformats.org/officeDocument/2006/relationships/image" Target="../media/image113.png"/><Relationship Id="rId61" Type="http://schemas.openxmlformats.org/officeDocument/2006/relationships/customXml" Target="../ink/ink29.xml"/><Relationship Id="rId82" Type="http://schemas.openxmlformats.org/officeDocument/2006/relationships/image" Target="../media/image65.png"/><Relationship Id="rId152" Type="http://schemas.openxmlformats.org/officeDocument/2006/relationships/image" Target="../media/image100.png"/><Relationship Id="rId173" Type="http://schemas.openxmlformats.org/officeDocument/2006/relationships/customXml" Target="../ink/ink85.xml"/><Relationship Id="rId194" Type="http://schemas.openxmlformats.org/officeDocument/2006/relationships/image" Target="../media/image121.png"/><Relationship Id="rId199" Type="http://schemas.openxmlformats.org/officeDocument/2006/relationships/customXml" Target="../ink/ink98.xml"/><Relationship Id="rId203" Type="http://schemas.openxmlformats.org/officeDocument/2006/relationships/customXml" Target="../ink/ink100.xml"/><Relationship Id="rId19" Type="http://schemas.openxmlformats.org/officeDocument/2006/relationships/customXml" Target="../ink/ink8.xml"/><Relationship Id="rId14" Type="http://schemas.openxmlformats.org/officeDocument/2006/relationships/image" Target="../media/image31.png"/><Relationship Id="rId30" Type="http://schemas.openxmlformats.org/officeDocument/2006/relationships/image" Target="../media/image39.png"/><Relationship Id="rId35" Type="http://schemas.openxmlformats.org/officeDocument/2006/relationships/customXml" Target="../ink/ink16.xml"/><Relationship Id="rId56" Type="http://schemas.openxmlformats.org/officeDocument/2006/relationships/image" Target="../media/image52.png"/><Relationship Id="rId77" Type="http://schemas.openxmlformats.org/officeDocument/2006/relationships/customXml" Target="../ink/ink37.xml"/><Relationship Id="rId100" Type="http://schemas.openxmlformats.org/officeDocument/2006/relationships/image" Target="../media/image74.png"/><Relationship Id="rId105" Type="http://schemas.openxmlformats.org/officeDocument/2006/relationships/customXml" Target="../ink/ink51.xml"/><Relationship Id="rId126" Type="http://schemas.openxmlformats.org/officeDocument/2006/relationships/image" Target="../media/image87.png"/><Relationship Id="rId147" Type="http://schemas.openxmlformats.org/officeDocument/2006/relationships/customXml" Target="../ink/ink72.xml"/><Relationship Id="rId168" Type="http://schemas.openxmlformats.org/officeDocument/2006/relationships/image" Target="../media/image108.png"/><Relationship Id="rId8" Type="http://schemas.openxmlformats.org/officeDocument/2006/relationships/image" Target="../media/image28.png"/><Relationship Id="rId51" Type="http://schemas.openxmlformats.org/officeDocument/2006/relationships/customXml" Target="../ink/ink24.xml"/><Relationship Id="rId72" Type="http://schemas.openxmlformats.org/officeDocument/2006/relationships/image" Target="../media/image60.png"/><Relationship Id="rId93" Type="http://schemas.openxmlformats.org/officeDocument/2006/relationships/customXml" Target="../ink/ink45.xml"/><Relationship Id="rId98" Type="http://schemas.openxmlformats.org/officeDocument/2006/relationships/image" Target="../media/image73.png"/><Relationship Id="rId121" Type="http://schemas.openxmlformats.org/officeDocument/2006/relationships/customXml" Target="../ink/ink59.xml"/><Relationship Id="rId142" Type="http://schemas.openxmlformats.org/officeDocument/2006/relationships/image" Target="../media/image95.png"/><Relationship Id="rId163" Type="http://schemas.openxmlformats.org/officeDocument/2006/relationships/customXml" Target="../ink/ink80.xml"/><Relationship Id="rId184" Type="http://schemas.openxmlformats.org/officeDocument/2006/relationships/image" Target="../media/image116.png"/><Relationship Id="rId189" Type="http://schemas.openxmlformats.org/officeDocument/2006/relationships/customXml" Target="../ink/ink93.xml"/><Relationship Id="rId3" Type="http://schemas.openxmlformats.org/officeDocument/2006/relationships/image" Target="../media/image25.png"/><Relationship Id="rId25" Type="http://schemas.openxmlformats.org/officeDocument/2006/relationships/customXml" Target="../ink/ink11.xml"/><Relationship Id="rId46" Type="http://schemas.openxmlformats.org/officeDocument/2006/relationships/image" Target="../media/image47.png"/><Relationship Id="rId67" Type="http://schemas.openxmlformats.org/officeDocument/2006/relationships/customXml" Target="../ink/ink32.xml"/><Relationship Id="rId116" Type="http://schemas.openxmlformats.org/officeDocument/2006/relationships/image" Target="../media/image82.png"/><Relationship Id="rId137" Type="http://schemas.openxmlformats.org/officeDocument/2006/relationships/customXml" Target="../ink/ink67.xml"/><Relationship Id="rId158" Type="http://schemas.openxmlformats.org/officeDocument/2006/relationships/image" Target="../media/image103.png"/><Relationship Id="rId20" Type="http://schemas.openxmlformats.org/officeDocument/2006/relationships/image" Target="../media/image34.png"/><Relationship Id="rId41" Type="http://schemas.openxmlformats.org/officeDocument/2006/relationships/customXml" Target="../ink/ink19.xml"/><Relationship Id="rId62" Type="http://schemas.openxmlformats.org/officeDocument/2006/relationships/image" Target="../media/image55.png"/><Relationship Id="rId83" Type="http://schemas.openxmlformats.org/officeDocument/2006/relationships/customXml" Target="../ink/ink40.xml"/><Relationship Id="rId88" Type="http://schemas.openxmlformats.org/officeDocument/2006/relationships/image" Target="../media/image68.png"/><Relationship Id="rId111" Type="http://schemas.openxmlformats.org/officeDocument/2006/relationships/customXml" Target="../ink/ink54.xml"/><Relationship Id="rId132" Type="http://schemas.openxmlformats.org/officeDocument/2006/relationships/image" Target="../media/image90.png"/><Relationship Id="rId153" Type="http://schemas.openxmlformats.org/officeDocument/2006/relationships/customXml" Target="../ink/ink75.xml"/><Relationship Id="rId174" Type="http://schemas.openxmlformats.org/officeDocument/2006/relationships/image" Target="../media/image111.png"/><Relationship Id="rId179" Type="http://schemas.openxmlformats.org/officeDocument/2006/relationships/customXml" Target="../ink/ink88.xml"/><Relationship Id="rId195" Type="http://schemas.openxmlformats.org/officeDocument/2006/relationships/customXml" Target="../ink/ink96.xml"/><Relationship Id="rId190" Type="http://schemas.openxmlformats.org/officeDocument/2006/relationships/image" Target="../media/image119.png"/><Relationship Id="rId204" Type="http://schemas.openxmlformats.org/officeDocument/2006/relationships/image" Target="../media/image126.png"/><Relationship Id="rId15" Type="http://schemas.openxmlformats.org/officeDocument/2006/relationships/customXml" Target="../ink/ink6.xml"/><Relationship Id="rId36" Type="http://schemas.openxmlformats.org/officeDocument/2006/relationships/image" Target="../media/image42.png"/><Relationship Id="rId57" Type="http://schemas.openxmlformats.org/officeDocument/2006/relationships/customXml" Target="../ink/ink27.xml"/><Relationship Id="rId106" Type="http://schemas.openxmlformats.org/officeDocument/2006/relationships/image" Target="../media/image77.png"/><Relationship Id="rId127" Type="http://schemas.openxmlformats.org/officeDocument/2006/relationships/customXml" Target="../ink/ink62.xml"/><Relationship Id="rId10" Type="http://schemas.openxmlformats.org/officeDocument/2006/relationships/image" Target="../media/image29.png"/><Relationship Id="rId31" Type="http://schemas.openxmlformats.org/officeDocument/2006/relationships/customXml" Target="../ink/ink14.xml"/><Relationship Id="rId52" Type="http://schemas.openxmlformats.org/officeDocument/2006/relationships/image" Target="../media/image50.png"/><Relationship Id="rId73" Type="http://schemas.openxmlformats.org/officeDocument/2006/relationships/customXml" Target="../ink/ink35.xml"/><Relationship Id="rId78" Type="http://schemas.openxmlformats.org/officeDocument/2006/relationships/image" Target="../media/image63.png"/><Relationship Id="rId94" Type="http://schemas.openxmlformats.org/officeDocument/2006/relationships/image" Target="../media/image71.png"/><Relationship Id="rId99" Type="http://schemas.openxmlformats.org/officeDocument/2006/relationships/customXml" Target="../ink/ink48.xml"/><Relationship Id="rId101" Type="http://schemas.openxmlformats.org/officeDocument/2006/relationships/customXml" Target="../ink/ink49.xml"/><Relationship Id="rId122" Type="http://schemas.openxmlformats.org/officeDocument/2006/relationships/image" Target="../media/image85.png"/><Relationship Id="rId143" Type="http://schemas.openxmlformats.org/officeDocument/2006/relationships/customXml" Target="../ink/ink70.xml"/><Relationship Id="rId148" Type="http://schemas.openxmlformats.org/officeDocument/2006/relationships/image" Target="../media/image98.png"/><Relationship Id="rId164" Type="http://schemas.openxmlformats.org/officeDocument/2006/relationships/image" Target="../media/image106.png"/><Relationship Id="rId169" Type="http://schemas.openxmlformats.org/officeDocument/2006/relationships/customXml" Target="../ink/ink83.xml"/><Relationship Id="rId185" Type="http://schemas.openxmlformats.org/officeDocument/2006/relationships/customXml" Target="../ink/ink91.xml"/><Relationship Id="rId4" Type="http://schemas.openxmlformats.org/officeDocument/2006/relationships/image" Target="../media/image26.png"/><Relationship Id="rId9" Type="http://schemas.openxmlformats.org/officeDocument/2006/relationships/customXml" Target="../ink/ink3.xml"/><Relationship Id="rId180" Type="http://schemas.openxmlformats.org/officeDocument/2006/relationships/image" Target="../media/image114.png"/><Relationship Id="rId26" Type="http://schemas.openxmlformats.org/officeDocument/2006/relationships/image" Target="../media/image37.png"/><Relationship Id="rId47" Type="http://schemas.openxmlformats.org/officeDocument/2006/relationships/customXml" Target="../ink/ink22.xml"/><Relationship Id="rId68" Type="http://schemas.openxmlformats.org/officeDocument/2006/relationships/image" Target="../media/image58.png"/><Relationship Id="rId89" Type="http://schemas.openxmlformats.org/officeDocument/2006/relationships/customXml" Target="../ink/ink43.xml"/><Relationship Id="rId112" Type="http://schemas.openxmlformats.org/officeDocument/2006/relationships/image" Target="../media/image80.png"/><Relationship Id="rId133" Type="http://schemas.openxmlformats.org/officeDocument/2006/relationships/customXml" Target="../ink/ink65.xml"/><Relationship Id="rId154" Type="http://schemas.openxmlformats.org/officeDocument/2006/relationships/image" Target="../media/image101.png"/><Relationship Id="rId175" Type="http://schemas.openxmlformats.org/officeDocument/2006/relationships/customXml" Target="../ink/ink86.xml"/><Relationship Id="rId196" Type="http://schemas.openxmlformats.org/officeDocument/2006/relationships/image" Target="../media/image122.png"/><Relationship Id="rId200" Type="http://schemas.openxmlformats.org/officeDocument/2006/relationships/image" Target="../media/image124.png"/><Relationship Id="rId16" Type="http://schemas.openxmlformats.org/officeDocument/2006/relationships/image" Target="../media/image32.png"/><Relationship Id="rId37" Type="http://schemas.openxmlformats.org/officeDocument/2006/relationships/customXml" Target="../ink/ink17.xml"/><Relationship Id="rId58" Type="http://schemas.openxmlformats.org/officeDocument/2006/relationships/image" Target="../media/image53.png"/><Relationship Id="rId79" Type="http://schemas.openxmlformats.org/officeDocument/2006/relationships/customXml" Target="../ink/ink38.xml"/><Relationship Id="rId102" Type="http://schemas.openxmlformats.org/officeDocument/2006/relationships/image" Target="../media/image75.png"/><Relationship Id="rId123" Type="http://schemas.openxmlformats.org/officeDocument/2006/relationships/customXml" Target="../ink/ink60.xml"/><Relationship Id="rId144" Type="http://schemas.openxmlformats.org/officeDocument/2006/relationships/image" Target="../media/image96.png"/><Relationship Id="rId90" Type="http://schemas.openxmlformats.org/officeDocument/2006/relationships/image" Target="../media/image69.png"/><Relationship Id="rId165" Type="http://schemas.openxmlformats.org/officeDocument/2006/relationships/customXml" Target="../ink/ink81.xml"/><Relationship Id="rId186" Type="http://schemas.openxmlformats.org/officeDocument/2006/relationships/image" Target="../media/image117.png"/><Relationship Id="rId27" Type="http://schemas.openxmlformats.org/officeDocument/2006/relationships/customXml" Target="../ink/ink12.xml"/><Relationship Id="rId48" Type="http://schemas.openxmlformats.org/officeDocument/2006/relationships/image" Target="../media/image48.png"/><Relationship Id="rId69" Type="http://schemas.openxmlformats.org/officeDocument/2006/relationships/customXml" Target="../ink/ink33.xml"/><Relationship Id="rId113" Type="http://schemas.openxmlformats.org/officeDocument/2006/relationships/customXml" Target="../ink/ink55.xml"/><Relationship Id="rId134" Type="http://schemas.openxmlformats.org/officeDocument/2006/relationships/image" Target="../media/image91.png"/><Relationship Id="rId80" Type="http://schemas.openxmlformats.org/officeDocument/2006/relationships/image" Target="../media/image64.png"/><Relationship Id="rId155" Type="http://schemas.openxmlformats.org/officeDocument/2006/relationships/customXml" Target="../ink/ink76.xml"/><Relationship Id="rId176" Type="http://schemas.openxmlformats.org/officeDocument/2006/relationships/image" Target="../media/image112.png"/><Relationship Id="rId197" Type="http://schemas.openxmlformats.org/officeDocument/2006/relationships/customXml" Target="../ink/ink97.xml"/><Relationship Id="rId201" Type="http://schemas.openxmlformats.org/officeDocument/2006/relationships/customXml" Target="../ink/ink99.xml"/><Relationship Id="rId17" Type="http://schemas.openxmlformats.org/officeDocument/2006/relationships/customXml" Target="../ink/ink7.xml"/><Relationship Id="rId38" Type="http://schemas.openxmlformats.org/officeDocument/2006/relationships/image" Target="../media/image43.png"/><Relationship Id="rId59" Type="http://schemas.openxmlformats.org/officeDocument/2006/relationships/customXml" Target="../ink/ink28.xml"/><Relationship Id="rId103" Type="http://schemas.openxmlformats.org/officeDocument/2006/relationships/customXml" Target="../ink/ink50.xml"/><Relationship Id="rId124" Type="http://schemas.openxmlformats.org/officeDocument/2006/relationships/image" Target="../media/image86.png"/><Relationship Id="rId70" Type="http://schemas.openxmlformats.org/officeDocument/2006/relationships/image" Target="../media/image59.png"/><Relationship Id="rId91" Type="http://schemas.openxmlformats.org/officeDocument/2006/relationships/customXml" Target="../ink/ink44.xml"/><Relationship Id="rId145" Type="http://schemas.openxmlformats.org/officeDocument/2006/relationships/customXml" Target="../ink/ink71.xml"/><Relationship Id="rId166" Type="http://schemas.openxmlformats.org/officeDocument/2006/relationships/image" Target="../media/image107.png"/><Relationship Id="rId187" Type="http://schemas.openxmlformats.org/officeDocument/2006/relationships/customXml" Target="../ink/ink92.xml"/><Relationship Id="rId1" Type="http://schemas.openxmlformats.org/officeDocument/2006/relationships/slideLayout" Target="../slideLayouts/slideLayout2.xml"/><Relationship Id="rId28" Type="http://schemas.openxmlformats.org/officeDocument/2006/relationships/image" Target="../media/image38.png"/><Relationship Id="rId49" Type="http://schemas.openxmlformats.org/officeDocument/2006/relationships/customXml" Target="../ink/ink23.xml"/><Relationship Id="rId114" Type="http://schemas.openxmlformats.org/officeDocument/2006/relationships/image" Target="../media/image81.png"/><Relationship Id="rId60" Type="http://schemas.openxmlformats.org/officeDocument/2006/relationships/image" Target="../media/image54.png"/><Relationship Id="rId81" Type="http://schemas.openxmlformats.org/officeDocument/2006/relationships/customXml" Target="../ink/ink39.xml"/><Relationship Id="rId135" Type="http://schemas.openxmlformats.org/officeDocument/2006/relationships/customXml" Target="../ink/ink66.xml"/><Relationship Id="rId156" Type="http://schemas.openxmlformats.org/officeDocument/2006/relationships/image" Target="../media/image102.png"/><Relationship Id="rId177" Type="http://schemas.openxmlformats.org/officeDocument/2006/relationships/customXml" Target="../ink/ink87.xml"/><Relationship Id="rId198" Type="http://schemas.openxmlformats.org/officeDocument/2006/relationships/image" Target="../media/image123.png"/><Relationship Id="rId202" Type="http://schemas.openxmlformats.org/officeDocument/2006/relationships/image" Target="../media/image125.png"/><Relationship Id="rId18" Type="http://schemas.openxmlformats.org/officeDocument/2006/relationships/image" Target="../media/image33.png"/><Relationship Id="rId39" Type="http://schemas.openxmlformats.org/officeDocument/2006/relationships/customXml" Target="../ink/ink18.xml"/><Relationship Id="rId50" Type="http://schemas.openxmlformats.org/officeDocument/2006/relationships/image" Target="../media/image49.png"/><Relationship Id="rId104" Type="http://schemas.openxmlformats.org/officeDocument/2006/relationships/image" Target="../media/image76.png"/><Relationship Id="rId125" Type="http://schemas.openxmlformats.org/officeDocument/2006/relationships/customXml" Target="../ink/ink61.xml"/><Relationship Id="rId146" Type="http://schemas.openxmlformats.org/officeDocument/2006/relationships/image" Target="../media/image97.png"/><Relationship Id="rId167" Type="http://schemas.openxmlformats.org/officeDocument/2006/relationships/customXml" Target="../ink/ink82.xml"/><Relationship Id="rId188" Type="http://schemas.openxmlformats.org/officeDocument/2006/relationships/image" Target="../media/image118.png"/><Relationship Id="rId71" Type="http://schemas.openxmlformats.org/officeDocument/2006/relationships/customXml" Target="../ink/ink34.xml"/><Relationship Id="rId92" Type="http://schemas.openxmlformats.org/officeDocument/2006/relationships/image" Target="../media/image70.png"/><Relationship Id="rId2" Type="http://schemas.openxmlformats.org/officeDocument/2006/relationships/image" Target="../media/image24.jpeg"/><Relationship Id="rId29" Type="http://schemas.openxmlformats.org/officeDocument/2006/relationships/customXml" Target="../ink/ink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png"/><Relationship Id="rId13" Type="http://schemas.openxmlformats.org/officeDocument/2006/relationships/image" Target="../media/image139.png"/><Relationship Id="rId3" Type="http://schemas.openxmlformats.org/officeDocument/2006/relationships/image" Target="../media/image129.png"/><Relationship Id="rId7" Type="http://schemas.openxmlformats.org/officeDocument/2006/relationships/image" Target="../media/image133.png"/><Relationship Id="rId12" Type="http://schemas.openxmlformats.org/officeDocument/2006/relationships/image" Target="../media/image138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2.png"/><Relationship Id="rId11" Type="http://schemas.openxmlformats.org/officeDocument/2006/relationships/image" Target="../media/image137.png"/><Relationship Id="rId5" Type="http://schemas.openxmlformats.org/officeDocument/2006/relationships/image" Target="../media/image131.png"/><Relationship Id="rId15" Type="http://schemas.openxmlformats.org/officeDocument/2006/relationships/image" Target="../media/image141.png"/><Relationship Id="rId10" Type="http://schemas.openxmlformats.org/officeDocument/2006/relationships/image" Target="../media/image136.png"/><Relationship Id="rId4" Type="http://schemas.openxmlformats.org/officeDocument/2006/relationships/image" Target="../media/image130.png"/><Relationship Id="rId9" Type="http://schemas.openxmlformats.org/officeDocument/2006/relationships/image" Target="../media/image135.png"/><Relationship Id="rId14" Type="http://schemas.openxmlformats.org/officeDocument/2006/relationships/image" Target="../media/image1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5BA3DDD-4D74-6330-4EB7-83762D44323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err="1">
                <a:latin typeface="mediumllweb"/>
              </a:rPr>
              <a:t>Layernorm</a:t>
            </a:r>
            <a:r>
              <a:rPr lang="en-US" altLang="zh-TW">
                <a:latin typeface="mediumllweb"/>
              </a:rPr>
              <a:t> </a:t>
            </a:r>
            <a:r>
              <a:rPr lang="en-US" altLang="zh-TW" err="1">
                <a:latin typeface="mediumllweb"/>
              </a:rPr>
              <a:t>v.s</a:t>
            </a:r>
            <a:r>
              <a:rPr lang="en-US" altLang="zh-TW">
                <a:latin typeface="mediumllweb"/>
              </a:rPr>
              <a:t>. </a:t>
            </a:r>
            <a:r>
              <a:rPr lang="en-US" altLang="zh-TW" err="1">
                <a:latin typeface="mediumllweb"/>
              </a:rPr>
              <a:t>Batchnorm</a:t>
            </a:r>
            <a:endParaRPr lang="zh-TW" altLang="en-US">
              <a:latin typeface="mediumllweb"/>
            </a:endParaRP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D8D0EA68-ADF6-89DD-2F86-0A34EE7921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501844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6655854-0F10-1A4A-7B31-2651B8C69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i="0">
                <a:effectLst/>
                <a:latin typeface="mediumllweb"/>
              </a:rPr>
              <a:t>Limitations of Batch Normalization</a:t>
            </a:r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E7036BA-F901-8756-D37F-EA29AA17F3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altLang="zh-TW" b="0" i="0">
                <a:solidFill>
                  <a:srgbClr val="000000"/>
                </a:solidFill>
                <a:effectLst/>
                <a:latin typeface="mediumllweb"/>
              </a:rPr>
              <a:t>In batch normalization, we use the </a:t>
            </a:r>
            <a:r>
              <a:rPr lang="en-US" altLang="zh-TW" b="0" i="1">
                <a:solidFill>
                  <a:srgbClr val="FF0000"/>
                </a:solidFill>
                <a:effectLst/>
                <a:latin typeface="mediumllweb"/>
              </a:rPr>
              <a:t>batch statistics</a:t>
            </a:r>
            <a:r>
              <a:rPr lang="en-US" altLang="zh-TW" b="0" i="0">
                <a:solidFill>
                  <a:srgbClr val="000000"/>
                </a:solidFill>
                <a:effectLst/>
                <a:latin typeface="mediumllweb"/>
              </a:rPr>
              <a:t>: the mean and standard deviation </a:t>
            </a:r>
            <a:r>
              <a:rPr lang="en-US" altLang="zh-TW" b="0" i="0">
                <a:solidFill>
                  <a:srgbClr val="FF0000"/>
                </a:solidFill>
                <a:effectLst/>
                <a:latin typeface="mediumllweb"/>
              </a:rPr>
              <a:t>corresponding to the current mini-batch</a:t>
            </a:r>
            <a:r>
              <a:rPr lang="en-US" altLang="zh-TW" b="0" i="0">
                <a:solidFill>
                  <a:srgbClr val="000000"/>
                </a:solidFill>
                <a:effectLst/>
                <a:latin typeface="mediumllweb"/>
              </a:rPr>
              <a:t>. However, when the </a:t>
            </a:r>
            <a:r>
              <a:rPr lang="en-US" altLang="zh-TW" b="0" i="0">
                <a:solidFill>
                  <a:srgbClr val="FF0000"/>
                </a:solidFill>
                <a:effectLst/>
                <a:latin typeface="mediumllweb"/>
              </a:rPr>
              <a:t>batch size is small</a:t>
            </a:r>
            <a:r>
              <a:rPr lang="en-US" altLang="zh-TW" b="0" i="0">
                <a:solidFill>
                  <a:srgbClr val="000000"/>
                </a:solidFill>
                <a:effectLst/>
                <a:latin typeface="mediumllweb"/>
              </a:rPr>
              <a:t>, the sample mean and sample standard deviation are </a:t>
            </a:r>
            <a:r>
              <a:rPr lang="en-US" altLang="zh-TW" b="0" i="0">
                <a:solidFill>
                  <a:srgbClr val="FF0000"/>
                </a:solidFill>
                <a:effectLst/>
                <a:latin typeface="mediumllweb"/>
              </a:rPr>
              <a:t>not representative enough of the actual distribution </a:t>
            </a:r>
            <a:r>
              <a:rPr lang="en-US" altLang="zh-TW" b="0" i="0">
                <a:solidFill>
                  <a:srgbClr val="000000"/>
                </a:solidFill>
                <a:effectLst/>
                <a:latin typeface="mediumllweb"/>
              </a:rPr>
              <a:t>and the network cannot learn anything meaningful.</a:t>
            </a:r>
          </a:p>
          <a:p>
            <a:r>
              <a:rPr lang="en-US" altLang="zh-TW" b="0" i="0">
                <a:solidFill>
                  <a:srgbClr val="000000"/>
                </a:solidFill>
                <a:effectLst/>
                <a:latin typeface="mediumllweb"/>
              </a:rPr>
              <a:t>As batch normalization depends on batch statistics for normalization, it is </a:t>
            </a:r>
            <a:r>
              <a:rPr lang="en-US" altLang="zh-TW" b="0" i="0">
                <a:solidFill>
                  <a:srgbClr val="FF0000"/>
                </a:solidFill>
                <a:effectLst/>
                <a:latin typeface="mediumllweb"/>
              </a:rPr>
              <a:t>less suited for sequence models</a:t>
            </a:r>
            <a:r>
              <a:rPr lang="en-US" altLang="zh-TW" b="0" i="0">
                <a:solidFill>
                  <a:srgbClr val="000000"/>
                </a:solidFill>
                <a:effectLst/>
                <a:latin typeface="mediumllweb"/>
              </a:rPr>
              <a:t>. This is because, in sequence models, we may have </a:t>
            </a:r>
            <a:r>
              <a:rPr lang="en-US" altLang="zh-TW" b="0" i="0">
                <a:solidFill>
                  <a:srgbClr val="FF0000"/>
                </a:solidFill>
                <a:effectLst/>
                <a:latin typeface="mediumllweb"/>
              </a:rPr>
              <a:t>sequences of potentially different lengths </a:t>
            </a:r>
            <a:r>
              <a:rPr lang="en-US" altLang="zh-TW" b="0" i="0">
                <a:solidFill>
                  <a:srgbClr val="000000"/>
                </a:solidFill>
                <a:effectLst/>
                <a:latin typeface="mediumllweb"/>
              </a:rPr>
              <a:t>and </a:t>
            </a:r>
            <a:r>
              <a:rPr lang="en-US" altLang="zh-TW" b="0" i="0">
                <a:solidFill>
                  <a:srgbClr val="FF0000"/>
                </a:solidFill>
                <a:effectLst/>
                <a:latin typeface="mediumllweb"/>
              </a:rPr>
              <a:t>smaller batch sizes corresponding to longer sequences</a:t>
            </a:r>
            <a:r>
              <a:rPr lang="en-US" altLang="zh-TW" b="0" i="0">
                <a:solidFill>
                  <a:srgbClr val="000000"/>
                </a:solidFill>
                <a:effectLst/>
                <a:latin typeface="mediumllweb"/>
              </a:rPr>
              <a:t>.</a:t>
            </a:r>
            <a:br>
              <a:rPr lang="en-US" altLang="zh-TW"/>
            </a:b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246003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00" name="筆跡 99">
                <a:extLst>
                  <a:ext uri="{FF2B5EF4-FFF2-40B4-BE49-F238E27FC236}">
                    <a16:creationId xmlns:a16="http://schemas.microsoft.com/office/drawing/2014/main" id="{6DEC685F-E93A-44A1-3F79-2884312174B1}"/>
                  </a:ext>
                </a:extLst>
              </p14:cNvPr>
              <p14:cNvContentPartPr/>
              <p14:nvPr/>
            </p14:nvContentPartPr>
            <p14:xfrm>
              <a:off x="5416451" y="1335044"/>
              <a:ext cx="272520" cy="490680"/>
            </p14:xfrm>
          </p:contentPart>
        </mc:Choice>
        <mc:Fallback>
          <p:pic>
            <p:nvPicPr>
              <p:cNvPr id="100" name="筆跡 99">
                <a:extLst>
                  <a:ext uri="{FF2B5EF4-FFF2-40B4-BE49-F238E27FC236}">
                    <a16:creationId xmlns:a16="http://schemas.microsoft.com/office/drawing/2014/main" id="{6DEC685F-E93A-44A1-3F79-2884312174B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398427" y="1317044"/>
                <a:ext cx="308207" cy="52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09" name="筆跡 108">
                <a:extLst>
                  <a:ext uri="{FF2B5EF4-FFF2-40B4-BE49-F238E27FC236}">
                    <a16:creationId xmlns:a16="http://schemas.microsoft.com/office/drawing/2014/main" id="{67B5E1F5-D193-4845-8236-EA1E7A83C57C}"/>
                  </a:ext>
                </a:extLst>
              </p14:cNvPr>
              <p14:cNvContentPartPr/>
              <p14:nvPr/>
            </p14:nvContentPartPr>
            <p14:xfrm>
              <a:off x="7137251" y="1453484"/>
              <a:ext cx="2160" cy="7920"/>
            </p14:xfrm>
          </p:contentPart>
        </mc:Choice>
        <mc:Fallback>
          <p:pic>
            <p:nvPicPr>
              <p:cNvPr id="109" name="筆跡 108">
                <a:extLst>
                  <a:ext uri="{FF2B5EF4-FFF2-40B4-BE49-F238E27FC236}">
                    <a16:creationId xmlns:a16="http://schemas.microsoft.com/office/drawing/2014/main" id="{67B5E1F5-D193-4845-8236-EA1E7A83C57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119251" y="1435484"/>
                <a:ext cx="37800" cy="4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50" name="筆跡 49">
                <a:extLst>
                  <a:ext uri="{FF2B5EF4-FFF2-40B4-BE49-F238E27FC236}">
                    <a16:creationId xmlns:a16="http://schemas.microsoft.com/office/drawing/2014/main" id="{47EC3C04-1F82-E51E-0CBB-EEFC58E67460}"/>
                  </a:ext>
                </a:extLst>
              </p14:cNvPr>
              <p14:cNvContentPartPr/>
              <p14:nvPr/>
            </p14:nvContentPartPr>
            <p14:xfrm>
              <a:off x="5306023" y="4622904"/>
              <a:ext cx="2952000" cy="243000"/>
            </p14:xfrm>
          </p:contentPart>
        </mc:Choice>
        <mc:Fallback>
          <p:pic>
            <p:nvPicPr>
              <p:cNvPr id="50" name="筆跡 49">
                <a:extLst>
                  <a:ext uri="{FF2B5EF4-FFF2-40B4-BE49-F238E27FC236}">
                    <a16:creationId xmlns:a16="http://schemas.microsoft.com/office/drawing/2014/main" id="{47EC3C04-1F82-E51E-0CBB-EEFC58E6746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288023" y="4604904"/>
                <a:ext cx="2987640" cy="27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52" name="筆跡 51">
                <a:extLst>
                  <a:ext uri="{FF2B5EF4-FFF2-40B4-BE49-F238E27FC236}">
                    <a16:creationId xmlns:a16="http://schemas.microsoft.com/office/drawing/2014/main" id="{9D562983-7043-17C4-EC56-FB38B052E856}"/>
                  </a:ext>
                </a:extLst>
              </p14:cNvPr>
              <p14:cNvContentPartPr/>
              <p14:nvPr/>
            </p14:nvContentPartPr>
            <p14:xfrm>
              <a:off x="8165503" y="4865184"/>
              <a:ext cx="483120" cy="31320"/>
            </p14:xfrm>
          </p:contentPart>
        </mc:Choice>
        <mc:Fallback>
          <p:pic>
            <p:nvPicPr>
              <p:cNvPr id="52" name="筆跡 51">
                <a:extLst>
                  <a:ext uri="{FF2B5EF4-FFF2-40B4-BE49-F238E27FC236}">
                    <a16:creationId xmlns:a16="http://schemas.microsoft.com/office/drawing/2014/main" id="{9D562983-7043-17C4-EC56-FB38B052E85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147503" y="4847184"/>
                <a:ext cx="51876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53" name="筆跡 52">
                <a:extLst>
                  <a:ext uri="{FF2B5EF4-FFF2-40B4-BE49-F238E27FC236}">
                    <a16:creationId xmlns:a16="http://schemas.microsoft.com/office/drawing/2014/main" id="{ADF17015-A0F4-0B31-C208-4090C326983A}"/>
                  </a:ext>
                </a:extLst>
              </p14:cNvPr>
              <p14:cNvContentPartPr/>
              <p14:nvPr/>
            </p14:nvContentPartPr>
            <p14:xfrm>
              <a:off x="8461783" y="4652424"/>
              <a:ext cx="268920" cy="406080"/>
            </p14:xfrm>
          </p:contentPart>
        </mc:Choice>
        <mc:Fallback>
          <p:pic>
            <p:nvPicPr>
              <p:cNvPr id="53" name="筆跡 52">
                <a:extLst>
                  <a:ext uri="{FF2B5EF4-FFF2-40B4-BE49-F238E27FC236}">
                    <a16:creationId xmlns:a16="http://schemas.microsoft.com/office/drawing/2014/main" id="{ADF17015-A0F4-0B31-C208-4090C326983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443783" y="4634424"/>
                <a:ext cx="304560" cy="44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42" name="筆跡 141">
                <a:extLst>
                  <a:ext uri="{FF2B5EF4-FFF2-40B4-BE49-F238E27FC236}">
                    <a16:creationId xmlns:a16="http://schemas.microsoft.com/office/drawing/2014/main" id="{0731E89A-C595-76C9-1E33-30F8C17F30B8}"/>
                  </a:ext>
                </a:extLst>
              </p14:cNvPr>
              <p14:cNvContentPartPr/>
              <p14:nvPr/>
            </p14:nvContentPartPr>
            <p14:xfrm>
              <a:off x="5291531" y="4432484"/>
              <a:ext cx="80280" cy="234360"/>
            </p14:xfrm>
          </p:contentPart>
        </mc:Choice>
        <mc:Fallback>
          <p:pic>
            <p:nvPicPr>
              <p:cNvPr id="142" name="筆跡 141">
                <a:extLst>
                  <a:ext uri="{FF2B5EF4-FFF2-40B4-BE49-F238E27FC236}">
                    <a16:creationId xmlns:a16="http://schemas.microsoft.com/office/drawing/2014/main" id="{0731E89A-C595-76C9-1E33-30F8C17F30B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273531" y="4414484"/>
                <a:ext cx="115920" cy="270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63" name="群組 162">
            <a:extLst>
              <a:ext uri="{FF2B5EF4-FFF2-40B4-BE49-F238E27FC236}">
                <a16:creationId xmlns:a16="http://schemas.microsoft.com/office/drawing/2014/main" id="{D1B2E35E-609A-4114-2C7E-A3A08A7EAB5F}"/>
              </a:ext>
            </a:extLst>
          </p:cNvPr>
          <p:cNvGrpSpPr/>
          <p:nvPr/>
        </p:nvGrpSpPr>
        <p:grpSpPr>
          <a:xfrm>
            <a:off x="5911451" y="1285364"/>
            <a:ext cx="1689480" cy="738720"/>
            <a:chOff x="5911451" y="1285364"/>
            <a:chExt cx="1689480" cy="738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46" name="筆跡 145">
                  <a:extLst>
                    <a:ext uri="{FF2B5EF4-FFF2-40B4-BE49-F238E27FC236}">
                      <a16:creationId xmlns:a16="http://schemas.microsoft.com/office/drawing/2014/main" id="{44087E39-E025-A9D8-D3AD-A7D0A3849BB8}"/>
                    </a:ext>
                  </a:extLst>
                </p14:cNvPr>
                <p14:cNvContentPartPr/>
                <p14:nvPr/>
              </p14:nvContentPartPr>
              <p14:xfrm>
                <a:off x="5911451" y="1418924"/>
                <a:ext cx="118080" cy="396720"/>
              </p14:xfrm>
            </p:contentPart>
          </mc:Choice>
          <mc:Fallback>
            <p:pic>
              <p:nvPicPr>
                <p:cNvPr id="146" name="筆跡 145">
                  <a:extLst>
                    <a:ext uri="{FF2B5EF4-FFF2-40B4-BE49-F238E27FC236}">
                      <a16:creationId xmlns:a16="http://schemas.microsoft.com/office/drawing/2014/main" id="{44087E39-E025-A9D8-D3AD-A7D0A3849BB8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893451" y="1400924"/>
                  <a:ext cx="153720" cy="43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47" name="筆跡 146">
                  <a:extLst>
                    <a:ext uri="{FF2B5EF4-FFF2-40B4-BE49-F238E27FC236}">
                      <a16:creationId xmlns:a16="http://schemas.microsoft.com/office/drawing/2014/main" id="{749535B4-F81F-20FF-FDF0-64CA794CD299}"/>
                    </a:ext>
                  </a:extLst>
                </p14:cNvPr>
                <p14:cNvContentPartPr/>
                <p14:nvPr/>
              </p14:nvContentPartPr>
              <p14:xfrm>
                <a:off x="6032411" y="1592804"/>
                <a:ext cx="126360" cy="170640"/>
              </p14:xfrm>
            </p:contentPart>
          </mc:Choice>
          <mc:Fallback>
            <p:pic>
              <p:nvPicPr>
                <p:cNvPr id="147" name="筆跡 146">
                  <a:extLst>
                    <a:ext uri="{FF2B5EF4-FFF2-40B4-BE49-F238E27FC236}">
                      <a16:creationId xmlns:a16="http://schemas.microsoft.com/office/drawing/2014/main" id="{749535B4-F81F-20FF-FDF0-64CA794CD299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014411" y="1574766"/>
                  <a:ext cx="162000" cy="20635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48" name="筆跡 147">
                  <a:extLst>
                    <a:ext uri="{FF2B5EF4-FFF2-40B4-BE49-F238E27FC236}">
                      <a16:creationId xmlns:a16="http://schemas.microsoft.com/office/drawing/2014/main" id="{6FDF0039-6B33-901C-8BFD-BD260E48BF2B}"/>
                    </a:ext>
                  </a:extLst>
                </p14:cNvPr>
                <p14:cNvContentPartPr/>
                <p14:nvPr/>
              </p14:nvContentPartPr>
              <p14:xfrm>
                <a:off x="6246971" y="1579124"/>
                <a:ext cx="230040" cy="144000"/>
              </p14:xfrm>
            </p:contentPart>
          </mc:Choice>
          <mc:Fallback>
            <p:pic>
              <p:nvPicPr>
                <p:cNvPr id="148" name="筆跡 147">
                  <a:extLst>
                    <a:ext uri="{FF2B5EF4-FFF2-40B4-BE49-F238E27FC236}">
                      <a16:creationId xmlns:a16="http://schemas.microsoft.com/office/drawing/2014/main" id="{6FDF0039-6B33-901C-8BFD-BD260E48BF2B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228999" y="1561124"/>
                  <a:ext cx="265624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49" name="筆跡 148">
                  <a:extLst>
                    <a:ext uri="{FF2B5EF4-FFF2-40B4-BE49-F238E27FC236}">
                      <a16:creationId xmlns:a16="http://schemas.microsoft.com/office/drawing/2014/main" id="{2A1A69C9-2F33-AAD3-1D35-5F6F45D9E06A}"/>
                    </a:ext>
                  </a:extLst>
                </p14:cNvPr>
                <p14:cNvContentPartPr/>
                <p14:nvPr/>
              </p14:nvContentPartPr>
              <p14:xfrm>
                <a:off x="6521291" y="1285364"/>
                <a:ext cx="119880" cy="468720"/>
              </p14:xfrm>
            </p:contentPart>
          </mc:Choice>
          <mc:Fallback>
            <p:pic>
              <p:nvPicPr>
                <p:cNvPr id="149" name="筆跡 148">
                  <a:extLst>
                    <a:ext uri="{FF2B5EF4-FFF2-40B4-BE49-F238E27FC236}">
                      <a16:creationId xmlns:a16="http://schemas.microsoft.com/office/drawing/2014/main" id="{2A1A69C9-2F33-AAD3-1D35-5F6F45D9E06A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503291" y="1267364"/>
                  <a:ext cx="155520" cy="50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50" name="筆跡 149">
                  <a:extLst>
                    <a:ext uri="{FF2B5EF4-FFF2-40B4-BE49-F238E27FC236}">
                      <a16:creationId xmlns:a16="http://schemas.microsoft.com/office/drawing/2014/main" id="{95D776DC-C595-9677-A2B3-7ACEEE3B8035}"/>
                    </a:ext>
                  </a:extLst>
                </p14:cNvPr>
                <p14:cNvContentPartPr/>
                <p14:nvPr/>
              </p14:nvContentPartPr>
              <p14:xfrm>
                <a:off x="6660971" y="1571924"/>
                <a:ext cx="87480" cy="143640"/>
              </p14:xfrm>
            </p:contentPart>
          </mc:Choice>
          <mc:Fallback>
            <p:pic>
              <p:nvPicPr>
                <p:cNvPr id="150" name="筆跡 149">
                  <a:extLst>
                    <a:ext uri="{FF2B5EF4-FFF2-40B4-BE49-F238E27FC236}">
                      <a16:creationId xmlns:a16="http://schemas.microsoft.com/office/drawing/2014/main" id="{95D776DC-C595-9677-A2B3-7ACEEE3B8035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642971" y="1553924"/>
                  <a:ext cx="12312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51" name="筆跡 150">
                  <a:extLst>
                    <a:ext uri="{FF2B5EF4-FFF2-40B4-BE49-F238E27FC236}">
                      <a16:creationId xmlns:a16="http://schemas.microsoft.com/office/drawing/2014/main" id="{A58E8A06-9ECA-90A2-0B9E-E972817AE686}"/>
                    </a:ext>
                  </a:extLst>
                </p14:cNvPr>
                <p14:cNvContentPartPr/>
                <p14:nvPr/>
              </p14:nvContentPartPr>
              <p14:xfrm>
                <a:off x="6814691" y="1576244"/>
                <a:ext cx="104400" cy="143280"/>
              </p14:xfrm>
            </p:contentPart>
          </mc:Choice>
          <mc:Fallback>
            <p:pic>
              <p:nvPicPr>
                <p:cNvPr id="151" name="筆跡 150">
                  <a:extLst>
                    <a:ext uri="{FF2B5EF4-FFF2-40B4-BE49-F238E27FC236}">
                      <a16:creationId xmlns:a16="http://schemas.microsoft.com/office/drawing/2014/main" id="{A58E8A06-9ECA-90A2-0B9E-E972817AE686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796691" y="1558244"/>
                  <a:ext cx="14004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52" name="筆跡 151">
                  <a:extLst>
                    <a:ext uri="{FF2B5EF4-FFF2-40B4-BE49-F238E27FC236}">
                      <a16:creationId xmlns:a16="http://schemas.microsoft.com/office/drawing/2014/main" id="{01F4EE43-E5A7-0D14-A367-FE893E66F4C4}"/>
                    </a:ext>
                  </a:extLst>
                </p14:cNvPr>
                <p14:cNvContentPartPr/>
                <p14:nvPr/>
              </p14:nvContentPartPr>
              <p14:xfrm>
                <a:off x="6909731" y="1319564"/>
                <a:ext cx="23040" cy="437760"/>
              </p14:xfrm>
            </p:contentPart>
          </mc:Choice>
          <mc:Fallback>
            <p:pic>
              <p:nvPicPr>
                <p:cNvPr id="152" name="筆跡 151">
                  <a:extLst>
                    <a:ext uri="{FF2B5EF4-FFF2-40B4-BE49-F238E27FC236}">
                      <a16:creationId xmlns:a16="http://schemas.microsoft.com/office/drawing/2014/main" id="{01F4EE43-E5A7-0D14-A367-FE893E66F4C4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891731" y="1301564"/>
                  <a:ext cx="58680" cy="47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53" name="筆跡 152">
                  <a:extLst>
                    <a:ext uri="{FF2B5EF4-FFF2-40B4-BE49-F238E27FC236}">
                      <a16:creationId xmlns:a16="http://schemas.microsoft.com/office/drawing/2014/main" id="{8F5BCEDD-443E-74F4-7ADE-5E8D6479306D}"/>
                    </a:ext>
                  </a:extLst>
                </p14:cNvPr>
                <p14:cNvContentPartPr/>
                <p14:nvPr/>
              </p14:nvContentPartPr>
              <p14:xfrm>
                <a:off x="6954731" y="1402724"/>
                <a:ext cx="146160" cy="339480"/>
              </p14:xfrm>
            </p:contentPart>
          </mc:Choice>
          <mc:Fallback>
            <p:pic>
              <p:nvPicPr>
                <p:cNvPr id="153" name="筆跡 152">
                  <a:extLst>
                    <a:ext uri="{FF2B5EF4-FFF2-40B4-BE49-F238E27FC236}">
                      <a16:creationId xmlns:a16="http://schemas.microsoft.com/office/drawing/2014/main" id="{8F5BCEDD-443E-74F4-7ADE-5E8D6479306D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936731" y="1384724"/>
                  <a:ext cx="181800" cy="37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54" name="筆跡 153">
                  <a:extLst>
                    <a:ext uri="{FF2B5EF4-FFF2-40B4-BE49-F238E27FC236}">
                      <a16:creationId xmlns:a16="http://schemas.microsoft.com/office/drawing/2014/main" id="{4A6968F1-2137-7AFD-0B66-1D2A8317F1DC}"/>
                    </a:ext>
                  </a:extLst>
                </p14:cNvPr>
                <p14:cNvContentPartPr/>
                <p14:nvPr/>
              </p14:nvContentPartPr>
              <p14:xfrm>
                <a:off x="7139411" y="1473284"/>
                <a:ext cx="59040" cy="318960"/>
              </p14:xfrm>
            </p:contentPart>
          </mc:Choice>
          <mc:Fallback>
            <p:pic>
              <p:nvPicPr>
                <p:cNvPr id="154" name="筆跡 153">
                  <a:extLst>
                    <a:ext uri="{FF2B5EF4-FFF2-40B4-BE49-F238E27FC236}">
                      <a16:creationId xmlns:a16="http://schemas.microsoft.com/office/drawing/2014/main" id="{4A6968F1-2137-7AFD-0B66-1D2A8317F1DC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121411" y="1455304"/>
                  <a:ext cx="94680" cy="35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155" name="筆跡 154">
                  <a:extLst>
                    <a:ext uri="{FF2B5EF4-FFF2-40B4-BE49-F238E27FC236}">
                      <a16:creationId xmlns:a16="http://schemas.microsoft.com/office/drawing/2014/main" id="{048FFAA8-6565-A01A-EF22-294BD82D1DCC}"/>
                    </a:ext>
                  </a:extLst>
                </p14:cNvPr>
                <p14:cNvContentPartPr/>
                <p14:nvPr/>
              </p14:nvContentPartPr>
              <p14:xfrm>
                <a:off x="7217531" y="1584524"/>
                <a:ext cx="181800" cy="198360"/>
              </p14:xfrm>
            </p:contentPart>
          </mc:Choice>
          <mc:Fallback>
            <p:pic>
              <p:nvPicPr>
                <p:cNvPr id="155" name="筆跡 154">
                  <a:extLst>
                    <a:ext uri="{FF2B5EF4-FFF2-40B4-BE49-F238E27FC236}">
                      <a16:creationId xmlns:a16="http://schemas.microsoft.com/office/drawing/2014/main" id="{048FFAA8-6565-A01A-EF22-294BD82D1DCC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199531" y="1566557"/>
                  <a:ext cx="217440" cy="23393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156" name="筆跡 155">
                  <a:extLst>
                    <a:ext uri="{FF2B5EF4-FFF2-40B4-BE49-F238E27FC236}">
                      <a16:creationId xmlns:a16="http://schemas.microsoft.com/office/drawing/2014/main" id="{BE039447-E715-A52C-AA7A-CB18823B58D9}"/>
                    </a:ext>
                  </a:extLst>
                </p14:cNvPr>
                <p14:cNvContentPartPr/>
                <p14:nvPr/>
              </p14:nvContentPartPr>
              <p14:xfrm>
                <a:off x="7388531" y="1627364"/>
                <a:ext cx="212400" cy="396720"/>
              </p14:xfrm>
            </p:contentPart>
          </mc:Choice>
          <mc:Fallback>
            <p:pic>
              <p:nvPicPr>
                <p:cNvPr id="156" name="筆跡 155">
                  <a:extLst>
                    <a:ext uri="{FF2B5EF4-FFF2-40B4-BE49-F238E27FC236}">
                      <a16:creationId xmlns:a16="http://schemas.microsoft.com/office/drawing/2014/main" id="{BE039447-E715-A52C-AA7A-CB18823B58D9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7370531" y="1609364"/>
                  <a:ext cx="248040" cy="432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2" name="群組 161">
            <a:extLst>
              <a:ext uri="{FF2B5EF4-FFF2-40B4-BE49-F238E27FC236}">
                <a16:creationId xmlns:a16="http://schemas.microsoft.com/office/drawing/2014/main" id="{2BE126ED-4A51-142E-D488-3813B80050DD}"/>
              </a:ext>
            </a:extLst>
          </p:cNvPr>
          <p:cNvGrpSpPr/>
          <p:nvPr/>
        </p:nvGrpSpPr>
        <p:grpSpPr>
          <a:xfrm>
            <a:off x="7913771" y="1282484"/>
            <a:ext cx="727920" cy="575280"/>
            <a:chOff x="7913771" y="1282484"/>
            <a:chExt cx="727920" cy="575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157" name="筆跡 156">
                  <a:extLst>
                    <a:ext uri="{FF2B5EF4-FFF2-40B4-BE49-F238E27FC236}">
                      <a16:creationId xmlns:a16="http://schemas.microsoft.com/office/drawing/2014/main" id="{35EED077-EC05-4619-FFCD-A88F5F07C74D}"/>
                    </a:ext>
                  </a:extLst>
                </p14:cNvPr>
                <p14:cNvContentPartPr/>
                <p14:nvPr/>
              </p14:nvContentPartPr>
              <p14:xfrm>
                <a:off x="7913771" y="1571204"/>
                <a:ext cx="122040" cy="151200"/>
              </p14:xfrm>
            </p:contentPart>
          </mc:Choice>
          <mc:Fallback>
            <p:pic>
              <p:nvPicPr>
                <p:cNvPr id="157" name="筆跡 156">
                  <a:extLst>
                    <a:ext uri="{FF2B5EF4-FFF2-40B4-BE49-F238E27FC236}">
                      <a16:creationId xmlns:a16="http://schemas.microsoft.com/office/drawing/2014/main" id="{35EED077-EC05-4619-FFCD-A88F5F07C74D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895771" y="1553204"/>
                  <a:ext cx="15768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158" name="筆跡 157">
                  <a:extLst>
                    <a:ext uri="{FF2B5EF4-FFF2-40B4-BE49-F238E27FC236}">
                      <a16:creationId xmlns:a16="http://schemas.microsoft.com/office/drawing/2014/main" id="{3F7F6B49-C14C-341C-B23F-549B33A50D05}"/>
                    </a:ext>
                  </a:extLst>
                </p14:cNvPr>
                <p14:cNvContentPartPr/>
                <p14:nvPr/>
              </p14:nvContentPartPr>
              <p14:xfrm>
                <a:off x="8014571" y="1282484"/>
                <a:ext cx="147960" cy="447480"/>
              </p14:xfrm>
            </p:contentPart>
          </mc:Choice>
          <mc:Fallback>
            <p:pic>
              <p:nvPicPr>
                <p:cNvPr id="158" name="筆跡 157">
                  <a:extLst>
                    <a:ext uri="{FF2B5EF4-FFF2-40B4-BE49-F238E27FC236}">
                      <a16:creationId xmlns:a16="http://schemas.microsoft.com/office/drawing/2014/main" id="{3F7F6B49-C14C-341C-B23F-549B33A50D05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996527" y="1264484"/>
                  <a:ext cx="183687" cy="48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159" name="筆跡 158">
                  <a:extLst>
                    <a:ext uri="{FF2B5EF4-FFF2-40B4-BE49-F238E27FC236}">
                      <a16:creationId xmlns:a16="http://schemas.microsoft.com/office/drawing/2014/main" id="{ED25619A-BE61-4D26-A16C-9104745E96F6}"/>
                    </a:ext>
                  </a:extLst>
                </p14:cNvPr>
                <p14:cNvContentPartPr/>
                <p14:nvPr/>
              </p14:nvContentPartPr>
              <p14:xfrm>
                <a:off x="8171531" y="1569044"/>
                <a:ext cx="16560" cy="177120"/>
              </p14:xfrm>
            </p:contentPart>
          </mc:Choice>
          <mc:Fallback>
            <p:pic>
              <p:nvPicPr>
                <p:cNvPr id="159" name="筆跡 158">
                  <a:extLst>
                    <a:ext uri="{FF2B5EF4-FFF2-40B4-BE49-F238E27FC236}">
                      <a16:creationId xmlns:a16="http://schemas.microsoft.com/office/drawing/2014/main" id="{ED25619A-BE61-4D26-A16C-9104745E96F6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8153531" y="1551044"/>
                  <a:ext cx="5220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160" name="筆跡 159">
                  <a:extLst>
                    <a:ext uri="{FF2B5EF4-FFF2-40B4-BE49-F238E27FC236}">
                      <a16:creationId xmlns:a16="http://schemas.microsoft.com/office/drawing/2014/main" id="{DF63A5A3-DF5A-9F70-4FF8-B420A71D8AE0}"/>
                    </a:ext>
                  </a:extLst>
                </p14:cNvPr>
                <p14:cNvContentPartPr/>
                <p14:nvPr/>
              </p14:nvContentPartPr>
              <p14:xfrm>
                <a:off x="8205731" y="1568324"/>
                <a:ext cx="299520" cy="196920"/>
              </p14:xfrm>
            </p:contentPart>
          </mc:Choice>
          <mc:Fallback>
            <p:pic>
              <p:nvPicPr>
                <p:cNvPr id="160" name="筆跡 159">
                  <a:extLst>
                    <a:ext uri="{FF2B5EF4-FFF2-40B4-BE49-F238E27FC236}">
                      <a16:creationId xmlns:a16="http://schemas.microsoft.com/office/drawing/2014/main" id="{DF63A5A3-DF5A-9F70-4FF8-B420A71D8AE0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8187731" y="1550324"/>
                  <a:ext cx="33516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161" name="筆跡 160">
                  <a:extLst>
                    <a:ext uri="{FF2B5EF4-FFF2-40B4-BE49-F238E27FC236}">
                      <a16:creationId xmlns:a16="http://schemas.microsoft.com/office/drawing/2014/main" id="{8B17B2EA-3334-A213-C781-CE0E626241A4}"/>
                    </a:ext>
                  </a:extLst>
                </p14:cNvPr>
                <p14:cNvContentPartPr/>
                <p14:nvPr/>
              </p14:nvContentPartPr>
              <p14:xfrm>
                <a:off x="8515691" y="1329284"/>
                <a:ext cx="126000" cy="528480"/>
              </p14:xfrm>
            </p:contentPart>
          </mc:Choice>
          <mc:Fallback>
            <p:pic>
              <p:nvPicPr>
                <p:cNvPr id="161" name="筆跡 160">
                  <a:extLst>
                    <a:ext uri="{FF2B5EF4-FFF2-40B4-BE49-F238E27FC236}">
                      <a16:creationId xmlns:a16="http://schemas.microsoft.com/office/drawing/2014/main" id="{8B17B2EA-3334-A213-C781-CE0E626241A4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8497691" y="1311284"/>
                  <a:ext cx="161640" cy="564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175" name="筆跡 174">
                <a:extLst>
                  <a:ext uri="{FF2B5EF4-FFF2-40B4-BE49-F238E27FC236}">
                    <a16:creationId xmlns:a16="http://schemas.microsoft.com/office/drawing/2014/main" id="{624938EE-0304-B28B-63E4-1454DB451503}"/>
                  </a:ext>
                </a:extLst>
              </p14:cNvPr>
              <p14:cNvContentPartPr/>
              <p14:nvPr/>
            </p14:nvContentPartPr>
            <p14:xfrm>
              <a:off x="9065771" y="4762604"/>
              <a:ext cx="183600" cy="327600"/>
            </p14:xfrm>
          </p:contentPart>
        </mc:Choice>
        <mc:Fallback>
          <p:pic>
            <p:nvPicPr>
              <p:cNvPr id="175" name="筆跡 174">
                <a:extLst>
                  <a:ext uri="{FF2B5EF4-FFF2-40B4-BE49-F238E27FC236}">
                    <a16:creationId xmlns:a16="http://schemas.microsoft.com/office/drawing/2014/main" id="{624938EE-0304-B28B-63E4-1454DB451503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9047771" y="4744584"/>
                <a:ext cx="219240" cy="3632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176" name="筆跡 175">
                <a:extLst>
                  <a:ext uri="{FF2B5EF4-FFF2-40B4-BE49-F238E27FC236}">
                    <a16:creationId xmlns:a16="http://schemas.microsoft.com/office/drawing/2014/main" id="{98E5D633-A3AC-41D8-B600-EB382708C2A3}"/>
                  </a:ext>
                </a:extLst>
              </p14:cNvPr>
              <p14:cNvContentPartPr/>
              <p14:nvPr/>
            </p14:nvContentPartPr>
            <p14:xfrm>
              <a:off x="9569771" y="4657124"/>
              <a:ext cx="191160" cy="456120"/>
            </p14:xfrm>
          </p:contentPart>
        </mc:Choice>
        <mc:Fallback>
          <p:pic>
            <p:nvPicPr>
              <p:cNvPr id="176" name="筆跡 175">
                <a:extLst>
                  <a:ext uri="{FF2B5EF4-FFF2-40B4-BE49-F238E27FC236}">
                    <a16:creationId xmlns:a16="http://schemas.microsoft.com/office/drawing/2014/main" id="{98E5D633-A3AC-41D8-B600-EB382708C2A3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9551805" y="4639124"/>
                <a:ext cx="226733" cy="491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85" name="群組 184">
            <a:extLst>
              <a:ext uri="{FF2B5EF4-FFF2-40B4-BE49-F238E27FC236}">
                <a16:creationId xmlns:a16="http://schemas.microsoft.com/office/drawing/2014/main" id="{6B26734A-5400-7578-BEC4-4962ADF15F4B}"/>
              </a:ext>
            </a:extLst>
          </p:cNvPr>
          <p:cNvGrpSpPr/>
          <p:nvPr/>
        </p:nvGrpSpPr>
        <p:grpSpPr>
          <a:xfrm>
            <a:off x="9997451" y="4606364"/>
            <a:ext cx="978480" cy="786960"/>
            <a:chOff x="9997451" y="4606364"/>
            <a:chExt cx="978480" cy="786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177" name="筆跡 176">
                  <a:extLst>
                    <a:ext uri="{FF2B5EF4-FFF2-40B4-BE49-F238E27FC236}">
                      <a16:creationId xmlns:a16="http://schemas.microsoft.com/office/drawing/2014/main" id="{F031620F-F2E9-0A45-C1DF-0D65A9D5FDEA}"/>
                    </a:ext>
                  </a:extLst>
                </p14:cNvPr>
                <p14:cNvContentPartPr/>
                <p14:nvPr/>
              </p14:nvContentPartPr>
              <p14:xfrm>
                <a:off x="9997451" y="4743884"/>
                <a:ext cx="227520" cy="331920"/>
              </p14:xfrm>
            </p:contentPart>
          </mc:Choice>
          <mc:Fallback>
            <p:pic>
              <p:nvPicPr>
                <p:cNvPr id="177" name="筆跡 176">
                  <a:extLst>
                    <a:ext uri="{FF2B5EF4-FFF2-40B4-BE49-F238E27FC236}">
                      <a16:creationId xmlns:a16="http://schemas.microsoft.com/office/drawing/2014/main" id="{F031620F-F2E9-0A45-C1DF-0D65A9D5FDEA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9979451" y="4725884"/>
                  <a:ext cx="263160" cy="36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178" name="筆跡 177">
                  <a:extLst>
                    <a:ext uri="{FF2B5EF4-FFF2-40B4-BE49-F238E27FC236}">
                      <a16:creationId xmlns:a16="http://schemas.microsoft.com/office/drawing/2014/main" id="{7B0722E6-D4F8-7B53-0F70-DC7555A5AE05}"/>
                    </a:ext>
                  </a:extLst>
                </p14:cNvPr>
                <p14:cNvContentPartPr/>
                <p14:nvPr/>
              </p14:nvContentPartPr>
              <p14:xfrm>
                <a:off x="10336211" y="4635524"/>
                <a:ext cx="64080" cy="100080"/>
              </p14:xfrm>
            </p:contentPart>
          </mc:Choice>
          <mc:Fallback>
            <p:pic>
              <p:nvPicPr>
                <p:cNvPr id="178" name="筆跡 177">
                  <a:extLst>
                    <a:ext uri="{FF2B5EF4-FFF2-40B4-BE49-F238E27FC236}">
                      <a16:creationId xmlns:a16="http://schemas.microsoft.com/office/drawing/2014/main" id="{7B0722E6-D4F8-7B53-0F70-DC7555A5AE05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0318211" y="4617589"/>
                  <a:ext cx="99720" cy="13559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179" name="筆跡 178">
                  <a:extLst>
                    <a:ext uri="{FF2B5EF4-FFF2-40B4-BE49-F238E27FC236}">
                      <a16:creationId xmlns:a16="http://schemas.microsoft.com/office/drawing/2014/main" id="{DA5825A8-A867-EA7A-E316-B089E0E87357}"/>
                    </a:ext>
                  </a:extLst>
                </p14:cNvPr>
                <p14:cNvContentPartPr/>
                <p14:nvPr/>
              </p14:nvContentPartPr>
              <p14:xfrm>
                <a:off x="10292291" y="4752884"/>
                <a:ext cx="174240" cy="65160"/>
              </p14:xfrm>
            </p:contentPart>
          </mc:Choice>
          <mc:Fallback>
            <p:pic>
              <p:nvPicPr>
                <p:cNvPr id="179" name="筆跡 178">
                  <a:extLst>
                    <a:ext uri="{FF2B5EF4-FFF2-40B4-BE49-F238E27FC236}">
                      <a16:creationId xmlns:a16="http://schemas.microsoft.com/office/drawing/2014/main" id="{DA5825A8-A867-EA7A-E316-B089E0E87357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0274291" y="4734884"/>
                  <a:ext cx="20988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180" name="筆跡 179">
                  <a:extLst>
                    <a:ext uri="{FF2B5EF4-FFF2-40B4-BE49-F238E27FC236}">
                      <a16:creationId xmlns:a16="http://schemas.microsoft.com/office/drawing/2014/main" id="{0D0A4B70-B458-486F-249D-EE0B71EE900C}"/>
                    </a:ext>
                  </a:extLst>
                </p14:cNvPr>
                <p14:cNvContentPartPr/>
                <p14:nvPr/>
              </p14:nvContentPartPr>
              <p14:xfrm>
                <a:off x="10310651" y="4831004"/>
                <a:ext cx="155160" cy="265320"/>
              </p14:xfrm>
            </p:contentPart>
          </mc:Choice>
          <mc:Fallback>
            <p:pic>
              <p:nvPicPr>
                <p:cNvPr id="180" name="筆跡 179">
                  <a:extLst>
                    <a:ext uri="{FF2B5EF4-FFF2-40B4-BE49-F238E27FC236}">
                      <a16:creationId xmlns:a16="http://schemas.microsoft.com/office/drawing/2014/main" id="{0D0A4B70-B458-486F-249D-EE0B71EE900C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0292651" y="4813028"/>
                  <a:ext cx="190800" cy="30091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181" name="筆跡 180">
                  <a:extLst>
                    <a:ext uri="{FF2B5EF4-FFF2-40B4-BE49-F238E27FC236}">
                      <a16:creationId xmlns:a16="http://schemas.microsoft.com/office/drawing/2014/main" id="{93628D06-9436-AEC7-104E-83AD6CD28F68}"/>
                    </a:ext>
                  </a:extLst>
                </p14:cNvPr>
                <p14:cNvContentPartPr/>
                <p14:nvPr/>
              </p14:nvContentPartPr>
              <p14:xfrm>
                <a:off x="10577771" y="4661084"/>
                <a:ext cx="201240" cy="563040"/>
              </p14:xfrm>
            </p:contentPart>
          </mc:Choice>
          <mc:Fallback>
            <p:pic>
              <p:nvPicPr>
                <p:cNvPr id="181" name="筆跡 180">
                  <a:extLst>
                    <a:ext uri="{FF2B5EF4-FFF2-40B4-BE49-F238E27FC236}">
                      <a16:creationId xmlns:a16="http://schemas.microsoft.com/office/drawing/2014/main" id="{93628D06-9436-AEC7-104E-83AD6CD28F68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0559771" y="4643084"/>
                  <a:ext cx="236880" cy="59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182" name="筆跡 181">
                  <a:extLst>
                    <a:ext uri="{FF2B5EF4-FFF2-40B4-BE49-F238E27FC236}">
                      <a16:creationId xmlns:a16="http://schemas.microsoft.com/office/drawing/2014/main" id="{1DCC66B7-70C1-BB53-33F8-AF56121AC7DA}"/>
                    </a:ext>
                  </a:extLst>
                </p14:cNvPr>
                <p14:cNvContentPartPr/>
                <p14:nvPr/>
              </p14:nvContentPartPr>
              <p14:xfrm>
                <a:off x="10540331" y="4843964"/>
                <a:ext cx="83520" cy="244800"/>
              </p14:xfrm>
            </p:contentPart>
          </mc:Choice>
          <mc:Fallback>
            <p:pic>
              <p:nvPicPr>
                <p:cNvPr id="182" name="筆跡 181">
                  <a:extLst>
                    <a:ext uri="{FF2B5EF4-FFF2-40B4-BE49-F238E27FC236}">
                      <a16:creationId xmlns:a16="http://schemas.microsoft.com/office/drawing/2014/main" id="{1DCC66B7-70C1-BB53-33F8-AF56121AC7DA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0522253" y="4825964"/>
                  <a:ext cx="119314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183" name="筆跡 182">
                  <a:extLst>
                    <a:ext uri="{FF2B5EF4-FFF2-40B4-BE49-F238E27FC236}">
                      <a16:creationId xmlns:a16="http://schemas.microsoft.com/office/drawing/2014/main" id="{0D9FB299-8E09-9862-D97C-3036AF66F637}"/>
                    </a:ext>
                  </a:extLst>
                </p14:cNvPr>
                <p14:cNvContentPartPr/>
                <p14:nvPr/>
              </p14:nvContentPartPr>
              <p14:xfrm>
                <a:off x="10556171" y="4961684"/>
                <a:ext cx="117000" cy="117000"/>
              </p14:xfrm>
            </p:contentPart>
          </mc:Choice>
          <mc:Fallback>
            <p:pic>
              <p:nvPicPr>
                <p:cNvPr id="183" name="筆跡 182">
                  <a:extLst>
                    <a:ext uri="{FF2B5EF4-FFF2-40B4-BE49-F238E27FC236}">
                      <a16:creationId xmlns:a16="http://schemas.microsoft.com/office/drawing/2014/main" id="{0D9FB299-8E09-9862-D97C-3036AF66F637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0538171" y="4943684"/>
                  <a:ext cx="15264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184" name="筆跡 183">
                  <a:extLst>
                    <a:ext uri="{FF2B5EF4-FFF2-40B4-BE49-F238E27FC236}">
                      <a16:creationId xmlns:a16="http://schemas.microsoft.com/office/drawing/2014/main" id="{51FF24D1-8E1D-7FB5-0646-3603208178E4}"/>
                    </a:ext>
                  </a:extLst>
                </p14:cNvPr>
                <p14:cNvContentPartPr/>
                <p14:nvPr/>
              </p14:nvContentPartPr>
              <p14:xfrm>
                <a:off x="10758851" y="4606364"/>
                <a:ext cx="217080" cy="786960"/>
              </p14:xfrm>
            </p:contentPart>
          </mc:Choice>
          <mc:Fallback>
            <p:pic>
              <p:nvPicPr>
                <p:cNvPr id="184" name="筆跡 183">
                  <a:extLst>
                    <a:ext uri="{FF2B5EF4-FFF2-40B4-BE49-F238E27FC236}">
                      <a16:creationId xmlns:a16="http://schemas.microsoft.com/office/drawing/2014/main" id="{51FF24D1-8E1D-7FB5-0646-3603208178E4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0740851" y="4588372"/>
                  <a:ext cx="252720" cy="822584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186" name="筆跡 185">
                <a:extLst>
                  <a:ext uri="{FF2B5EF4-FFF2-40B4-BE49-F238E27FC236}">
                    <a16:creationId xmlns:a16="http://schemas.microsoft.com/office/drawing/2014/main" id="{347FB14D-3F06-4386-666E-3BBF8A9B196A}"/>
                  </a:ext>
                </a:extLst>
              </p14:cNvPr>
              <p14:cNvContentPartPr/>
              <p14:nvPr/>
            </p14:nvContentPartPr>
            <p14:xfrm>
              <a:off x="9075491" y="4772684"/>
              <a:ext cx="283320" cy="319680"/>
            </p14:xfrm>
          </p:contentPart>
        </mc:Choice>
        <mc:Fallback>
          <p:pic>
            <p:nvPicPr>
              <p:cNvPr id="186" name="筆跡 185">
                <a:extLst>
                  <a:ext uri="{FF2B5EF4-FFF2-40B4-BE49-F238E27FC236}">
                    <a16:creationId xmlns:a16="http://schemas.microsoft.com/office/drawing/2014/main" id="{347FB14D-3F06-4386-666E-3BBF8A9B196A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9057491" y="4754684"/>
                <a:ext cx="318960" cy="35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188" name="筆跡 187">
                <a:extLst>
                  <a:ext uri="{FF2B5EF4-FFF2-40B4-BE49-F238E27FC236}">
                    <a16:creationId xmlns:a16="http://schemas.microsoft.com/office/drawing/2014/main" id="{613D9FF4-1BA3-7BE4-4F81-8A70E8E3F164}"/>
                  </a:ext>
                </a:extLst>
              </p14:cNvPr>
              <p14:cNvContentPartPr/>
              <p14:nvPr/>
            </p14:nvContentPartPr>
            <p14:xfrm>
              <a:off x="5271731" y="2626004"/>
              <a:ext cx="5040" cy="10800"/>
            </p14:xfrm>
          </p:contentPart>
        </mc:Choice>
        <mc:Fallback>
          <p:pic>
            <p:nvPicPr>
              <p:cNvPr id="188" name="筆跡 187">
                <a:extLst>
                  <a:ext uri="{FF2B5EF4-FFF2-40B4-BE49-F238E27FC236}">
                    <a16:creationId xmlns:a16="http://schemas.microsoft.com/office/drawing/2014/main" id="{613D9FF4-1BA3-7BE4-4F81-8A70E8E3F164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5262731" y="2617294"/>
                <a:ext cx="22680" cy="27871"/>
              </a:xfrm>
              <a:prstGeom prst="rect">
                <a:avLst/>
              </a:prstGeom>
            </p:spPr>
          </p:pic>
        </mc:Fallback>
      </mc:AlternateContent>
      <p:grpSp>
        <p:nvGrpSpPr>
          <p:cNvPr id="273" name="群組 272">
            <a:extLst>
              <a:ext uri="{FF2B5EF4-FFF2-40B4-BE49-F238E27FC236}">
                <a16:creationId xmlns:a16="http://schemas.microsoft.com/office/drawing/2014/main" id="{9900F690-FFD7-F89C-3232-3964038A0FD6}"/>
              </a:ext>
            </a:extLst>
          </p:cNvPr>
          <p:cNvGrpSpPr/>
          <p:nvPr/>
        </p:nvGrpSpPr>
        <p:grpSpPr>
          <a:xfrm>
            <a:off x="5146091" y="2779004"/>
            <a:ext cx="2747880" cy="2305440"/>
            <a:chOff x="5146091" y="2779004"/>
            <a:chExt cx="2747880" cy="2305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219" name="筆跡 218">
                  <a:extLst>
                    <a:ext uri="{FF2B5EF4-FFF2-40B4-BE49-F238E27FC236}">
                      <a16:creationId xmlns:a16="http://schemas.microsoft.com/office/drawing/2014/main" id="{C87FE177-4616-1E74-1424-C090AB3E03B6}"/>
                    </a:ext>
                  </a:extLst>
                </p14:cNvPr>
                <p14:cNvContentPartPr/>
                <p14:nvPr/>
              </p14:nvContentPartPr>
              <p14:xfrm>
                <a:off x="5284691" y="2840564"/>
                <a:ext cx="7920" cy="13680"/>
              </p14:xfrm>
            </p:contentPart>
          </mc:Choice>
          <mc:Fallback>
            <p:pic>
              <p:nvPicPr>
                <p:cNvPr id="219" name="筆跡 218">
                  <a:extLst>
                    <a:ext uri="{FF2B5EF4-FFF2-40B4-BE49-F238E27FC236}">
                      <a16:creationId xmlns:a16="http://schemas.microsoft.com/office/drawing/2014/main" id="{C87FE177-4616-1E74-1424-C090AB3E03B6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275691" y="2831564"/>
                  <a:ext cx="255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220" name="筆跡 219">
                  <a:extLst>
                    <a:ext uri="{FF2B5EF4-FFF2-40B4-BE49-F238E27FC236}">
                      <a16:creationId xmlns:a16="http://schemas.microsoft.com/office/drawing/2014/main" id="{246E1A09-3EE9-1ABF-33FA-2604CF931C77}"/>
                    </a:ext>
                  </a:extLst>
                </p14:cNvPr>
                <p14:cNvContentPartPr/>
                <p14:nvPr/>
              </p14:nvContentPartPr>
              <p14:xfrm>
                <a:off x="5286851" y="2815724"/>
                <a:ext cx="5040" cy="8640"/>
              </p14:xfrm>
            </p:contentPart>
          </mc:Choice>
          <mc:Fallback>
            <p:pic>
              <p:nvPicPr>
                <p:cNvPr id="220" name="筆跡 219">
                  <a:extLst>
                    <a:ext uri="{FF2B5EF4-FFF2-40B4-BE49-F238E27FC236}">
                      <a16:creationId xmlns:a16="http://schemas.microsoft.com/office/drawing/2014/main" id="{246E1A09-3EE9-1ABF-33FA-2604CF931C77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277851" y="2806724"/>
                  <a:ext cx="2268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221" name="筆跡 220">
                  <a:extLst>
                    <a:ext uri="{FF2B5EF4-FFF2-40B4-BE49-F238E27FC236}">
                      <a16:creationId xmlns:a16="http://schemas.microsoft.com/office/drawing/2014/main" id="{C404B55A-B8C4-DC71-B0DD-AFA63854B36A}"/>
                    </a:ext>
                  </a:extLst>
                </p14:cNvPr>
                <p14:cNvContentPartPr/>
                <p14:nvPr/>
              </p14:nvContentPartPr>
              <p14:xfrm>
                <a:off x="5213411" y="2827244"/>
                <a:ext cx="69840" cy="144000"/>
              </p14:xfrm>
            </p:contentPart>
          </mc:Choice>
          <mc:Fallback>
            <p:pic>
              <p:nvPicPr>
                <p:cNvPr id="221" name="筆跡 220">
                  <a:extLst>
                    <a:ext uri="{FF2B5EF4-FFF2-40B4-BE49-F238E27FC236}">
                      <a16:creationId xmlns:a16="http://schemas.microsoft.com/office/drawing/2014/main" id="{C404B55A-B8C4-DC71-B0DD-AFA63854B36A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204411" y="2818244"/>
                  <a:ext cx="8748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222" name="筆跡 221">
                  <a:extLst>
                    <a:ext uri="{FF2B5EF4-FFF2-40B4-BE49-F238E27FC236}">
                      <a16:creationId xmlns:a16="http://schemas.microsoft.com/office/drawing/2014/main" id="{51E5600E-ED66-6355-D2CA-8F6E1A38ED3E}"/>
                    </a:ext>
                  </a:extLst>
                </p14:cNvPr>
                <p14:cNvContentPartPr/>
                <p14:nvPr/>
              </p14:nvContentPartPr>
              <p14:xfrm>
                <a:off x="5167331" y="2869364"/>
                <a:ext cx="99720" cy="171360"/>
              </p14:xfrm>
            </p:contentPart>
          </mc:Choice>
          <mc:Fallback>
            <p:pic>
              <p:nvPicPr>
                <p:cNvPr id="222" name="筆跡 221">
                  <a:extLst>
                    <a:ext uri="{FF2B5EF4-FFF2-40B4-BE49-F238E27FC236}">
                      <a16:creationId xmlns:a16="http://schemas.microsoft.com/office/drawing/2014/main" id="{51E5600E-ED66-6355-D2CA-8F6E1A38ED3E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158331" y="2860364"/>
                  <a:ext cx="11736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223" name="筆跡 222">
                  <a:extLst>
                    <a:ext uri="{FF2B5EF4-FFF2-40B4-BE49-F238E27FC236}">
                      <a16:creationId xmlns:a16="http://schemas.microsoft.com/office/drawing/2014/main" id="{AE619141-A9F5-F691-1FED-5DEC2FBF481D}"/>
                    </a:ext>
                  </a:extLst>
                </p14:cNvPr>
                <p14:cNvContentPartPr/>
                <p14:nvPr/>
              </p14:nvContentPartPr>
              <p14:xfrm>
                <a:off x="5146091" y="2938844"/>
                <a:ext cx="96120" cy="119520"/>
              </p14:xfrm>
            </p:contentPart>
          </mc:Choice>
          <mc:Fallback>
            <p:pic>
              <p:nvPicPr>
                <p:cNvPr id="223" name="筆跡 222">
                  <a:extLst>
                    <a:ext uri="{FF2B5EF4-FFF2-40B4-BE49-F238E27FC236}">
                      <a16:creationId xmlns:a16="http://schemas.microsoft.com/office/drawing/2014/main" id="{AE619141-A9F5-F691-1FED-5DEC2FBF481D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137091" y="2929844"/>
                  <a:ext cx="11376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224" name="筆跡 223">
                  <a:extLst>
                    <a:ext uri="{FF2B5EF4-FFF2-40B4-BE49-F238E27FC236}">
                      <a16:creationId xmlns:a16="http://schemas.microsoft.com/office/drawing/2014/main" id="{050FE50B-1FA9-B1FE-33C2-3C0963A06B9A}"/>
                    </a:ext>
                  </a:extLst>
                </p14:cNvPr>
                <p14:cNvContentPartPr/>
                <p14:nvPr/>
              </p14:nvContentPartPr>
              <p14:xfrm>
                <a:off x="5157251" y="3028844"/>
                <a:ext cx="117000" cy="37080"/>
              </p14:xfrm>
            </p:contentPart>
          </mc:Choice>
          <mc:Fallback>
            <p:pic>
              <p:nvPicPr>
                <p:cNvPr id="224" name="筆跡 223">
                  <a:extLst>
                    <a:ext uri="{FF2B5EF4-FFF2-40B4-BE49-F238E27FC236}">
                      <a16:creationId xmlns:a16="http://schemas.microsoft.com/office/drawing/2014/main" id="{050FE50B-1FA9-B1FE-33C2-3C0963A06B9A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148251" y="3019844"/>
                  <a:ext cx="13464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225" name="筆跡 224">
                  <a:extLst>
                    <a:ext uri="{FF2B5EF4-FFF2-40B4-BE49-F238E27FC236}">
                      <a16:creationId xmlns:a16="http://schemas.microsoft.com/office/drawing/2014/main" id="{5839F0D6-281D-28A6-932B-092C9A12E79C}"/>
                    </a:ext>
                  </a:extLst>
                </p14:cNvPr>
                <p14:cNvContentPartPr/>
                <p14:nvPr/>
              </p14:nvContentPartPr>
              <p14:xfrm>
                <a:off x="5219171" y="3018044"/>
                <a:ext cx="118800" cy="35280"/>
              </p14:xfrm>
            </p:contentPart>
          </mc:Choice>
          <mc:Fallback>
            <p:pic>
              <p:nvPicPr>
                <p:cNvPr id="225" name="筆跡 224">
                  <a:extLst>
                    <a:ext uri="{FF2B5EF4-FFF2-40B4-BE49-F238E27FC236}">
                      <a16:creationId xmlns:a16="http://schemas.microsoft.com/office/drawing/2014/main" id="{5839F0D6-281D-28A6-932B-092C9A12E79C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210171" y="3009044"/>
                  <a:ext cx="13644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226" name="筆跡 225">
                  <a:extLst>
                    <a:ext uri="{FF2B5EF4-FFF2-40B4-BE49-F238E27FC236}">
                      <a16:creationId xmlns:a16="http://schemas.microsoft.com/office/drawing/2014/main" id="{3BD17599-07F7-AE54-CD97-C6A1C6FE2845}"/>
                    </a:ext>
                  </a:extLst>
                </p14:cNvPr>
                <p14:cNvContentPartPr/>
                <p14:nvPr/>
              </p14:nvContentPartPr>
              <p14:xfrm>
                <a:off x="5212691" y="3033164"/>
                <a:ext cx="47520" cy="13320"/>
              </p14:xfrm>
            </p:contentPart>
          </mc:Choice>
          <mc:Fallback>
            <p:pic>
              <p:nvPicPr>
                <p:cNvPr id="226" name="筆跡 225">
                  <a:extLst>
                    <a:ext uri="{FF2B5EF4-FFF2-40B4-BE49-F238E27FC236}">
                      <a16:creationId xmlns:a16="http://schemas.microsoft.com/office/drawing/2014/main" id="{3BD17599-07F7-AE54-CD97-C6A1C6FE2845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203691" y="3024164"/>
                  <a:ext cx="651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228" name="筆跡 227">
                  <a:extLst>
                    <a:ext uri="{FF2B5EF4-FFF2-40B4-BE49-F238E27FC236}">
                      <a16:creationId xmlns:a16="http://schemas.microsoft.com/office/drawing/2014/main" id="{A6D0DCE2-4854-D237-F72F-2F81045CADDE}"/>
                    </a:ext>
                  </a:extLst>
                </p14:cNvPr>
                <p14:cNvContentPartPr/>
                <p14:nvPr/>
              </p14:nvContentPartPr>
              <p14:xfrm>
                <a:off x="5231051" y="3020564"/>
                <a:ext cx="133560" cy="20160"/>
              </p14:xfrm>
            </p:contentPart>
          </mc:Choice>
          <mc:Fallback>
            <p:pic>
              <p:nvPicPr>
                <p:cNvPr id="228" name="筆跡 227">
                  <a:extLst>
                    <a:ext uri="{FF2B5EF4-FFF2-40B4-BE49-F238E27FC236}">
                      <a16:creationId xmlns:a16="http://schemas.microsoft.com/office/drawing/2014/main" id="{A6D0DCE2-4854-D237-F72F-2F81045CADDE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222051" y="3011564"/>
                  <a:ext cx="15120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229" name="筆跡 228">
                  <a:extLst>
                    <a:ext uri="{FF2B5EF4-FFF2-40B4-BE49-F238E27FC236}">
                      <a16:creationId xmlns:a16="http://schemas.microsoft.com/office/drawing/2014/main" id="{25A49E5E-5135-ABF5-DCA9-F382C12631B1}"/>
                    </a:ext>
                  </a:extLst>
                </p14:cNvPr>
                <p14:cNvContentPartPr/>
                <p14:nvPr/>
              </p14:nvContentPartPr>
              <p14:xfrm>
                <a:off x="5277491" y="2999324"/>
                <a:ext cx="150840" cy="29520"/>
              </p14:xfrm>
            </p:contentPart>
          </mc:Choice>
          <mc:Fallback>
            <p:pic>
              <p:nvPicPr>
                <p:cNvPr id="229" name="筆跡 228">
                  <a:extLst>
                    <a:ext uri="{FF2B5EF4-FFF2-40B4-BE49-F238E27FC236}">
                      <a16:creationId xmlns:a16="http://schemas.microsoft.com/office/drawing/2014/main" id="{25A49E5E-5135-ABF5-DCA9-F382C12631B1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268491" y="2990324"/>
                  <a:ext cx="16848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230" name="筆跡 229">
                  <a:extLst>
                    <a:ext uri="{FF2B5EF4-FFF2-40B4-BE49-F238E27FC236}">
                      <a16:creationId xmlns:a16="http://schemas.microsoft.com/office/drawing/2014/main" id="{0D65E114-6168-DA4D-210C-B8ED05E566A5}"/>
                    </a:ext>
                  </a:extLst>
                </p14:cNvPr>
                <p14:cNvContentPartPr/>
                <p14:nvPr/>
              </p14:nvContentPartPr>
              <p14:xfrm>
                <a:off x="5326091" y="3013004"/>
                <a:ext cx="59760" cy="7920"/>
              </p14:xfrm>
            </p:contentPart>
          </mc:Choice>
          <mc:Fallback>
            <p:pic>
              <p:nvPicPr>
                <p:cNvPr id="230" name="筆跡 229">
                  <a:extLst>
                    <a:ext uri="{FF2B5EF4-FFF2-40B4-BE49-F238E27FC236}">
                      <a16:creationId xmlns:a16="http://schemas.microsoft.com/office/drawing/2014/main" id="{0D65E114-6168-DA4D-210C-B8ED05E566A5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5317145" y="3004004"/>
                  <a:ext cx="77294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232" name="筆跡 231">
                  <a:extLst>
                    <a:ext uri="{FF2B5EF4-FFF2-40B4-BE49-F238E27FC236}">
                      <a16:creationId xmlns:a16="http://schemas.microsoft.com/office/drawing/2014/main" id="{5586C94C-7C0A-1281-812C-F8BAFC4879FA}"/>
                    </a:ext>
                  </a:extLst>
                </p14:cNvPr>
                <p14:cNvContentPartPr/>
                <p14:nvPr/>
              </p14:nvContentPartPr>
              <p14:xfrm>
                <a:off x="5282171" y="2999324"/>
                <a:ext cx="193680" cy="31320"/>
              </p14:xfrm>
            </p:contentPart>
          </mc:Choice>
          <mc:Fallback>
            <p:pic>
              <p:nvPicPr>
                <p:cNvPr id="232" name="筆跡 231">
                  <a:extLst>
                    <a:ext uri="{FF2B5EF4-FFF2-40B4-BE49-F238E27FC236}">
                      <a16:creationId xmlns:a16="http://schemas.microsoft.com/office/drawing/2014/main" id="{5586C94C-7C0A-1281-812C-F8BAFC4879FA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5273154" y="2990324"/>
                  <a:ext cx="211353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233" name="筆跡 232">
                  <a:extLst>
                    <a:ext uri="{FF2B5EF4-FFF2-40B4-BE49-F238E27FC236}">
                      <a16:creationId xmlns:a16="http://schemas.microsoft.com/office/drawing/2014/main" id="{119D004F-74B3-9D0E-5D14-0C6EA9C7AF6D}"/>
                    </a:ext>
                  </a:extLst>
                </p14:cNvPr>
                <p14:cNvContentPartPr/>
                <p14:nvPr/>
              </p14:nvContentPartPr>
              <p14:xfrm>
                <a:off x="5388011" y="2991764"/>
                <a:ext cx="425160" cy="22680"/>
              </p14:xfrm>
            </p:contentPart>
          </mc:Choice>
          <mc:Fallback>
            <p:pic>
              <p:nvPicPr>
                <p:cNvPr id="233" name="筆跡 232">
                  <a:extLst>
                    <a:ext uri="{FF2B5EF4-FFF2-40B4-BE49-F238E27FC236}">
                      <a16:creationId xmlns:a16="http://schemas.microsoft.com/office/drawing/2014/main" id="{119D004F-74B3-9D0E-5D14-0C6EA9C7AF6D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5379019" y="2982764"/>
                  <a:ext cx="442785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234" name="筆跡 233">
                  <a:extLst>
                    <a:ext uri="{FF2B5EF4-FFF2-40B4-BE49-F238E27FC236}">
                      <a16:creationId xmlns:a16="http://schemas.microsoft.com/office/drawing/2014/main" id="{26A8BAD6-CEFC-594E-7043-5854EF314AF0}"/>
                    </a:ext>
                  </a:extLst>
                </p14:cNvPr>
                <p14:cNvContentPartPr/>
                <p14:nvPr/>
              </p14:nvContentPartPr>
              <p14:xfrm>
                <a:off x="5682491" y="2977364"/>
                <a:ext cx="480600" cy="43920"/>
              </p14:xfrm>
            </p:contentPart>
          </mc:Choice>
          <mc:Fallback>
            <p:pic>
              <p:nvPicPr>
                <p:cNvPr id="234" name="筆跡 233">
                  <a:extLst>
                    <a:ext uri="{FF2B5EF4-FFF2-40B4-BE49-F238E27FC236}">
                      <a16:creationId xmlns:a16="http://schemas.microsoft.com/office/drawing/2014/main" id="{26A8BAD6-CEFC-594E-7043-5854EF314AF0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5673491" y="2968437"/>
                  <a:ext cx="498240" cy="6141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235" name="筆跡 234">
                  <a:extLst>
                    <a:ext uri="{FF2B5EF4-FFF2-40B4-BE49-F238E27FC236}">
                      <a16:creationId xmlns:a16="http://schemas.microsoft.com/office/drawing/2014/main" id="{6048119B-1016-4864-05D6-C49661C2BCCF}"/>
                    </a:ext>
                  </a:extLst>
                </p14:cNvPr>
                <p14:cNvContentPartPr/>
                <p14:nvPr/>
              </p14:nvContentPartPr>
              <p14:xfrm>
                <a:off x="6030611" y="2978444"/>
                <a:ext cx="462600" cy="37800"/>
              </p14:xfrm>
            </p:contentPart>
          </mc:Choice>
          <mc:Fallback>
            <p:pic>
              <p:nvPicPr>
                <p:cNvPr id="235" name="筆跡 234">
                  <a:extLst>
                    <a:ext uri="{FF2B5EF4-FFF2-40B4-BE49-F238E27FC236}">
                      <a16:creationId xmlns:a16="http://schemas.microsoft.com/office/drawing/2014/main" id="{6048119B-1016-4864-05D6-C49661C2BCCF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6021611" y="2969357"/>
                  <a:ext cx="480240" cy="5561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236" name="筆跡 235">
                  <a:extLst>
                    <a:ext uri="{FF2B5EF4-FFF2-40B4-BE49-F238E27FC236}">
                      <a16:creationId xmlns:a16="http://schemas.microsoft.com/office/drawing/2014/main" id="{85E40B84-3685-2AD6-E299-7F9C446429ED}"/>
                    </a:ext>
                  </a:extLst>
                </p14:cNvPr>
                <p14:cNvContentPartPr/>
                <p14:nvPr/>
              </p14:nvContentPartPr>
              <p14:xfrm>
                <a:off x="6364331" y="3004004"/>
                <a:ext cx="617760" cy="44280"/>
              </p14:xfrm>
            </p:contentPart>
          </mc:Choice>
          <mc:Fallback>
            <p:pic>
              <p:nvPicPr>
                <p:cNvPr id="236" name="筆跡 235">
                  <a:extLst>
                    <a:ext uri="{FF2B5EF4-FFF2-40B4-BE49-F238E27FC236}">
                      <a16:creationId xmlns:a16="http://schemas.microsoft.com/office/drawing/2014/main" id="{85E40B84-3685-2AD6-E299-7F9C446429ED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6355331" y="2995004"/>
                  <a:ext cx="63540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237" name="筆跡 236">
                  <a:extLst>
                    <a:ext uri="{FF2B5EF4-FFF2-40B4-BE49-F238E27FC236}">
                      <a16:creationId xmlns:a16="http://schemas.microsoft.com/office/drawing/2014/main" id="{25EF44D9-581E-117E-0355-7145F1DE6030}"/>
                    </a:ext>
                  </a:extLst>
                </p14:cNvPr>
                <p14:cNvContentPartPr/>
                <p14:nvPr/>
              </p14:nvContentPartPr>
              <p14:xfrm>
                <a:off x="5351651" y="2779004"/>
                <a:ext cx="1002960" cy="77040"/>
              </p14:xfrm>
            </p:contentPart>
          </mc:Choice>
          <mc:Fallback>
            <p:pic>
              <p:nvPicPr>
                <p:cNvPr id="237" name="筆跡 236">
                  <a:extLst>
                    <a:ext uri="{FF2B5EF4-FFF2-40B4-BE49-F238E27FC236}">
                      <a16:creationId xmlns:a16="http://schemas.microsoft.com/office/drawing/2014/main" id="{25EF44D9-581E-117E-0355-7145F1DE6030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5342648" y="2770004"/>
                  <a:ext cx="1020606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238" name="筆跡 237">
                  <a:extLst>
                    <a:ext uri="{FF2B5EF4-FFF2-40B4-BE49-F238E27FC236}">
                      <a16:creationId xmlns:a16="http://schemas.microsoft.com/office/drawing/2014/main" id="{5C441221-8128-2A81-DB3B-20CC0EDE4252}"/>
                    </a:ext>
                  </a:extLst>
                </p14:cNvPr>
                <p14:cNvContentPartPr/>
                <p14:nvPr/>
              </p14:nvContentPartPr>
              <p14:xfrm>
                <a:off x="6227171" y="2816804"/>
                <a:ext cx="572400" cy="24840"/>
              </p14:xfrm>
            </p:contentPart>
          </mc:Choice>
          <mc:Fallback>
            <p:pic>
              <p:nvPicPr>
                <p:cNvPr id="238" name="筆跡 237">
                  <a:extLst>
                    <a:ext uri="{FF2B5EF4-FFF2-40B4-BE49-F238E27FC236}">
                      <a16:creationId xmlns:a16="http://schemas.microsoft.com/office/drawing/2014/main" id="{5C441221-8128-2A81-DB3B-20CC0EDE4252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218171" y="2807804"/>
                  <a:ext cx="59004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239" name="筆跡 238">
                  <a:extLst>
                    <a:ext uri="{FF2B5EF4-FFF2-40B4-BE49-F238E27FC236}">
                      <a16:creationId xmlns:a16="http://schemas.microsoft.com/office/drawing/2014/main" id="{72157F76-84CE-2033-54A8-D7B44AA5B485}"/>
                    </a:ext>
                  </a:extLst>
                </p14:cNvPr>
                <p14:cNvContentPartPr/>
                <p14:nvPr/>
              </p14:nvContentPartPr>
              <p14:xfrm>
                <a:off x="6671411" y="2825444"/>
                <a:ext cx="430560" cy="35280"/>
              </p14:xfrm>
            </p:contentPart>
          </mc:Choice>
          <mc:Fallback>
            <p:pic>
              <p:nvPicPr>
                <p:cNvPr id="239" name="筆跡 238">
                  <a:extLst>
                    <a:ext uri="{FF2B5EF4-FFF2-40B4-BE49-F238E27FC236}">
                      <a16:creationId xmlns:a16="http://schemas.microsoft.com/office/drawing/2014/main" id="{72157F76-84CE-2033-54A8-D7B44AA5B485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6662411" y="2816444"/>
                  <a:ext cx="44820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240" name="筆跡 239">
                  <a:extLst>
                    <a:ext uri="{FF2B5EF4-FFF2-40B4-BE49-F238E27FC236}">
                      <a16:creationId xmlns:a16="http://schemas.microsoft.com/office/drawing/2014/main" id="{FE6BC5C0-D932-9A20-6C95-301A7EAAC4FA}"/>
                    </a:ext>
                  </a:extLst>
                </p14:cNvPr>
                <p14:cNvContentPartPr/>
                <p14:nvPr/>
              </p14:nvContentPartPr>
              <p14:xfrm>
                <a:off x="6971291" y="2816804"/>
                <a:ext cx="905040" cy="78120"/>
              </p14:xfrm>
            </p:contentPart>
          </mc:Choice>
          <mc:Fallback>
            <p:pic>
              <p:nvPicPr>
                <p:cNvPr id="240" name="筆跡 239">
                  <a:extLst>
                    <a:ext uri="{FF2B5EF4-FFF2-40B4-BE49-F238E27FC236}">
                      <a16:creationId xmlns:a16="http://schemas.microsoft.com/office/drawing/2014/main" id="{FE6BC5C0-D932-9A20-6C95-301A7EAAC4FA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6962291" y="2807804"/>
                  <a:ext cx="92268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241" name="筆跡 240">
                  <a:extLst>
                    <a:ext uri="{FF2B5EF4-FFF2-40B4-BE49-F238E27FC236}">
                      <a16:creationId xmlns:a16="http://schemas.microsoft.com/office/drawing/2014/main" id="{9996E1B0-0B79-B4B8-5DEE-3E6D6A59B1F4}"/>
                    </a:ext>
                  </a:extLst>
                </p14:cNvPr>
                <p14:cNvContentPartPr/>
                <p14:nvPr/>
              </p14:nvContentPartPr>
              <p14:xfrm>
                <a:off x="6900011" y="3022364"/>
                <a:ext cx="624600" cy="18000"/>
              </p14:xfrm>
            </p:contentPart>
          </mc:Choice>
          <mc:Fallback>
            <p:pic>
              <p:nvPicPr>
                <p:cNvPr id="241" name="筆跡 240">
                  <a:extLst>
                    <a:ext uri="{FF2B5EF4-FFF2-40B4-BE49-F238E27FC236}">
                      <a16:creationId xmlns:a16="http://schemas.microsoft.com/office/drawing/2014/main" id="{9996E1B0-0B79-B4B8-5DEE-3E6D6A59B1F4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891011" y="3013364"/>
                  <a:ext cx="64224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242" name="筆跡 241">
                  <a:extLst>
                    <a:ext uri="{FF2B5EF4-FFF2-40B4-BE49-F238E27FC236}">
                      <a16:creationId xmlns:a16="http://schemas.microsoft.com/office/drawing/2014/main" id="{6A0AB292-8E2A-98B7-B286-AD42084A9299}"/>
                    </a:ext>
                  </a:extLst>
                </p14:cNvPr>
                <p14:cNvContentPartPr/>
                <p14:nvPr/>
              </p14:nvContentPartPr>
              <p14:xfrm>
                <a:off x="7378451" y="3000764"/>
                <a:ext cx="385200" cy="38520"/>
              </p14:xfrm>
            </p:contentPart>
          </mc:Choice>
          <mc:Fallback>
            <p:pic>
              <p:nvPicPr>
                <p:cNvPr id="242" name="筆跡 241">
                  <a:extLst>
                    <a:ext uri="{FF2B5EF4-FFF2-40B4-BE49-F238E27FC236}">
                      <a16:creationId xmlns:a16="http://schemas.microsoft.com/office/drawing/2014/main" id="{6A0AB292-8E2A-98B7-B286-AD42084A9299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7369451" y="2991764"/>
                  <a:ext cx="40284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243" name="筆跡 242">
                  <a:extLst>
                    <a:ext uri="{FF2B5EF4-FFF2-40B4-BE49-F238E27FC236}">
                      <a16:creationId xmlns:a16="http://schemas.microsoft.com/office/drawing/2014/main" id="{7C744593-8EA5-AD6A-C257-AEFC1AE5736A}"/>
                    </a:ext>
                  </a:extLst>
                </p14:cNvPr>
                <p14:cNvContentPartPr/>
                <p14:nvPr/>
              </p14:nvContentPartPr>
              <p14:xfrm>
                <a:off x="7791371" y="2913644"/>
                <a:ext cx="75600" cy="99720"/>
              </p14:xfrm>
            </p:contentPart>
          </mc:Choice>
          <mc:Fallback>
            <p:pic>
              <p:nvPicPr>
                <p:cNvPr id="243" name="筆跡 242">
                  <a:extLst>
                    <a:ext uri="{FF2B5EF4-FFF2-40B4-BE49-F238E27FC236}">
                      <a16:creationId xmlns:a16="http://schemas.microsoft.com/office/drawing/2014/main" id="{7C744593-8EA5-AD6A-C257-AEFC1AE5736A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7782371" y="2904611"/>
                  <a:ext cx="93240" cy="11742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244" name="筆跡 243">
                  <a:extLst>
                    <a:ext uri="{FF2B5EF4-FFF2-40B4-BE49-F238E27FC236}">
                      <a16:creationId xmlns:a16="http://schemas.microsoft.com/office/drawing/2014/main" id="{B65168B3-4B0F-C813-106A-706E37C7FAE9}"/>
                    </a:ext>
                  </a:extLst>
                </p14:cNvPr>
                <p14:cNvContentPartPr/>
                <p14:nvPr/>
              </p14:nvContentPartPr>
              <p14:xfrm>
                <a:off x="7753571" y="2918324"/>
                <a:ext cx="122760" cy="149760"/>
              </p14:xfrm>
            </p:contentPart>
          </mc:Choice>
          <mc:Fallback>
            <p:pic>
              <p:nvPicPr>
                <p:cNvPr id="244" name="筆跡 243">
                  <a:extLst>
                    <a:ext uri="{FF2B5EF4-FFF2-40B4-BE49-F238E27FC236}">
                      <a16:creationId xmlns:a16="http://schemas.microsoft.com/office/drawing/2014/main" id="{B65168B3-4B0F-C813-106A-706E37C7FAE9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7744597" y="2909324"/>
                  <a:ext cx="140348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245" name="筆跡 244">
                  <a:extLst>
                    <a:ext uri="{FF2B5EF4-FFF2-40B4-BE49-F238E27FC236}">
                      <a16:creationId xmlns:a16="http://schemas.microsoft.com/office/drawing/2014/main" id="{22BAE171-2D3F-2D76-74B9-0D8CA34179BE}"/>
                    </a:ext>
                  </a:extLst>
                </p14:cNvPr>
                <p14:cNvContentPartPr/>
                <p14:nvPr/>
              </p14:nvContentPartPr>
              <p14:xfrm>
                <a:off x="7740611" y="2983124"/>
                <a:ext cx="88920" cy="65160"/>
              </p14:xfrm>
            </p:contentPart>
          </mc:Choice>
          <mc:Fallback>
            <p:pic>
              <p:nvPicPr>
                <p:cNvPr id="245" name="筆跡 244">
                  <a:extLst>
                    <a:ext uri="{FF2B5EF4-FFF2-40B4-BE49-F238E27FC236}">
                      <a16:creationId xmlns:a16="http://schemas.microsoft.com/office/drawing/2014/main" id="{22BAE171-2D3F-2D76-74B9-0D8CA34179BE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7731611" y="2974124"/>
                  <a:ext cx="10656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246" name="筆跡 245">
                  <a:extLst>
                    <a:ext uri="{FF2B5EF4-FFF2-40B4-BE49-F238E27FC236}">
                      <a16:creationId xmlns:a16="http://schemas.microsoft.com/office/drawing/2014/main" id="{D2740372-2B9D-F037-13EA-F0F801ADF3D7}"/>
                    </a:ext>
                  </a:extLst>
                </p14:cNvPr>
                <p14:cNvContentPartPr/>
                <p14:nvPr/>
              </p14:nvContentPartPr>
              <p14:xfrm>
                <a:off x="7749971" y="3056204"/>
                <a:ext cx="2520" cy="12960"/>
              </p14:xfrm>
            </p:contentPart>
          </mc:Choice>
          <mc:Fallback>
            <p:pic>
              <p:nvPicPr>
                <p:cNvPr id="246" name="筆跡 245">
                  <a:extLst>
                    <a:ext uri="{FF2B5EF4-FFF2-40B4-BE49-F238E27FC236}">
                      <a16:creationId xmlns:a16="http://schemas.microsoft.com/office/drawing/2014/main" id="{D2740372-2B9D-F037-13EA-F0F801ADF3D7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7740971" y="3047447"/>
                  <a:ext cx="20160" cy="3012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248" name="筆跡 247">
                  <a:extLst>
                    <a:ext uri="{FF2B5EF4-FFF2-40B4-BE49-F238E27FC236}">
                      <a16:creationId xmlns:a16="http://schemas.microsoft.com/office/drawing/2014/main" id="{507F807D-130E-5D0A-CB43-6F488FE8FA0A}"/>
                    </a:ext>
                  </a:extLst>
                </p14:cNvPr>
                <p14:cNvContentPartPr/>
                <p14:nvPr/>
              </p14:nvContentPartPr>
              <p14:xfrm>
                <a:off x="7847891" y="2976644"/>
                <a:ext cx="27720" cy="124560"/>
              </p14:xfrm>
            </p:contentPart>
          </mc:Choice>
          <mc:Fallback>
            <p:pic>
              <p:nvPicPr>
                <p:cNvPr id="248" name="筆跡 247">
                  <a:extLst>
                    <a:ext uri="{FF2B5EF4-FFF2-40B4-BE49-F238E27FC236}">
                      <a16:creationId xmlns:a16="http://schemas.microsoft.com/office/drawing/2014/main" id="{507F807D-130E-5D0A-CB43-6F488FE8FA0A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7838891" y="2967644"/>
                  <a:ext cx="4536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249" name="筆跡 248">
                  <a:extLst>
                    <a:ext uri="{FF2B5EF4-FFF2-40B4-BE49-F238E27FC236}">
                      <a16:creationId xmlns:a16="http://schemas.microsoft.com/office/drawing/2014/main" id="{50229CAF-EB02-82DB-8655-BB3064BC9984}"/>
                    </a:ext>
                  </a:extLst>
                </p14:cNvPr>
                <p14:cNvContentPartPr/>
                <p14:nvPr/>
              </p14:nvContentPartPr>
              <p14:xfrm>
                <a:off x="7823051" y="2964044"/>
                <a:ext cx="43560" cy="631440"/>
              </p14:xfrm>
            </p:contentPart>
          </mc:Choice>
          <mc:Fallback>
            <p:pic>
              <p:nvPicPr>
                <p:cNvPr id="249" name="筆跡 248">
                  <a:extLst>
                    <a:ext uri="{FF2B5EF4-FFF2-40B4-BE49-F238E27FC236}">
                      <a16:creationId xmlns:a16="http://schemas.microsoft.com/office/drawing/2014/main" id="{50229CAF-EB02-82DB-8655-BB3064BC9984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7814051" y="2955044"/>
                  <a:ext cx="61200" cy="64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250" name="筆跡 249">
                  <a:extLst>
                    <a:ext uri="{FF2B5EF4-FFF2-40B4-BE49-F238E27FC236}">
                      <a16:creationId xmlns:a16="http://schemas.microsoft.com/office/drawing/2014/main" id="{45E8F7BC-A2AC-7BAF-A5B5-1E25382A7188}"/>
                    </a:ext>
                  </a:extLst>
                </p14:cNvPr>
                <p14:cNvContentPartPr/>
                <p14:nvPr/>
              </p14:nvContentPartPr>
              <p14:xfrm>
                <a:off x="7828811" y="3266804"/>
                <a:ext cx="65160" cy="812880"/>
              </p14:xfrm>
            </p:contentPart>
          </mc:Choice>
          <mc:Fallback>
            <p:pic>
              <p:nvPicPr>
                <p:cNvPr id="250" name="筆跡 249">
                  <a:extLst>
                    <a:ext uri="{FF2B5EF4-FFF2-40B4-BE49-F238E27FC236}">
                      <a16:creationId xmlns:a16="http://schemas.microsoft.com/office/drawing/2014/main" id="{45E8F7BC-A2AC-7BAF-A5B5-1E25382A7188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7819811" y="3257804"/>
                  <a:ext cx="82800" cy="83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251" name="筆跡 250">
                  <a:extLst>
                    <a:ext uri="{FF2B5EF4-FFF2-40B4-BE49-F238E27FC236}">
                      <a16:creationId xmlns:a16="http://schemas.microsoft.com/office/drawing/2014/main" id="{FEF65350-A850-0157-CD57-724BFA32D0DE}"/>
                    </a:ext>
                  </a:extLst>
                </p14:cNvPr>
                <p14:cNvContentPartPr/>
                <p14:nvPr/>
              </p14:nvContentPartPr>
              <p14:xfrm>
                <a:off x="7818731" y="3848204"/>
                <a:ext cx="5040" cy="572760"/>
              </p14:xfrm>
            </p:contentPart>
          </mc:Choice>
          <mc:Fallback>
            <p:pic>
              <p:nvPicPr>
                <p:cNvPr id="251" name="筆跡 250">
                  <a:extLst>
                    <a:ext uri="{FF2B5EF4-FFF2-40B4-BE49-F238E27FC236}">
                      <a16:creationId xmlns:a16="http://schemas.microsoft.com/office/drawing/2014/main" id="{FEF65350-A850-0157-CD57-724BFA32D0DE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7809731" y="3839210"/>
                  <a:ext cx="22680" cy="59038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252" name="筆跡 251">
                  <a:extLst>
                    <a:ext uri="{FF2B5EF4-FFF2-40B4-BE49-F238E27FC236}">
                      <a16:creationId xmlns:a16="http://schemas.microsoft.com/office/drawing/2014/main" id="{433E6D70-DDFD-C6FF-482E-DD5BC37C6324}"/>
                    </a:ext>
                  </a:extLst>
                </p14:cNvPr>
                <p14:cNvContentPartPr/>
                <p14:nvPr/>
              </p14:nvContentPartPr>
              <p14:xfrm>
                <a:off x="7816571" y="4139444"/>
                <a:ext cx="20160" cy="514080"/>
              </p14:xfrm>
            </p:contentPart>
          </mc:Choice>
          <mc:Fallback>
            <p:pic>
              <p:nvPicPr>
                <p:cNvPr id="252" name="筆跡 251">
                  <a:extLst>
                    <a:ext uri="{FF2B5EF4-FFF2-40B4-BE49-F238E27FC236}">
                      <a16:creationId xmlns:a16="http://schemas.microsoft.com/office/drawing/2014/main" id="{433E6D70-DDFD-C6FF-482E-DD5BC37C6324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7807571" y="4130444"/>
                  <a:ext cx="37800" cy="53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253" name="筆跡 252">
                  <a:extLst>
                    <a:ext uri="{FF2B5EF4-FFF2-40B4-BE49-F238E27FC236}">
                      <a16:creationId xmlns:a16="http://schemas.microsoft.com/office/drawing/2014/main" id="{54F32BFC-D314-B26B-661C-2CFCEFE24C47}"/>
                    </a:ext>
                  </a:extLst>
                </p14:cNvPr>
                <p14:cNvContentPartPr/>
                <p14:nvPr/>
              </p14:nvContentPartPr>
              <p14:xfrm>
                <a:off x="7820531" y="4472084"/>
                <a:ext cx="10440" cy="271080"/>
              </p14:xfrm>
            </p:contentPart>
          </mc:Choice>
          <mc:Fallback>
            <p:pic>
              <p:nvPicPr>
                <p:cNvPr id="253" name="筆跡 252">
                  <a:extLst>
                    <a:ext uri="{FF2B5EF4-FFF2-40B4-BE49-F238E27FC236}">
                      <a16:creationId xmlns:a16="http://schemas.microsoft.com/office/drawing/2014/main" id="{54F32BFC-D314-B26B-661C-2CFCEFE24C47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7811210" y="4463096"/>
                  <a:ext cx="28710" cy="28869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254" name="筆跡 253">
                  <a:extLst>
                    <a:ext uri="{FF2B5EF4-FFF2-40B4-BE49-F238E27FC236}">
                      <a16:creationId xmlns:a16="http://schemas.microsoft.com/office/drawing/2014/main" id="{9D6A8395-6C3D-3FF5-840E-92725B9D145C}"/>
                    </a:ext>
                  </a:extLst>
                </p14:cNvPr>
                <p14:cNvContentPartPr/>
                <p14:nvPr/>
              </p14:nvContentPartPr>
              <p14:xfrm>
                <a:off x="7711451" y="3024164"/>
                <a:ext cx="24120" cy="343440"/>
              </p14:xfrm>
            </p:contentPart>
          </mc:Choice>
          <mc:Fallback>
            <p:pic>
              <p:nvPicPr>
                <p:cNvPr id="254" name="筆跡 253">
                  <a:extLst>
                    <a:ext uri="{FF2B5EF4-FFF2-40B4-BE49-F238E27FC236}">
                      <a16:creationId xmlns:a16="http://schemas.microsoft.com/office/drawing/2014/main" id="{9D6A8395-6C3D-3FF5-840E-92725B9D145C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7702315" y="3015164"/>
                  <a:ext cx="42027" cy="36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255" name="筆跡 254">
                  <a:extLst>
                    <a:ext uri="{FF2B5EF4-FFF2-40B4-BE49-F238E27FC236}">
                      <a16:creationId xmlns:a16="http://schemas.microsoft.com/office/drawing/2014/main" id="{D8118833-B790-026E-9E0B-8C1A33817C1B}"/>
                    </a:ext>
                  </a:extLst>
                </p14:cNvPr>
                <p14:cNvContentPartPr/>
                <p14:nvPr/>
              </p14:nvContentPartPr>
              <p14:xfrm>
                <a:off x="7679411" y="3253844"/>
                <a:ext cx="46080" cy="824400"/>
              </p14:xfrm>
            </p:contentPart>
          </mc:Choice>
          <mc:Fallback>
            <p:pic>
              <p:nvPicPr>
                <p:cNvPr id="255" name="筆跡 254">
                  <a:extLst>
                    <a:ext uri="{FF2B5EF4-FFF2-40B4-BE49-F238E27FC236}">
                      <a16:creationId xmlns:a16="http://schemas.microsoft.com/office/drawing/2014/main" id="{D8118833-B790-026E-9E0B-8C1A33817C1B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7670411" y="3244844"/>
                  <a:ext cx="63720" cy="84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256" name="筆跡 255">
                  <a:extLst>
                    <a:ext uri="{FF2B5EF4-FFF2-40B4-BE49-F238E27FC236}">
                      <a16:creationId xmlns:a16="http://schemas.microsoft.com/office/drawing/2014/main" id="{30FDF895-766A-6E44-8DCD-63267E1494DA}"/>
                    </a:ext>
                  </a:extLst>
                </p14:cNvPr>
                <p14:cNvContentPartPr/>
                <p14:nvPr/>
              </p14:nvContentPartPr>
              <p14:xfrm>
                <a:off x="7680491" y="3898964"/>
                <a:ext cx="10080" cy="576000"/>
              </p14:xfrm>
            </p:contentPart>
          </mc:Choice>
          <mc:Fallback>
            <p:pic>
              <p:nvPicPr>
                <p:cNvPr id="256" name="筆跡 255">
                  <a:extLst>
                    <a:ext uri="{FF2B5EF4-FFF2-40B4-BE49-F238E27FC236}">
                      <a16:creationId xmlns:a16="http://schemas.microsoft.com/office/drawing/2014/main" id="{30FDF895-766A-6E44-8DCD-63267E1494DA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7671491" y="3889964"/>
                  <a:ext cx="27720" cy="59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257" name="筆跡 256">
                  <a:extLst>
                    <a:ext uri="{FF2B5EF4-FFF2-40B4-BE49-F238E27FC236}">
                      <a16:creationId xmlns:a16="http://schemas.microsoft.com/office/drawing/2014/main" id="{ACAB3D0A-C86F-082C-D025-3026E677FBF7}"/>
                    </a:ext>
                  </a:extLst>
                </p14:cNvPr>
                <p14:cNvContentPartPr/>
                <p14:nvPr/>
              </p14:nvContentPartPr>
              <p14:xfrm>
                <a:off x="7670051" y="4343204"/>
                <a:ext cx="11880" cy="402480"/>
              </p14:xfrm>
            </p:contentPart>
          </mc:Choice>
          <mc:Fallback>
            <p:pic>
              <p:nvPicPr>
                <p:cNvPr id="257" name="筆跡 256">
                  <a:extLst>
                    <a:ext uri="{FF2B5EF4-FFF2-40B4-BE49-F238E27FC236}">
                      <a16:creationId xmlns:a16="http://schemas.microsoft.com/office/drawing/2014/main" id="{ACAB3D0A-C86F-082C-D025-3026E677FBF7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7661316" y="4334204"/>
                  <a:ext cx="29001" cy="42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258" name="筆跡 257">
                  <a:extLst>
                    <a:ext uri="{FF2B5EF4-FFF2-40B4-BE49-F238E27FC236}">
                      <a16:creationId xmlns:a16="http://schemas.microsoft.com/office/drawing/2014/main" id="{D3FF84DA-7E8A-6A1B-BF27-A357442C50D4}"/>
                    </a:ext>
                  </a:extLst>
                </p14:cNvPr>
                <p14:cNvContentPartPr/>
                <p14:nvPr/>
              </p14:nvContentPartPr>
              <p14:xfrm>
                <a:off x="7664291" y="4602764"/>
                <a:ext cx="18360" cy="339480"/>
              </p14:xfrm>
            </p:contentPart>
          </mc:Choice>
          <mc:Fallback>
            <p:pic>
              <p:nvPicPr>
                <p:cNvPr id="258" name="筆跡 257">
                  <a:extLst>
                    <a:ext uri="{FF2B5EF4-FFF2-40B4-BE49-F238E27FC236}">
                      <a16:creationId xmlns:a16="http://schemas.microsoft.com/office/drawing/2014/main" id="{D3FF84DA-7E8A-6A1B-BF27-A357442C50D4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7655291" y="4593754"/>
                  <a:ext cx="36000" cy="35713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259" name="筆跡 258">
                  <a:extLst>
                    <a:ext uri="{FF2B5EF4-FFF2-40B4-BE49-F238E27FC236}">
                      <a16:creationId xmlns:a16="http://schemas.microsoft.com/office/drawing/2014/main" id="{014DC4C6-33C8-0212-A9C9-EDC051A53261}"/>
                    </a:ext>
                  </a:extLst>
                </p14:cNvPr>
                <p14:cNvContentPartPr/>
                <p14:nvPr/>
              </p14:nvContentPartPr>
              <p14:xfrm>
                <a:off x="7651331" y="4957724"/>
                <a:ext cx="43560" cy="112320"/>
              </p14:xfrm>
            </p:contentPart>
          </mc:Choice>
          <mc:Fallback>
            <p:pic>
              <p:nvPicPr>
                <p:cNvPr id="259" name="筆跡 258">
                  <a:extLst>
                    <a:ext uri="{FF2B5EF4-FFF2-40B4-BE49-F238E27FC236}">
                      <a16:creationId xmlns:a16="http://schemas.microsoft.com/office/drawing/2014/main" id="{014DC4C6-33C8-0212-A9C9-EDC051A53261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7642331" y="4948753"/>
                  <a:ext cx="61200" cy="12990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260" name="筆跡 259">
                  <a:extLst>
                    <a:ext uri="{FF2B5EF4-FFF2-40B4-BE49-F238E27FC236}">
                      <a16:creationId xmlns:a16="http://schemas.microsoft.com/office/drawing/2014/main" id="{2E4950FD-8D6F-3318-0DF5-36FE48BE9C90}"/>
                    </a:ext>
                  </a:extLst>
                </p14:cNvPr>
                <p14:cNvContentPartPr/>
                <p14:nvPr/>
              </p14:nvContentPartPr>
              <p14:xfrm>
                <a:off x="7689851" y="4852604"/>
                <a:ext cx="86040" cy="134640"/>
              </p14:xfrm>
            </p:contentPart>
          </mc:Choice>
          <mc:Fallback>
            <p:pic>
              <p:nvPicPr>
                <p:cNvPr id="260" name="筆跡 259">
                  <a:extLst>
                    <a:ext uri="{FF2B5EF4-FFF2-40B4-BE49-F238E27FC236}">
                      <a16:creationId xmlns:a16="http://schemas.microsoft.com/office/drawing/2014/main" id="{2E4950FD-8D6F-3318-0DF5-36FE48BE9C90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7680851" y="4843604"/>
                  <a:ext cx="10368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261" name="筆跡 260">
                  <a:extLst>
                    <a:ext uri="{FF2B5EF4-FFF2-40B4-BE49-F238E27FC236}">
                      <a16:creationId xmlns:a16="http://schemas.microsoft.com/office/drawing/2014/main" id="{58F0352D-4B0C-1283-9D22-DB60EF114E36}"/>
                    </a:ext>
                  </a:extLst>
                </p14:cNvPr>
                <p14:cNvContentPartPr/>
                <p14:nvPr/>
              </p14:nvContentPartPr>
              <p14:xfrm>
                <a:off x="7733051" y="4805804"/>
                <a:ext cx="120600" cy="117720"/>
              </p14:xfrm>
            </p:contentPart>
          </mc:Choice>
          <mc:Fallback>
            <p:pic>
              <p:nvPicPr>
                <p:cNvPr id="261" name="筆跡 260">
                  <a:extLst>
                    <a:ext uri="{FF2B5EF4-FFF2-40B4-BE49-F238E27FC236}">
                      <a16:creationId xmlns:a16="http://schemas.microsoft.com/office/drawing/2014/main" id="{58F0352D-4B0C-1283-9D22-DB60EF114E36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7724051" y="4796804"/>
                  <a:ext cx="13824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262" name="筆跡 261">
                  <a:extLst>
                    <a:ext uri="{FF2B5EF4-FFF2-40B4-BE49-F238E27FC236}">
                      <a16:creationId xmlns:a16="http://schemas.microsoft.com/office/drawing/2014/main" id="{24F20BC4-4E3B-02FD-B056-0F9035B5EBBE}"/>
                    </a:ext>
                  </a:extLst>
                </p14:cNvPr>
                <p14:cNvContentPartPr/>
                <p14:nvPr/>
              </p14:nvContentPartPr>
              <p14:xfrm>
                <a:off x="7806491" y="4769804"/>
                <a:ext cx="82800" cy="104400"/>
              </p14:xfrm>
            </p:contentPart>
          </mc:Choice>
          <mc:Fallback>
            <p:pic>
              <p:nvPicPr>
                <p:cNvPr id="262" name="筆跡 261">
                  <a:extLst>
                    <a:ext uri="{FF2B5EF4-FFF2-40B4-BE49-F238E27FC236}">
                      <a16:creationId xmlns:a16="http://schemas.microsoft.com/office/drawing/2014/main" id="{24F20BC4-4E3B-02FD-B056-0F9035B5EBBE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7797452" y="4760804"/>
                  <a:ext cx="100517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264" name="筆跡 263">
                  <a:extLst>
                    <a:ext uri="{FF2B5EF4-FFF2-40B4-BE49-F238E27FC236}">
                      <a16:creationId xmlns:a16="http://schemas.microsoft.com/office/drawing/2014/main" id="{2A62E872-BE03-4E23-4D81-40FB18B82C71}"/>
                    </a:ext>
                  </a:extLst>
                </p14:cNvPr>
                <p14:cNvContentPartPr/>
                <p14:nvPr/>
              </p14:nvContentPartPr>
              <p14:xfrm>
                <a:off x="7434971" y="3048644"/>
                <a:ext cx="7920" cy="266040"/>
              </p14:xfrm>
            </p:contentPart>
          </mc:Choice>
          <mc:Fallback>
            <p:pic>
              <p:nvPicPr>
                <p:cNvPr id="264" name="筆跡 263">
                  <a:extLst>
                    <a:ext uri="{FF2B5EF4-FFF2-40B4-BE49-F238E27FC236}">
                      <a16:creationId xmlns:a16="http://schemas.microsoft.com/office/drawing/2014/main" id="{2A62E872-BE03-4E23-4D81-40FB18B82C71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7425971" y="3039644"/>
                  <a:ext cx="2556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265" name="筆跡 264">
                  <a:extLst>
                    <a:ext uri="{FF2B5EF4-FFF2-40B4-BE49-F238E27FC236}">
                      <a16:creationId xmlns:a16="http://schemas.microsoft.com/office/drawing/2014/main" id="{7C24436D-7F1F-01AF-6FFD-A44ECF4D4B0B}"/>
                    </a:ext>
                  </a:extLst>
                </p14:cNvPr>
                <p14:cNvContentPartPr/>
                <p14:nvPr/>
              </p14:nvContentPartPr>
              <p14:xfrm>
                <a:off x="7437131" y="3099404"/>
                <a:ext cx="32400" cy="936000"/>
              </p14:xfrm>
            </p:contentPart>
          </mc:Choice>
          <mc:Fallback>
            <p:pic>
              <p:nvPicPr>
                <p:cNvPr id="265" name="筆跡 264">
                  <a:extLst>
                    <a:ext uri="{FF2B5EF4-FFF2-40B4-BE49-F238E27FC236}">
                      <a16:creationId xmlns:a16="http://schemas.microsoft.com/office/drawing/2014/main" id="{7C24436D-7F1F-01AF-6FFD-A44ECF4D4B0B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7428030" y="3090404"/>
                  <a:ext cx="50238" cy="9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266" name="筆跡 265">
                  <a:extLst>
                    <a:ext uri="{FF2B5EF4-FFF2-40B4-BE49-F238E27FC236}">
                      <a16:creationId xmlns:a16="http://schemas.microsoft.com/office/drawing/2014/main" id="{D4FFC0CD-865C-974B-07BA-C48C4B27C7F7}"/>
                    </a:ext>
                  </a:extLst>
                </p14:cNvPr>
                <p14:cNvContentPartPr/>
                <p14:nvPr/>
              </p14:nvContentPartPr>
              <p14:xfrm>
                <a:off x="7434971" y="3756404"/>
                <a:ext cx="10080" cy="995040"/>
              </p14:xfrm>
            </p:contentPart>
          </mc:Choice>
          <mc:Fallback>
            <p:pic>
              <p:nvPicPr>
                <p:cNvPr id="266" name="筆跡 265">
                  <a:extLst>
                    <a:ext uri="{FF2B5EF4-FFF2-40B4-BE49-F238E27FC236}">
                      <a16:creationId xmlns:a16="http://schemas.microsoft.com/office/drawing/2014/main" id="{D4FFC0CD-865C-974B-07BA-C48C4B27C7F7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7425971" y="3747401"/>
                  <a:ext cx="27720" cy="101268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267" name="筆跡 266">
                  <a:extLst>
                    <a:ext uri="{FF2B5EF4-FFF2-40B4-BE49-F238E27FC236}">
                      <a16:creationId xmlns:a16="http://schemas.microsoft.com/office/drawing/2014/main" id="{306E4CD1-FA24-B46D-4C43-4B007F573837}"/>
                    </a:ext>
                  </a:extLst>
                </p14:cNvPr>
                <p14:cNvContentPartPr/>
                <p14:nvPr/>
              </p14:nvContentPartPr>
              <p14:xfrm>
                <a:off x="7416611" y="4581164"/>
                <a:ext cx="10440" cy="436320"/>
              </p14:xfrm>
            </p:contentPart>
          </mc:Choice>
          <mc:Fallback>
            <p:pic>
              <p:nvPicPr>
                <p:cNvPr id="267" name="筆跡 266">
                  <a:extLst>
                    <a:ext uri="{FF2B5EF4-FFF2-40B4-BE49-F238E27FC236}">
                      <a16:creationId xmlns:a16="http://schemas.microsoft.com/office/drawing/2014/main" id="{306E4CD1-FA24-B46D-4C43-4B007F573837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7407611" y="4572164"/>
                  <a:ext cx="28080" cy="45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268" name="筆跡 267">
                  <a:extLst>
                    <a:ext uri="{FF2B5EF4-FFF2-40B4-BE49-F238E27FC236}">
                      <a16:creationId xmlns:a16="http://schemas.microsoft.com/office/drawing/2014/main" id="{56417A14-28A3-AE6C-E877-4CD581817E96}"/>
                    </a:ext>
                  </a:extLst>
                </p14:cNvPr>
                <p14:cNvContentPartPr/>
                <p14:nvPr/>
              </p14:nvContentPartPr>
              <p14:xfrm>
                <a:off x="7437131" y="4879964"/>
                <a:ext cx="6120" cy="204480"/>
              </p14:xfrm>
            </p:contentPart>
          </mc:Choice>
          <mc:Fallback>
            <p:pic>
              <p:nvPicPr>
                <p:cNvPr id="268" name="筆跡 267">
                  <a:extLst>
                    <a:ext uri="{FF2B5EF4-FFF2-40B4-BE49-F238E27FC236}">
                      <a16:creationId xmlns:a16="http://schemas.microsoft.com/office/drawing/2014/main" id="{56417A14-28A3-AE6C-E877-4CD581817E96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7428631" y="4870964"/>
                  <a:ext cx="2278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269" name="筆跡 268">
                  <a:extLst>
                    <a:ext uri="{FF2B5EF4-FFF2-40B4-BE49-F238E27FC236}">
                      <a16:creationId xmlns:a16="http://schemas.microsoft.com/office/drawing/2014/main" id="{ECAF10FF-2DAF-77DF-59B3-40742C1E3E67}"/>
                    </a:ext>
                  </a:extLst>
                </p14:cNvPr>
                <p14:cNvContentPartPr/>
                <p14:nvPr/>
              </p14:nvContentPartPr>
              <p14:xfrm>
                <a:off x="7451891" y="5066084"/>
                <a:ext cx="86760" cy="16560"/>
              </p14:xfrm>
            </p:contentPart>
          </mc:Choice>
          <mc:Fallback>
            <p:pic>
              <p:nvPicPr>
                <p:cNvPr id="269" name="筆跡 268">
                  <a:extLst>
                    <a:ext uri="{FF2B5EF4-FFF2-40B4-BE49-F238E27FC236}">
                      <a16:creationId xmlns:a16="http://schemas.microsoft.com/office/drawing/2014/main" id="{ECAF10FF-2DAF-77DF-59B3-40742C1E3E67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7442891" y="5057084"/>
                  <a:ext cx="10440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270" name="筆跡 269">
                  <a:extLst>
                    <a:ext uri="{FF2B5EF4-FFF2-40B4-BE49-F238E27FC236}">
                      <a16:creationId xmlns:a16="http://schemas.microsoft.com/office/drawing/2014/main" id="{DC5FA884-C0C0-7414-9354-99F8848471C1}"/>
                    </a:ext>
                  </a:extLst>
                </p14:cNvPr>
                <p14:cNvContentPartPr/>
                <p14:nvPr/>
              </p14:nvContentPartPr>
              <p14:xfrm>
                <a:off x="7463411" y="5041244"/>
                <a:ext cx="238320" cy="28800"/>
              </p14:xfrm>
            </p:contentPart>
          </mc:Choice>
          <mc:Fallback>
            <p:pic>
              <p:nvPicPr>
                <p:cNvPr id="270" name="筆跡 269">
                  <a:extLst>
                    <a:ext uri="{FF2B5EF4-FFF2-40B4-BE49-F238E27FC236}">
                      <a16:creationId xmlns:a16="http://schemas.microsoft.com/office/drawing/2014/main" id="{DC5FA884-C0C0-7414-9354-99F8848471C1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7454411" y="5032244"/>
                  <a:ext cx="25596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271" name="筆跡 270">
                  <a:extLst>
                    <a:ext uri="{FF2B5EF4-FFF2-40B4-BE49-F238E27FC236}">
                      <a16:creationId xmlns:a16="http://schemas.microsoft.com/office/drawing/2014/main" id="{F69430A0-F78B-4ADB-436B-C92B1D52C2F0}"/>
                    </a:ext>
                  </a:extLst>
                </p14:cNvPr>
                <p14:cNvContentPartPr/>
                <p14:nvPr/>
              </p14:nvContentPartPr>
              <p14:xfrm>
                <a:off x="7608131" y="5036924"/>
                <a:ext cx="70920" cy="14400"/>
              </p14:xfrm>
            </p:contentPart>
          </mc:Choice>
          <mc:Fallback>
            <p:pic>
              <p:nvPicPr>
                <p:cNvPr id="271" name="筆跡 270">
                  <a:extLst>
                    <a:ext uri="{FF2B5EF4-FFF2-40B4-BE49-F238E27FC236}">
                      <a16:creationId xmlns:a16="http://schemas.microsoft.com/office/drawing/2014/main" id="{F69430A0-F78B-4ADB-436B-C92B1D52C2F0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7599131" y="5027924"/>
                  <a:ext cx="8856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272" name="筆跡 271">
                  <a:extLst>
                    <a:ext uri="{FF2B5EF4-FFF2-40B4-BE49-F238E27FC236}">
                      <a16:creationId xmlns:a16="http://schemas.microsoft.com/office/drawing/2014/main" id="{C404E1D2-A74A-2C84-C05B-1244164CFA8D}"/>
                    </a:ext>
                  </a:extLst>
                </p14:cNvPr>
                <p14:cNvContentPartPr/>
                <p14:nvPr/>
              </p14:nvContentPartPr>
              <p14:xfrm>
                <a:off x="7691651" y="4893284"/>
                <a:ext cx="6840" cy="167760"/>
              </p14:xfrm>
            </p:contentPart>
          </mc:Choice>
          <mc:Fallback>
            <p:pic>
              <p:nvPicPr>
                <p:cNvPr id="272" name="筆跡 271">
                  <a:extLst>
                    <a:ext uri="{FF2B5EF4-FFF2-40B4-BE49-F238E27FC236}">
                      <a16:creationId xmlns:a16="http://schemas.microsoft.com/office/drawing/2014/main" id="{C404E1D2-A74A-2C84-C05B-1244164CFA8D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7683101" y="4884284"/>
                  <a:ext cx="23598" cy="185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70">
            <p14:nvContentPartPr>
              <p14:cNvPr id="300" name="筆跡 299">
                <a:extLst>
                  <a:ext uri="{FF2B5EF4-FFF2-40B4-BE49-F238E27FC236}">
                    <a16:creationId xmlns:a16="http://schemas.microsoft.com/office/drawing/2014/main" id="{6E48798B-9A9C-2926-EBBA-AA1EDEA01813}"/>
                  </a:ext>
                </a:extLst>
              </p14:cNvPr>
              <p14:cNvContentPartPr/>
              <p14:nvPr/>
            </p14:nvContentPartPr>
            <p14:xfrm>
              <a:off x="5692571" y="3298844"/>
              <a:ext cx="11520" cy="93240"/>
            </p14:xfrm>
          </p:contentPart>
        </mc:Choice>
        <mc:Fallback>
          <p:pic>
            <p:nvPicPr>
              <p:cNvPr id="300" name="筆跡 299">
                <a:extLst>
                  <a:ext uri="{FF2B5EF4-FFF2-40B4-BE49-F238E27FC236}">
                    <a16:creationId xmlns:a16="http://schemas.microsoft.com/office/drawing/2014/main" id="{6E48798B-9A9C-2926-EBBA-AA1EDEA01813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5683281" y="3289809"/>
                <a:ext cx="29729" cy="110948"/>
              </a:xfrm>
              <a:prstGeom prst="rect">
                <a:avLst/>
              </a:prstGeom>
            </p:spPr>
          </p:pic>
        </mc:Fallback>
      </mc:AlternateContent>
      <p:grpSp>
        <p:nvGrpSpPr>
          <p:cNvPr id="366" name="群組 365">
            <a:extLst>
              <a:ext uri="{FF2B5EF4-FFF2-40B4-BE49-F238E27FC236}">
                <a16:creationId xmlns:a16="http://schemas.microsoft.com/office/drawing/2014/main" id="{2B9E5CFD-95A8-EE8C-22E7-56CF8FCD1FE9}"/>
              </a:ext>
            </a:extLst>
          </p:cNvPr>
          <p:cNvGrpSpPr/>
          <p:nvPr/>
        </p:nvGrpSpPr>
        <p:grpSpPr>
          <a:xfrm>
            <a:off x="3880331" y="1930104"/>
            <a:ext cx="1531172" cy="4556540"/>
            <a:chOff x="3880331" y="1930104"/>
            <a:chExt cx="1531172" cy="45565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42" name="筆跡 41">
                  <a:extLst>
                    <a:ext uri="{FF2B5EF4-FFF2-40B4-BE49-F238E27FC236}">
                      <a16:creationId xmlns:a16="http://schemas.microsoft.com/office/drawing/2014/main" id="{DAEF5A7A-C60A-7A9F-DB69-DFC597CB4A1E}"/>
                    </a:ext>
                  </a:extLst>
                </p14:cNvPr>
                <p14:cNvContentPartPr/>
                <p14:nvPr/>
              </p14:nvContentPartPr>
              <p14:xfrm>
                <a:off x="5258863" y="2053944"/>
                <a:ext cx="101520" cy="2156400"/>
              </p14:xfrm>
            </p:contentPart>
          </mc:Choice>
          <mc:Fallback>
            <p:pic>
              <p:nvPicPr>
                <p:cNvPr id="42" name="筆跡 41">
                  <a:extLst>
                    <a:ext uri="{FF2B5EF4-FFF2-40B4-BE49-F238E27FC236}">
                      <a16:creationId xmlns:a16="http://schemas.microsoft.com/office/drawing/2014/main" id="{DAEF5A7A-C60A-7A9F-DB69-DFC597CB4A1E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5240863" y="2035944"/>
                  <a:ext cx="137160" cy="219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43" name="筆跡 42">
                  <a:extLst>
                    <a:ext uri="{FF2B5EF4-FFF2-40B4-BE49-F238E27FC236}">
                      <a16:creationId xmlns:a16="http://schemas.microsoft.com/office/drawing/2014/main" id="{C8EFEEC3-585A-9805-0D6A-B0E9A98BF5F6}"/>
                    </a:ext>
                  </a:extLst>
                </p14:cNvPr>
                <p14:cNvContentPartPr/>
                <p14:nvPr/>
              </p14:nvContentPartPr>
              <p14:xfrm>
                <a:off x="5067703" y="1930104"/>
                <a:ext cx="343800" cy="499320"/>
              </p14:xfrm>
            </p:contentPart>
          </mc:Choice>
          <mc:Fallback>
            <p:pic>
              <p:nvPicPr>
                <p:cNvPr id="43" name="筆跡 42">
                  <a:extLst>
                    <a:ext uri="{FF2B5EF4-FFF2-40B4-BE49-F238E27FC236}">
                      <a16:creationId xmlns:a16="http://schemas.microsoft.com/office/drawing/2014/main" id="{C8EFEEC3-585A-9805-0D6A-B0E9A98BF5F6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5049684" y="1912104"/>
                  <a:ext cx="379477" cy="53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44" name="筆跡 43">
                  <a:extLst>
                    <a:ext uri="{FF2B5EF4-FFF2-40B4-BE49-F238E27FC236}">
                      <a16:creationId xmlns:a16="http://schemas.microsoft.com/office/drawing/2014/main" id="{48C2C792-8336-8D37-1991-5EAF3E70EADE}"/>
                    </a:ext>
                  </a:extLst>
                </p14:cNvPr>
                <p14:cNvContentPartPr/>
                <p14:nvPr/>
              </p14:nvContentPartPr>
              <p14:xfrm>
                <a:off x="5289823" y="4121784"/>
                <a:ext cx="14400" cy="477360"/>
              </p14:xfrm>
            </p:contentPart>
          </mc:Choice>
          <mc:Fallback>
            <p:pic>
              <p:nvPicPr>
                <p:cNvPr id="44" name="筆跡 43">
                  <a:extLst>
                    <a:ext uri="{FF2B5EF4-FFF2-40B4-BE49-F238E27FC236}">
                      <a16:creationId xmlns:a16="http://schemas.microsoft.com/office/drawing/2014/main" id="{48C2C792-8336-8D37-1991-5EAF3E70EADE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5272262" y="4103784"/>
                  <a:ext cx="49171" cy="51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45" name="筆跡 44">
                  <a:extLst>
                    <a:ext uri="{FF2B5EF4-FFF2-40B4-BE49-F238E27FC236}">
                      <a16:creationId xmlns:a16="http://schemas.microsoft.com/office/drawing/2014/main" id="{2F78DA12-8CE7-706E-452E-7B6267F2D445}"/>
                    </a:ext>
                  </a:extLst>
                </p14:cNvPr>
                <p14:cNvContentPartPr/>
                <p14:nvPr/>
              </p14:nvContentPartPr>
              <p14:xfrm>
                <a:off x="5308903" y="4069584"/>
                <a:ext cx="25560" cy="562320"/>
              </p14:xfrm>
            </p:contentPart>
          </mc:Choice>
          <mc:Fallback>
            <p:pic>
              <p:nvPicPr>
                <p:cNvPr id="45" name="筆跡 44">
                  <a:extLst>
                    <a:ext uri="{FF2B5EF4-FFF2-40B4-BE49-F238E27FC236}">
                      <a16:creationId xmlns:a16="http://schemas.microsoft.com/office/drawing/2014/main" id="{2F78DA12-8CE7-706E-452E-7B6267F2D445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5290646" y="4051584"/>
                  <a:ext cx="61709" cy="59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344" name="筆跡 343">
                  <a:extLst>
                    <a:ext uri="{FF2B5EF4-FFF2-40B4-BE49-F238E27FC236}">
                      <a16:creationId xmlns:a16="http://schemas.microsoft.com/office/drawing/2014/main" id="{0ED13EAE-A277-4F25-A578-760C741A9951}"/>
                    </a:ext>
                  </a:extLst>
                </p14:cNvPr>
                <p14:cNvContentPartPr/>
                <p14:nvPr/>
              </p14:nvContentPartPr>
              <p14:xfrm>
                <a:off x="5297291" y="4652804"/>
                <a:ext cx="5760" cy="7200"/>
              </p14:xfrm>
            </p:contentPart>
          </mc:Choice>
          <mc:Fallback>
            <p:pic>
              <p:nvPicPr>
                <p:cNvPr id="344" name="筆跡 343">
                  <a:extLst>
                    <a:ext uri="{FF2B5EF4-FFF2-40B4-BE49-F238E27FC236}">
                      <a16:creationId xmlns:a16="http://schemas.microsoft.com/office/drawing/2014/main" id="{0ED13EAE-A277-4F25-A578-760C741A9951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5287691" y="4643804"/>
                  <a:ext cx="24576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345" name="筆跡 344">
                  <a:extLst>
                    <a:ext uri="{FF2B5EF4-FFF2-40B4-BE49-F238E27FC236}">
                      <a16:creationId xmlns:a16="http://schemas.microsoft.com/office/drawing/2014/main" id="{A1582051-FFE2-965D-0091-630792D9C69E}"/>
                    </a:ext>
                  </a:extLst>
                </p14:cNvPr>
                <p14:cNvContentPartPr/>
                <p14:nvPr/>
              </p14:nvContentPartPr>
              <p14:xfrm>
                <a:off x="5276411" y="4656044"/>
                <a:ext cx="60480" cy="46440"/>
              </p14:xfrm>
            </p:contentPart>
          </mc:Choice>
          <mc:Fallback>
            <p:pic>
              <p:nvPicPr>
                <p:cNvPr id="345" name="筆跡 344">
                  <a:extLst>
                    <a:ext uri="{FF2B5EF4-FFF2-40B4-BE49-F238E27FC236}">
                      <a16:creationId xmlns:a16="http://schemas.microsoft.com/office/drawing/2014/main" id="{A1582051-FFE2-965D-0091-630792D9C69E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5267411" y="4647044"/>
                  <a:ext cx="7812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346" name="筆跡 345">
                  <a:extLst>
                    <a:ext uri="{FF2B5EF4-FFF2-40B4-BE49-F238E27FC236}">
                      <a16:creationId xmlns:a16="http://schemas.microsoft.com/office/drawing/2014/main" id="{AFE97E35-E973-A90B-7AF6-303A05AE015C}"/>
                    </a:ext>
                  </a:extLst>
                </p14:cNvPr>
                <p14:cNvContentPartPr/>
                <p14:nvPr/>
              </p14:nvContentPartPr>
              <p14:xfrm>
                <a:off x="5157251" y="4642364"/>
                <a:ext cx="153360" cy="211680"/>
              </p14:xfrm>
            </p:contentPart>
          </mc:Choice>
          <mc:Fallback>
            <p:pic>
              <p:nvPicPr>
                <p:cNvPr id="346" name="筆跡 345">
                  <a:extLst>
                    <a:ext uri="{FF2B5EF4-FFF2-40B4-BE49-F238E27FC236}">
                      <a16:creationId xmlns:a16="http://schemas.microsoft.com/office/drawing/2014/main" id="{AFE97E35-E973-A90B-7AF6-303A05AE015C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5148251" y="4633364"/>
                  <a:ext cx="17100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347" name="筆跡 346">
                  <a:extLst>
                    <a:ext uri="{FF2B5EF4-FFF2-40B4-BE49-F238E27FC236}">
                      <a16:creationId xmlns:a16="http://schemas.microsoft.com/office/drawing/2014/main" id="{4408D20B-12CC-7CF8-9700-4FA6C2337236}"/>
                    </a:ext>
                  </a:extLst>
                </p14:cNvPr>
                <p14:cNvContentPartPr/>
                <p14:nvPr/>
              </p14:nvContentPartPr>
              <p14:xfrm>
                <a:off x="4577291" y="4735244"/>
                <a:ext cx="673200" cy="924840"/>
              </p14:xfrm>
            </p:contentPart>
          </mc:Choice>
          <mc:Fallback>
            <p:pic>
              <p:nvPicPr>
                <p:cNvPr id="347" name="筆跡 346">
                  <a:extLst>
                    <a:ext uri="{FF2B5EF4-FFF2-40B4-BE49-F238E27FC236}">
                      <a16:creationId xmlns:a16="http://schemas.microsoft.com/office/drawing/2014/main" id="{4408D20B-12CC-7CF8-9700-4FA6C2337236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4568296" y="4726244"/>
                  <a:ext cx="690831" cy="9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348" name="筆跡 347">
                  <a:extLst>
                    <a:ext uri="{FF2B5EF4-FFF2-40B4-BE49-F238E27FC236}">
                      <a16:creationId xmlns:a16="http://schemas.microsoft.com/office/drawing/2014/main" id="{6E2EA8A6-BC81-EDDC-6965-3D86CD0D33D7}"/>
                    </a:ext>
                  </a:extLst>
                </p14:cNvPr>
                <p14:cNvContentPartPr/>
                <p14:nvPr/>
              </p14:nvContentPartPr>
              <p14:xfrm>
                <a:off x="4435451" y="5395484"/>
                <a:ext cx="355680" cy="454320"/>
              </p14:xfrm>
            </p:contentPart>
          </mc:Choice>
          <mc:Fallback>
            <p:pic>
              <p:nvPicPr>
                <p:cNvPr id="348" name="筆跡 347">
                  <a:extLst>
                    <a:ext uri="{FF2B5EF4-FFF2-40B4-BE49-F238E27FC236}">
                      <a16:creationId xmlns:a16="http://schemas.microsoft.com/office/drawing/2014/main" id="{6E2EA8A6-BC81-EDDC-6965-3D86CD0D33D7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4426460" y="5386491"/>
                  <a:ext cx="373302" cy="47194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349" name="筆跡 348">
                  <a:extLst>
                    <a:ext uri="{FF2B5EF4-FFF2-40B4-BE49-F238E27FC236}">
                      <a16:creationId xmlns:a16="http://schemas.microsoft.com/office/drawing/2014/main" id="{5849D6E5-F0A1-7723-4CBD-65E7A14BED20}"/>
                    </a:ext>
                  </a:extLst>
                </p14:cNvPr>
                <p14:cNvContentPartPr/>
                <p14:nvPr/>
              </p14:nvContentPartPr>
              <p14:xfrm>
                <a:off x="4122971" y="5726324"/>
                <a:ext cx="412920" cy="509400"/>
              </p14:xfrm>
            </p:contentPart>
          </mc:Choice>
          <mc:Fallback>
            <p:pic>
              <p:nvPicPr>
                <p:cNvPr id="349" name="筆跡 348">
                  <a:extLst>
                    <a:ext uri="{FF2B5EF4-FFF2-40B4-BE49-F238E27FC236}">
                      <a16:creationId xmlns:a16="http://schemas.microsoft.com/office/drawing/2014/main" id="{5849D6E5-F0A1-7723-4CBD-65E7A14BED20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4113971" y="5717324"/>
                  <a:ext cx="430560" cy="52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350" name="筆跡 349">
                  <a:extLst>
                    <a:ext uri="{FF2B5EF4-FFF2-40B4-BE49-F238E27FC236}">
                      <a16:creationId xmlns:a16="http://schemas.microsoft.com/office/drawing/2014/main" id="{D10E65B0-3F2F-7C3B-518E-E574C05E9E93}"/>
                    </a:ext>
                  </a:extLst>
                </p14:cNvPr>
                <p14:cNvContentPartPr/>
                <p14:nvPr/>
              </p14:nvContentPartPr>
              <p14:xfrm>
                <a:off x="3956651" y="6028004"/>
                <a:ext cx="278280" cy="369720"/>
              </p14:xfrm>
            </p:contentPart>
          </mc:Choice>
          <mc:Fallback>
            <p:pic>
              <p:nvPicPr>
                <p:cNvPr id="350" name="筆跡 349">
                  <a:extLst>
                    <a:ext uri="{FF2B5EF4-FFF2-40B4-BE49-F238E27FC236}">
                      <a16:creationId xmlns:a16="http://schemas.microsoft.com/office/drawing/2014/main" id="{D10E65B0-3F2F-7C3B-518E-E574C05E9E93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3947663" y="6019004"/>
                  <a:ext cx="295897" cy="38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352" name="筆跡 351">
                  <a:extLst>
                    <a:ext uri="{FF2B5EF4-FFF2-40B4-BE49-F238E27FC236}">
                      <a16:creationId xmlns:a16="http://schemas.microsoft.com/office/drawing/2014/main" id="{4541DC77-F051-C405-9FC1-3209A38B4B14}"/>
                    </a:ext>
                  </a:extLst>
                </p14:cNvPr>
                <p14:cNvContentPartPr/>
                <p14:nvPr/>
              </p14:nvContentPartPr>
              <p14:xfrm>
                <a:off x="5042411" y="4614284"/>
                <a:ext cx="250200" cy="381960"/>
              </p14:xfrm>
            </p:contentPart>
          </mc:Choice>
          <mc:Fallback>
            <p:pic>
              <p:nvPicPr>
                <p:cNvPr id="352" name="筆跡 351">
                  <a:extLst>
                    <a:ext uri="{FF2B5EF4-FFF2-40B4-BE49-F238E27FC236}">
                      <a16:creationId xmlns:a16="http://schemas.microsoft.com/office/drawing/2014/main" id="{4541DC77-F051-C405-9FC1-3209A38B4B14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5033411" y="4605284"/>
                  <a:ext cx="267840" cy="39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353" name="筆跡 352">
                  <a:extLst>
                    <a:ext uri="{FF2B5EF4-FFF2-40B4-BE49-F238E27FC236}">
                      <a16:creationId xmlns:a16="http://schemas.microsoft.com/office/drawing/2014/main" id="{F1D4B1A8-4B6A-98CF-003C-20589DBCAE4C}"/>
                    </a:ext>
                  </a:extLst>
                </p14:cNvPr>
                <p14:cNvContentPartPr/>
                <p14:nvPr/>
              </p14:nvContentPartPr>
              <p14:xfrm>
                <a:off x="4978691" y="4618964"/>
                <a:ext cx="365040" cy="477360"/>
              </p14:xfrm>
            </p:contentPart>
          </mc:Choice>
          <mc:Fallback>
            <p:pic>
              <p:nvPicPr>
                <p:cNvPr id="353" name="筆跡 352">
                  <a:extLst>
                    <a:ext uri="{FF2B5EF4-FFF2-40B4-BE49-F238E27FC236}">
                      <a16:creationId xmlns:a16="http://schemas.microsoft.com/office/drawing/2014/main" id="{F1D4B1A8-4B6A-98CF-003C-20589DBCAE4C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4969691" y="4609957"/>
                  <a:ext cx="382680" cy="49501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354" name="筆跡 353">
                  <a:extLst>
                    <a:ext uri="{FF2B5EF4-FFF2-40B4-BE49-F238E27FC236}">
                      <a16:creationId xmlns:a16="http://schemas.microsoft.com/office/drawing/2014/main" id="{2ED70A21-4CC3-B6F5-1AC0-BABCAAF4E06C}"/>
                    </a:ext>
                  </a:extLst>
                </p14:cNvPr>
                <p14:cNvContentPartPr/>
                <p14:nvPr/>
              </p14:nvContentPartPr>
              <p14:xfrm>
                <a:off x="4779611" y="4843244"/>
                <a:ext cx="425160" cy="536040"/>
              </p14:xfrm>
            </p:contentPart>
          </mc:Choice>
          <mc:Fallback>
            <p:pic>
              <p:nvPicPr>
                <p:cNvPr id="354" name="筆跡 353">
                  <a:extLst>
                    <a:ext uri="{FF2B5EF4-FFF2-40B4-BE49-F238E27FC236}">
                      <a16:creationId xmlns:a16="http://schemas.microsoft.com/office/drawing/2014/main" id="{2ED70A21-4CC3-B6F5-1AC0-BABCAAF4E06C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4770611" y="4834250"/>
                  <a:ext cx="442800" cy="55366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355" name="筆跡 354">
                  <a:extLst>
                    <a:ext uri="{FF2B5EF4-FFF2-40B4-BE49-F238E27FC236}">
                      <a16:creationId xmlns:a16="http://schemas.microsoft.com/office/drawing/2014/main" id="{0372E350-2BBC-3795-ECEA-DE3B36AE55FA}"/>
                    </a:ext>
                  </a:extLst>
                </p14:cNvPr>
                <p14:cNvContentPartPr/>
                <p14:nvPr/>
              </p14:nvContentPartPr>
              <p14:xfrm>
                <a:off x="4564691" y="4922444"/>
                <a:ext cx="564120" cy="806040"/>
              </p14:xfrm>
            </p:contentPart>
          </mc:Choice>
          <mc:Fallback>
            <p:pic>
              <p:nvPicPr>
                <p:cNvPr id="355" name="筆跡 354">
                  <a:extLst>
                    <a:ext uri="{FF2B5EF4-FFF2-40B4-BE49-F238E27FC236}">
                      <a16:creationId xmlns:a16="http://schemas.microsoft.com/office/drawing/2014/main" id="{0372E350-2BBC-3795-ECEA-DE3B36AE55FA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4555691" y="4913444"/>
                  <a:ext cx="581760" cy="82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356" name="筆跡 355">
                  <a:extLst>
                    <a:ext uri="{FF2B5EF4-FFF2-40B4-BE49-F238E27FC236}">
                      <a16:creationId xmlns:a16="http://schemas.microsoft.com/office/drawing/2014/main" id="{582E23AF-45E9-044F-E547-F48B7F35F774}"/>
                    </a:ext>
                  </a:extLst>
                </p14:cNvPr>
                <p14:cNvContentPartPr/>
                <p14:nvPr/>
              </p14:nvContentPartPr>
              <p14:xfrm>
                <a:off x="4027571" y="5106044"/>
                <a:ext cx="986760" cy="1229040"/>
              </p14:xfrm>
            </p:contentPart>
          </mc:Choice>
          <mc:Fallback>
            <p:pic>
              <p:nvPicPr>
                <p:cNvPr id="356" name="筆跡 355">
                  <a:extLst>
                    <a:ext uri="{FF2B5EF4-FFF2-40B4-BE49-F238E27FC236}">
                      <a16:creationId xmlns:a16="http://schemas.microsoft.com/office/drawing/2014/main" id="{582E23AF-45E9-044F-E547-F48B7F35F774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4018571" y="5097044"/>
                  <a:ext cx="1004400" cy="124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357" name="筆跡 356">
                  <a:extLst>
                    <a:ext uri="{FF2B5EF4-FFF2-40B4-BE49-F238E27FC236}">
                      <a16:creationId xmlns:a16="http://schemas.microsoft.com/office/drawing/2014/main" id="{79E85216-E269-5063-2D5E-E8CCE82172BF}"/>
                    </a:ext>
                  </a:extLst>
                </p14:cNvPr>
                <p14:cNvContentPartPr/>
                <p14:nvPr/>
              </p14:nvContentPartPr>
              <p14:xfrm>
                <a:off x="3909131" y="6022244"/>
                <a:ext cx="430200" cy="416520"/>
              </p14:xfrm>
            </p:contentPart>
          </mc:Choice>
          <mc:Fallback>
            <p:pic>
              <p:nvPicPr>
                <p:cNvPr id="357" name="筆跡 356">
                  <a:extLst>
                    <a:ext uri="{FF2B5EF4-FFF2-40B4-BE49-F238E27FC236}">
                      <a16:creationId xmlns:a16="http://schemas.microsoft.com/office/drawing/2014/main" id="{79E85216-E269-5063-2D5E-E8CCE82172BF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3900139" y="6013252"/>
                  <a:ext cx="447825" cy="43414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359" name="筆跡 358">
                  <a:extLst>
                    <a:ext uri="{FF2B5EF4-FFF2-40B4-BE49-F238E27FC236}">
                      <a16:creationId xmlns:a16="http://schemas.microsoft.com/office/drawing/2014/main" id="{ABA9E43D-7182-32F3-3654-8E6FF440CBBD}"/>
                    </a:ext>
                  </a:extLst>
                </p14:cNvPr>
                <p14:cNvContentPartPr/>
                <p14:nvPr/>
              </p14:nvContentPartPr>
              <p14:xfrm>
                <a:off x="5058611" y="4620764"/>
                <a:ext cx="211680" cy="336600"/>
              </p14:xfrm>
            </p:contentPart>
          </mc:Choice>
          <mc:Fallback>
            <p:pic>
              <p:nvPicPr>
                <p:cNvPr id="359" name="筆跡 358">
                  <a:extLst>
                    <a:ext uri="{FF2B5EF4-FFF2-40B4-BE49-F238E27FC236}">
                      <a16:creationId xmlns:a16="http://schemas.microsoft.com/office/drawing/2014/main" id="{ABA9E43D-7182-32F3-3654-8E6FF440CBBD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5040611" y="4602783"/>
                  <a:ext cx="247320" cy="37220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360" name="筆跡 359">
                  <a:extLst>
                    <a:ext uri="{FF2B5EF4-FFF2-40B4-BE49-F238E27FC236}">
                      <a16:creationId xmlns:a16="http://schemas.microsoft.com/office/drawing/2014/main" id="{01626A42-BCD4-DB30-B07D-4A8DCD0B0A86}"/>
                    </a:ext>
                  </a:extLst>
                </p14:cNvPr>
                <p14:cNvContentPartPr/>
                <p14:nvPr/>
              </p14:nvContentPartPr>
              <p14:xfrm>
                <a:off x="4913531" y="4686644"/>
                <a:ext cx="347040" cy="505440"/>
              </p14:xfrm>
            </p:contentPart>
          </mc:Choice>
          <mc:Fallback>
            <p:pic>
              <p:nvPicPr>
                <p:cNvPr id="360" name="筆跡 359">
                  <a:extLst>
                    <a:ext uri="{FF2B5EF4-FFF2-40B4-BE49-F238E27FC236}">
                      <a16:creationId xmlns:a16="http://schemas.microsoft.com/office/drawing/2014/main" id="{01626A42-BCD4-DB30-B07D-4A8DCD0B0A86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4895531" y="4668644"/>
                  <a:ext cx="382680" cy="54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361" name="筆跡 360">
                  <a:extLst>
                    <a:ext uri="{FF2B5EF4-FFF2-40B4-BE49-F238E27FC236}">
                      <a16:creationId xmlns:a16="http://schemas.microsoft.com/office/drawing/2014/main" id="{25B0B2ED-22A9-3ED0-6E39-1D3A7207F813}"/>
                    </a:ext>
                  </a:extLst>
                </p14:cNvPr>
                <p14:cNvContentPartPr/>
                <p14:nvPr/>
              </p14:nvContentPartPr>
              <p14:xfrm>
                <a:off x="4650731" y="4959884"/>
                <a:ext cx="431640" cy="630000"/>
              </p14:xfrm>
            </p:contentPart>
          </mc:Choice>
          <mc:Fallback>
            <p:pic>
              <p:nvPicPr>
                <p:cNvPr id="361" name="筆跡 360">
                  <a:extLst>
                    <a:ext uri="{FF2B5EF4-FFF2-40B4-BE49-F238E27FC236}">
                      <a16:creationId xmlns:a16="http://schemas.microsoft.com/office/drawing/2014/main" id="{25B0B2ED-22A9-3ED0-6E39-1D3A7207F813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4632731" y="4941884"/>
                  <a:ext cx="467280" cy="66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362" name="筆跡 361">
                  <a:extLst>
                    <a:ext uri="{FF2B5EF4-FFF2-40B4-BE49-F238E27FC236}">
                      <a16:creationId xmlns:a16="http://schemas.microsoft.com/office/drawing/2014/main" id="{E68D3340-6E45-3B26-CDA8-66C00207FD72}"/>
                    </a:ext>
                  </a:extLst>
                </p14:cNvPr>
                <p14:cNvContentPartPr/>
                <p14:nvPr/>
              </p14:nvContentPartPr>
              <p14:xfrm>
                <a:off x="4435451" y="5334644"/>
                <a:ext cx="418680" cy="526680"/>
              </p14:xfrm>
            </p:contentPart>
          </mc:Choice>
          <mc:Fallback>
            <p:pic>
              <p:nvPicPr>
                <p:cNvPr id="362" name="筆跡 361">
                  <a:extLst>
                    <a:ext uri="{FF2B5EF4-FFF2-40B4-BE49-F238E27FC236}">
                      <a16:creationId xmlns:a16="http://schemas.microsoft.com/office/drawing/2014/main" id="{E68D3340-6E45-3B26-CDA8-66C00207FD72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4417466" y="5316644"/>
                  <a:ext cx="454289" cy="56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363" name="筆跡 362">
                  <a:extLst>
                    <a:ext uri="{FF2B5EF4-FFF2-40B4-BE49-F238E27FC236}">
                      <a16:creationId xmlns:a16="http://schemas.microsoft.com/office/drawing/2014/main" id="{081DB714-D37E-5551-C4FD-E7B8EBD58E39}"/>
                    </a:ext>
                  </a:extLst>
                </p14:cNvPr>
                <p14:cNvContentPartPr/>
                <p14:nvPr/>
              </p14:nvContentPartPr>
              <p14:xfrm>
                <a:off x="4034771" y="5657924"/>
                <a:ext cx="558360" cy="731520"/>
              </p14:xfrm>
            </p:contentPart>
          </mc:Choice>
          <mc:Fallback>
            <p:pic>
              <p:nvPicPr>
                <p:cNvPr id="363" name="筆跡 362">
                  <a:extLst>
                    <a:ext uri="{FF2B5EF4-FFF2-40B4-BE49-F238E27FC236}">
                      <a16:creationId xmlns:a16="http://schemas.microsoft.com/office/drawing/2014/main" id="{081DB714-D37E-5551-C4FD-E7B8EBD58E39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4016771" y="5639924"/>
                  <a:ext cx="594000" cy="76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364" name="筆跡 363">
                  <a:extLst>
                    <a:ext uri="{FF2B5EF4-FFF2-40B4-BE49-F238E27FC236}">
                      <a16:creationId xmlns:a16="http://schemas.microsoft.com/office/drawing/2014/main" id="{F20AF630-8E94-D672-4341-2EDC203D338B}"/>
                    </a:ext>
                  </a:extLst>
                </p14:cNvPr>
                <p14:cNvContentPartPr/>
                <p14:nvPr/>
              </p14:nvContentPartPr>
              <p14:xfrm>
                <a:off x="4057451" y="6169124"/>
                <a:ext cx="132480" cy="145080"/>
              </p14:xfrm>
            </p:contentPart>
          </mc:Choice>
          <mc:Fallback>
            <p:pic>
              <p:nvPicPr>
                <p:cNvPr id="364" name="筆跡 363">
                  <a:extLst>
                    <a:ext uri="{FF2B5EF4-FFF2-40B4-BE49-F238E27FC236}">
                      <a16:creationId xmlns:a16="http://schemas.microsoft.com/office/drawing/2014/main" id="{F20AF630-8E94-D672-4341-2EDC203D338B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4039500" y="6151124"/>
                  <a:ext cx="168023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365" name="筆跡 364">
                  <a:extLst>
                    <a:ext uri="{FF2B5EF4-FFF2-40B4-BE49-F238E27FC236}">
                      <a16:creationId xmlns:a16="http://schemas.microsoft.com/office/drawing/2014/main" id="{E37D346B-F17B-026B-689F-9181FD6FB2BC}"/>
                    </a:ext>
                  </a:extLst>
                </p14:cNvPr>
                <p14:cNvContentPartPr/>
                <p14:nvPr/>
              </p14:nvContentPartPr>
              <p14:xfrm>
                <a:off x="3880331" y="6026924"/>
                <a:ext cx="497160" cy="459720"/>
              </p14:xfrm>
            </p:contentPart>
          </mc:Choice>
          <mc:Fallback>
            <p:pic>
              <p:nvPicPr>
                <p:cNvPr id="365" name="筆跡 364">
                  <a:extLst>
                    <a:ext uri="{FF2B5EF4-FFF2-40B4-BE49-F238E27FC236}">
                      <a16:creationId xmlns:a16="http://schemas.microsoft.com/office/drawing/2014/main" id="{E37D346B-F17B-026B-689F-9181FD6FB2BC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3862331" y="6008924"/>
                  <a:ext cx="532800" cy="495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20">
            <p14:nvContentPartPr>
              <p14:cNvPr id="367" name="筆跡 366">
                <a:extLst>
                  <a:ext uri="{FF2B5EF4-FFF2-40B4-BE49-F238E27FC236}">
                    <a16:creationId xmlns:a16="http://schemas.microsoft.com/office/drawing/2014/main" id="{E4982FD5-B3D1-BE5A-9B30-E4E897B8EBD4}"/>
                  </a:ext>
                </a:extLst>
              </p14:cNvPr>
              <p14:cNvContentPartPr/>
              <p14:nvPr/>
            </p14:nvContentPartPr>
            <p14:xfrm>
              <a:off x="3414491" y="6291164"/>
              <a:ext cx="210600" cy="219240"/>
            </p14:xfrm>
          </p:contentPart>
        </mc:Choice>
        <mc:Fallback>
          <p:pic>
            <p:nvPicPr>
              <p:cNvPr id="367" name="筆跡 366">
                <a:extLst>
                  <a:ext uri="{FF2B5EF4-FFF2-40B4-BE49-F238E27FC236}">
                    <a16:creationId xmlns:a16="http://schemas.microsoft.com/office/drawing/2014/main" id="{E4982FD5-B3D1-BE5A-9B30-E4E897B8EBD4}"/>
                  </a:ext>
                </a:extLst>
              </p:cNvPr>
              <p:cNvPicPr/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3396460" y="6273164"/>
                <a:ext cx="246301" cy="254880"/>
              </a:xfrm>
              <a:prstGeom prst="rect">
                <a:avLst/>
              </a:prstGeom>
            </p:spPr>
          </p:pic>
        </mc:Fallback>
      </mc:AlternateContent>
      <p:grpSp>
        <p:nvGrpSpPr>
          <p:cNvPr id="372" name="群組 371">
            <a:extLst>
              <a:ext uri="{FF2B5EF4-FFF2-40B4-BE49-F238E27FC236}">
                <a16:creationId xmlns:a16="http://schemas.microsoft.com/office/drawing/2014/main" id="{DB1440CE-950D-EB87-66C4-1DD1FA5D26C0}"/>
              </a:ext>
            </a:extLst>
          </p:cNvPr>
          <p:cNvGrpSpPr/>
          <p:nvPr/>
        </p:nvGrpSpPr>
        <p:grpSpPr>
          <a:xfrm>
            <a:off x="2070971" y="6172724"/>
            <a:ext cx="937440" cy="580320"/>
            <a:chOff x="2070971" y="6172724"/>
            <a:chExt cx="937440" cy="580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68" name="筆跡 167">
                  <a:extLst>
                    <a:ext uri="{FF2B5EF4-FFF2-40B4-BE49-F238E27FC236}">
                      <a16:creationId xmlns:a16="http://schemas.microsoft.com/office/drawing/2014/main" id="{D18AC199-A720-B10C-F950-4AB12FA47D7A}"/>
                    </a:ext>
                  </a:extLst>
                </p14:cNvPr>
                <p14:cNvContentPartPr/>
                <p14:nvPr/>
              </p14:nvContentPartPr>
              <p14:xfrm>
                <a:off x="2070971" y="6413204"/>
                <a:ext cx="196920" cy="339840"/>
              </p14:xfrm>
            </p:contentPart>
          </mc:Choice>
          <mc:Fallback>
            <p:pic>
              <p:nvPicPr>
                <p:cNvPr id="168" name="筆跡 167">
                  <a:extLst>
                    <a:ext uri="{FF2B5EF4-FFF2-40B4-BE49-F238E27FC236}">
                      <a16:creationId xmlns:a16="http://schemas.microsoft.com/office/drawing/2014/main" id="{D18AC199-A720-B10C-F950-4AB12FA47D7A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2053004" y="6395204"/>
                  <a:ext cx="232495" cy="37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73" name="筆跡 172">
                  <a:extLst>
                    <a:ext uri="{FF2B5EF4-FFF2-40B4-BE49-F238E27FC236}">
                      <a16:creationId xmlns:a16="http://schemas.microsoft.com/office/drawing/2014/main" id="{EE392CF1-F6A4-CD5B-EF71-B5724C979B23}"/>
                    </a:ext>
                  </a:extLst>
                </p14:cNvPr>
                <p14:cNvContentPartPr/>
                <p14:nvPr/>
              </p14:nvContentPartPr>
              <p14:xfrm>
                <a:off x="2877731" y="6172724"/>
                <a:ext cx="130680" cy="513360"/>
              </p14:xfrm>
            </p:contentPart>
          </mc:Choice>
          <mc:Fallback>
            <p:pic>
              <p:nvPicPr>
                <p:cNvPr id="173" name="筆跡 172">
                  <a:extLst>
                    <a:ext uri="{FF2B5EF4-FFF2-40B4-BE49-F238E27FC236}">
                      <a16:creationId xmlns:a16="http://schemas.microsoft.com/office/drawing/2014/main" id="{EE392CF1-F6A4-CD5B-EF71-B5724C979B23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2859731" y="6154737"/>
                  <a:ext cx="166320" cy="54897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368" name="筆跡 367">
                  <a:extLst>
                    <a:ext uri="{FF2B5EF4-FFF2-40B4-BE49-F238E27FC236}">
                      <a16:creationId xmlns:a16="http://schemas.microsoft.com/office/drawing/2014/main" id="{4855E843-CC0D-8C8D-2A09-59B18D580414}"/>
                    </a:ext>
                  </a:extLst>
                </p14:cNvPr>
                <p14:cNvContentPartPr/>
                <p14:nvPr/>
              </p14:nvContentPartPr>
              <p14:xfrm>
                <a:off x="2262851" y="6370004"/>
                <a:ext cx="143280" cy="221760"/>
              </p14:xfrm>
            </p:contentPart>
          </mc:Choice>
          <mc:Fallback>
            <p:pic>
              <p:nvPicPr>
                <p:cNvPr id="368" name="筆跡 367">
                  <a:extLst>
                    <a:ext uri="{FF2B5EF4-FFF2-40B4-BE49-F238E27FC236}">
                      <a16:creationId xmlns:a16="http://schemas.microsoft.com/office/drawing/2014/main" id="{4855E843-CC0D-8C8D-2A09-59B18D580414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2244851" y="6351975"/>
                  <a:ext cx="178920" cy="25745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369" name="筆跡 368">
                  <a:extLst>
                    <a:ext uri="{FF2B5EF4-FFF2-40B4-BE49-F238E27FC236}">
                      <a16:creationId xmlns:a16="http://schemas.microsoft.com/office/drawing/2014/main" id="{3DBD296A-8CAB-1276-700F-0CE69B45B59F}"/>
                    </a:ext>
                  </a:extLst>
                </p14:cNvPr>
                <p14:cNvContentPartPr/>
                <p14:nvPr/>
              </p14:nvContentPartPr>
              <p14:xfrm>
                <a:off x="2443931" y="6195044"/>
                <a:ext cx="26640" cy="247320"/>
              </p14:xfrm>
            </p:contentPart>
          </mc:Choice>
          <mc:Fallback>
            <p:pic>
              <p:nvPicPr>
                <p:cNvPr id="369" name="筆跡 368">
                  <a:extLst>
                    <a:ext uri="{FF2B5EF4-FFF2-40B4-BE49-F238E27FC236}">
                      <a16:creationId xmlns:a16="http://schemas.microsoft.com/office/drawing/2014/main" id="{3DBD296A-8CAB-1276-700F-0CE69B45B59F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2425931" y="6177044"/>
                  <a:ext cx="6228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370" name="筆跡 369">
                  <a:extLst>
                    <a:ext uri="{FF2B5EF4-FFF2-40B4-BE49-F238E27FC236}">
                      <a16:creationId xmlns:a16="http://schemas.microsoft.com/office/drawing/2014/main" id="{4A2DB8BC-F5EF-96CB-CF25-D704459ECD5B}"/>
                    </a:ext>
                  </a:extLst>
                </p14:cNvPr>
                <p14:cNvContentPartPr/>
                <p14:nvPr/>
              </p14:nvContentPartPr>
              <p14:xfrm>
                <a:off x="2488211" y="6230324"/>
                <a:ext cx="234000" cy="421920"/>
              </p14:xfrm>
            </p:contentPart>
          </mc:Choice>
          <mc:Fallback>
            <p:pic>
              <p:nvPicPr>
                <p:cNvPr id="370" name="筆跡 369">
                  <a:extLst>
                    <a:ext uri="{FF2B5EF4-FFF2-40B4-BE49-F238E27FC236}">
                      <a16:creationId xmlns:a16="http://schemas.microsoft.com/office/drawing/2014/main" id="{4A2DB8BC-F5EF-96CB-CF25-D704459ECD5B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2470183" y="6212324"/>
                  <a:ext cx="269695" cy="45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371" name="筆跡 370">
                  <a:extLst>
                    <a:ext uri="{FF2B5EF4-FFF2-40B4-BE49-F238E27FC236}">
                      <a16:creationId xmlns:a16="http://schemas.microsoft.com/office/drawing/2014/main" id="{41F65648-528A-64B6-3C70-7178D1471608}"/>
                    </a:ext>
                  </a:extLst>
                </p14:cNvPr>
                <p14:cNvContentPartPr/>
                <p14:nvPr/>
              </p14:nvContentPartPr>
              <p14:xfrm>
                <a:off x="2523491" y="6391244"/>
                <a:ext cx="105120" cy="172800"/>
              </p14:xfrm>
            </p:contentPart>
          </mc:Choice>
          <mc:Fallback>
            <p:pic>
              <p:nvPicPr>
                <p:cNvPr id="371" name="筆跡 370">
                  <a:extLst>
                    <a:ext uri="{FF2B5EF4-FFF2-40B4-BE49-F238E27FC236}">
                      <a16:creationId xmlns:a16="http://schemas.microsoft.com/office/drawing/2014/main" id="{41F65648-528A-64B6-3C70-7178D1471608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2505429" y="6373244"/>
                  <a:ext cx="140882" cy="208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34">
            <p14:nvContentPartPr>
              <p14:cNvPr id="328" name="筆跡 327">
                <a:extLst>
                  <a:ext uri="{FF2B5EF4-FFF2-40B4-BE49-F238E27FC236}">
                    <a16:creationId xmlns:a16="http://schemas.microsoft.com/office/drawing/2014/main" id="{7675D343-D609-943A-7217-79307B9315DC}"/>
                  </a:ext>
                </a:extLst>
              </p14:cNvPr>
              <p14:cNvContentPartPr/>
              <p14:nvPr/>
            </p14:nvContentPartPr>
            <p14:xfrm>
              <a:off x="5538851" y="5384324"/>
              <a:ext cx="2520" cy="12240"/>
            </p14:xfrm>
          </p:contentPart>
        </mc:Choice>
        <mc:Fallback>
          <p:pic>
            <p:nvPicPr>
              <p:cNvPr id="328" name="筆跡 327">
                <a:extLst>
                  <a:ext uri="{FF2B5EF4-FFF2-40B4-BE49-F238E27FC236}">
                    <a16:creationId xmlns:a16="http://schemas.microsoft.com/office/drawing/2014/main" id="{7675D343-D609-943A-7217-79307B9315DC}"/>
                  </a:ext>
                </a:extLst>
              </p:cNvPr>
              <p:cNvPicPr/>
              <p:nvPr/>
            </p:nvPicPr>
            <p:blipFill>
              <a:blip r:embed="rId235"/>
              <a:stretch>
                <a:fillRect/>
              </a:stretch>
            </p:blipFill>
            <p:spPr>
              <a:xfrm>
                <a:off x="5520851" y="5366324"/>
                <a:ext cx="3816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6">
            <p14:nvContentPartPr>
              <p14:cNvPr id="343" name="筆跡 342">
                <a:extLst>
                  <a:ext uri="{FF2B5EF4-FFF2-40B4-BE49-F238E27FC236}">
                    <a16:creationId xmlns:a16="http://schemas.microsoft.com/office/drawing/2014/main" id="{2132B6A0-3E9F-4BB7-8A2D-194ADAD4CC67}"/>
                  </a:ext>
                </a:extLst>
              </p14:cNvPr>
              <p14:cNvContentPartPr/>
              <p14:nvPr/>
            </p14:nvContentPartPr>
            <p14:xfrm>
              <a:off x="4801211" y="3569204"/>
              <a:ext cx="2160" cy="360"/>
            </p14:xfrm>
          </p:contentPart>
        </mc:Choice>
        <mc:Fallback>
          <p:pic>
            <p:nvPicPr>
              <p:cNvPr id="343" name="筆跡 342">
                <a:extLst>
                  <a:ext uri="{FF2B5EF4-FFF2-40B4-BE49-F238E27FC236}">
                    <a16:creationId xmlns:a16="http://schemas.microsoft.com/office/drawing/2014/main" id="{2132B6A0-3E9F-4BB7-8A2D-194ADAD4CC67}"/>
                  </a:ext>
                </a:extLst>
              </p:cNvPr>
              <p:cNvPicPr/>
              <p:nvPr/>
            </p:nvPicPr>
            <p:blipFill>
              <a:blip r:embed="rId237"/>
              <a:stretch>
                <a:fillRect/>
              </a:stretch>
            </p:blipFill>
            <p:spPr>
              <a:xfrm>
                <a:off x="4783211" y="3551204"/>
                <a:ext cx="378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8">
            <p14:nvContentPartPr>
              <p14:cNvPr id="373" name="筆跡 372">
                <a:extLst>
                  <a:ext uri="{FF2B5EF4-FFF2-40B4-BE49-F238E27FC236}">
                    <a16:creationId xmlns:a16="http://schemas.microsoft.com/office/drawing/2014/main" id="{F257EE40-D7F5-65F1-BFA2-F88A4C04AF01}"/>
                  </a:ext>
                </a:extLst>
              </p14:cNvPr>
              <p14:cNvContentPartPr/>
              <p14:nvPr/>
            </p14:nvContentPartPr>
            <p14:xfrm>
              <a:off x="4835051" y="3533564"/>
              <a:ext cx="17280" cy="78120"/>
            </p14:xfrm>
          </p:contentPart>
        </mc:Choice>
        <mc:Fallback>
          <p:pic>
            <p:nvPicPr>
              <p:cNvPr id="373" name="筆跡 372">
                <a:extLst>
                  <a:ext uri="{FF2B5EF4-FFF2-40B4-BE49-F238E27FC236}">
                    <a16:creationId xmlns:a16="http://schemas.microsoft.com/office/drawing/2014/main" id="{F257EE40-D7F5-65F1-BFA2-F88A4C04AF01}"/>
                  </a:ext>
                </a:extLst>
              </p:cNvPr>
              <p:cNvPicPr/>
              <p:nvPr/>
            </p:nvPicPr>
            <p:blipFill>
              <a:blip r:embed="rId239"/>
              <a:stretch>
                <a:fillRect/>
              </a:stretch>
            </p:blipFill>
            <p:spPr>
              <a:xfrm>
                <a:off x="4817051" y="3515564"/>
                <a:ext cx="52920" cy="11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0">
            <p14:nvContentPartPr>
              <p14:cNvPr id="378" name="筆跡 377">
                <a:extLst>
                  <a:ext uri="{FF2B5EF4-FFF2-40B4-BE49-F238E27FC236}">
                    <a16:creationId xmlns:a16="http://schemas.microsoft.com/office/drawing/2014/main" id="{4C96C31E-B3A8-B834-EBCA-9463F486338D}"/>
                  </a:ext>
                </a:extLst>
              </p14:cNvPr>
              <p14:cNvContentPartPr/>
              <p14:nvPr/>
            </p14:nvContentPartPr>
            <p14:xfrm>
              <a:off x="4880051" y="5133404"/>
              <a:ext cx="43560" cy="191880"/>
            </p14:xfrm>
          </p:contentPart>
        </mc:Choice>
        <mc:Fallback>
          <p:pic>
            <p:nvPicPr>
              <p:cNvPr id="378" name="筆跡 377">
                <a:extLst>
                  <a:ext uri="{FF2B5EF4-FFF2-40B4-BE49-F238E27FC236}">
                    <a16:creationId xmlns:a16="http://schemas.microsoft.com/office/drawing/2014/main" id="{4C96C31E-B3A8-B834-EBCA-9463F486338D}"/>
                  </a:ext>
                </a:extLst>
              </p:cNvPr>
              <p:cNvPicPr/>
              <p:nvPr/>
            </p:nvPicPr>
            <p:blipFill>
              <a:blip r:embed="rId241"/>
              <a:stretch>
                <a:fillRect/>
              </a:stretch>
            </p:blipFill>
            <p:spPr>
              <a:xfrm>
                <a:off x="4862051" y="5115404"/>
                <a:ext cx="79200" cy="22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2">
            <p14:nvContentPartPr>
              <p14:cNvPr id="379" name="筆跡 378">
                <a:extLst>
                  <a:ext uri="{FF2B5EF4-FFF2-40B4-BE49-F238E27FC236}">
                    <a16:creationId xmlns:a16="http://schemas.microsoft.com/office/drawing/2014/main" id="{C24396B9-4298-B250-B75B-C41AD4264BE7}"/>
                  </a:ext>
                </a:extLst>
              </p14:cNvPr>
              <p14:cNvContentPartPr/>
              <p14:nvPr/>
            </p14:nvContentPartPr>
            <p14:xfrm>
              <a:off x="4870331" y="5313764"/>
              <a:ext cx="360" cy="360"/>
            </p14:xfrm>
          </p:contentPart>
        </mc:Choice>
        <mc:Fallback>
          <p:pic>
            <p:nvPicPr>
              <p:cNvPr id="379" name="筆跡 378">
                <a:extLst>
                  <a:ext uri="{FF2B5EF4-FFF2-40B4-BE49-F238E27FC236}">
                    <a16:creationId xmlns:a16="http://schemas.microsoft.com/office/drawing/2014/main" id="{C24396B9-4298-B250-B75B-C41AD4264BE7}"/>
                  </a:ext>
                </a:extLst>
              </p:cNvPr>
              <p:cNvPicPr/>
              <p:nvPr/>
            </p:nvPicPr>
            <p:blipFill>
              <a:blip r:embed="rId243"/>
              <a:stretch>
                <a:fillRect/>
              </a:stretch>
            </p:blipFill>
            <p:spPr>
              <a:xfrm>
                <a:off x="4852331" y="5295764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4">
            <p14:nvContentPartPr>
              <p14:cNvPr id="380" name="筆跡 379">
                <a:extLst>
                  <a:ext uri="{FF2B5EF4-FFF2-40B4-BE49-F238E27FC236}">
                    <a16:creationId xmlns:a16="http://schemas.microsoft.com/office/drawing/2014/main" id="{3AD14A69-F312-2912-E8B1-E567783EFD53}"/>
                  </a:ext>
                </a:extLst>
              </p14:cNvPr>
              <p14:cNvContentPartPr/>
              <p14:nvPr/>
            </p14:nvContentPartPr>
            <p14:xfrm>
              <a:off x="4849091" y="5309084"/>
              <a:ext cx="3960" cy="15480"/>
            </p14:xfrm>
          </p:contentPart>
        </mc:Choice>
        <mc:Fallback>
          <p:pic>
            <p:nvPicPr>
              <p:cNvPr id="380" name="筆跡 379">
                <a:extLst>
                  <a:ext uri="{FF2B5EF4-FFF2-40B4-BE49-F238E27FC236}">
                    <a16:creationId xmlns:a16="http://schemas.microsoft.com/office/drawing/2014/main" id="{3AD14A69-F312-2912-E8B1-E567783EFD53}"/>
                  </a:ext>
                </a:extLst>
              </p:cNvPr>
              <p:cNvPicPr/>
              <p:nvPr/>
            </p:nvPicPr>
            <p:blipFill>
              <a:blip r:embed="rId245"/>
              <a:stretch>
                <a:fillRect/>
              </a:stretch>
            </p:blipFill>
            <p:spPr>
              <a:xfrm>
                <a:off x="4829291" y="5291084"/>
                <a:ext cx="43164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6">
            <p14:nvContentPartPr>
              <p14:cNvPr id="381" name="筆跡 380">
                <a:extLst>
                  <a:ext uri="{FF2B5EF4-FFF2-40B4-BE49-F238E27FC236}">
                    <a16:creationId xmlns:a16="http://schemas.microsoft.com/office/drawing/2014/main" id="{3940FFE6-F5BD-9116-AA15-8C05B770B00F}"/>
                  </a:ext>
                </a:extLst>
              </p14:cNvPr>
              <p14:cNvContentPartPr/>
              <p14:nvPr/>
            </p14:nvContentPartPr>
            <p14:xfrm>
              <a:off x="4841171" y="5324924"/>
              <a:ext cx="75960" cy="18000"/>
            </p14:xfrm>
          </p:contentPart>
        </mc:Choice>
        <mc:Fallback>
          <p:pic>
            <p:nvPicPr>
              <p:cNvPr id="381" name="筆跡 380">
                <a:extLst>
                  <a:ext uri="{FF2B5EF4-FFF2-40B4-BE49-F238E27FC236}">
                    <a16:creationId xmlns:a16="http://schemas.microsoft.com/office/drawing/2014/main" id="{3940FFE6-F5BD-9116-AA15-8C05B770B00F}"/>
                  </a:ext>
                </a:extLst>
              </p:cNvPr>
              <p:cNvPicPr/>
              <p:nvPr/>
            </p:nvPicPr>
            <p:blipFill>
              <a:blip r:embed="rId247"/>
              <a:stretch>
                <a:fillRect/>
              </a:stretch>
            </p:blipFill>
            <p:spPr>
              <a:xfrm>
                <a:off x="4823171" y="5306924"/>
                <a:ext cx="111600" cy="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8">
            <p14:nvContentPartPr>
              <p14:cNvPr id="389" name="筆跡 388">
                <a:extLst>
                  <a:ext uri="{FF2B5EF4-FFF2-40B4-BE49-F238E27FC236}">
                    <a16:creationId xmlns:a16="http://schemas.microsoft.com/office/drawing/2014/main" id="{C27F002F-8215-407C-DB52-387D8A7B18AF}"/>
                  </a:ext>
                </a:extLst>
              </p14:cNvPr>
              <p14:cNvContentPartPr/>
              <p14:nvPr/>
            </p14:nvContentPartPr>
            <p14:xfrm>
              <a:off x="4794371" y="3589364"/>
              <a:ext cx="22680" cy="1080"/>
            </p14:xfrm>
          </p:contentPart>
        </mc:Choice>
        <mc:Fallback>
          <p:pic>
            <p:nvPicPr>
              <p:cNvPr id="389" name="筆跡 388">
                <a:extLst>
                  <a:ext uri="{FF2B5EF4-FFF2-40B4-BE49-F238E27FC236}">
                    <a16:creationId xmlns:a16="http://schemas.microsoft.com/office/drawing/2014/main" id="{C27F002F-8215-407C-DB52-387D8A7B18AF}"/>
                  </a:ext>
                </a:extLst>
              </p:cNvPr>
              <p:cNvPicPr/>
              <p:nvPr/>
            </p:nvPicPr>
            <p:blipFill>
              <a:blip r:embed="rId249"/>
              <a:stretch>
                <a:fillRect/>
              </a:stretch>
            </p:blipFill>
            <p:spPr>
              <a:xfrm>
                <a:off x="4776371" y="3571364"/>
                <a:ext cx="58320" cy="36720"/>
              </a:xfrm>
              <a:prstGeom prst="rect">
                <a:avLst/>
              </a:prstGeom>
            </p:spPr>
          </p:pic>
        </mc:Fallback>
      </mc:AlternateContent>
      <p:grpSp>
        <p:nvGrpSpPr>
          <p:cNvPr id="454" name="群組 453">
            <a:extLst>
              <a:ext uri="{FF2B5EF4-FFF2-40B4-BE49-F238E27FC236}">
                <a16:creationId xmlns:a16="http://schemas.microsoft.com/office/drawing/2014/main" id="{A3FBFC98-A11D-EA15-D1E9-A3A4B2692DB3}"/>
              </a:ext>
            </a:extLst>
          </p:cNvPr>
          <p:cNvGrpSpPr/>
          <p:nvPr/>
        </p:nvGrpSpPr>
        <p:grpSpPr>
          <a:xfrm>
            <a:off x="4627331" y="3516644"/>
            <a:ext cx="2502720" cy="2215800"/>
            <a:chOff x="4627331" y="3516644"/>
            <a:chExt cx="2502720" cy="2215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396" name="筆跡 395">
                  <a:extLst>
                    <a:ext uri="{FF2B5EF4-FFF2-40B4-BE49-F238E27FC236}">
                      <a16:creationId xmlns:a16="http://schemas.microsoft.com/office/drawing/2014/main" id="{4BF275E3-7378-55B1-A0AC-6E16C0C02C01}"/>
                    </a:ext>
                  </a:extLst>
                </p14:cNvPr>
                <p14:cNvContentPartPr/>
                <p14:nvPr/>
              </p14:nvContentPartPr>
              <p14:xfrm>
                <a:off x="4941251" y="3557324"/>
                <a:ext cx="7920" cy="2520"/>
              </p14:xfrm>
            </p:contentPart>
          </mc:Choice>
          <mc:Fallback>
            <p:pic>
              <p:nvPicPr>
                <p:cNvPr id="396" name="筆跡 395">
                  <a:extLst>
                    <a:ext uri="{FF2B5EF4-FFF2-40B4-BE49-F238E27FC236}">
                      <a16:creationId xmlns:a16="http://schemas.microsoft.com/office/drawing/2014/main" id="{4BF275E3-7378-55B1-A0AC-6E16C0C02C01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4923251" y="3539324"/>
                  <a:ext cx="4356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397" name="筆跡 396">
                  <a:extLst>
                    <a:ext uri="{FF2B5EF4-FFF2-40B4-BE49-F238E27FC236}">
                      <a16:creationId xmlns:a16="http://schemas.microsoft.com/office/drawing/2014/main" id="{AFF27AA1-CE49-BCE7-6DDA-827248687951}"/>
                    </a:ext>
                  </a:extLst>
                </p14:cNvPr>
                <p14:cNvContentPartPr/>
                <p14:nvPr/>
              </p14:nvContentPartPr>
              <p14:xfrm>
                <a:off x="4861331" y="3544724"/>
                <a:ext cx="360" cy="360"/>
              </p14:xfrm>
            </p:contentPart>
          </mc:Choice>
          <mc:Fallback>
            <p:pic>
              <p:nvPicPr>
                <p:cNvPr id="397" name="筆跡 396">
                  <a:extLst>
                    <a:ext uri="{FF2B5EF4-FFF2-40B4-BE49-F238E27FC236}">
                      <a16:creationId xmlns:a16="http://schemas.microsoft.com/office/drawing/2014/main" id="{AFF27AA1-CE49-BCE7-6DDA-827248687951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4843331" y="3526724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398" name="筆跡 397">
                  <a:extLst>
                    <a:ext uri="{FF2B5EF4-FFF2-40B4-BE49-F238E27FC236}">
                      <a16:creationId xmlns:a16="http://schemas.microsoft.com/office/drawing/2014/main" id="{7F0E10B3-684F-C8FA-0A6F-AB930535DE13}"/>
                    </a:ext>
                  </a:extLst>
                </p14:cNvPr>
                <p14:cNvContentPartPr/>
                <p14:nvPr/>
              </p14:nvContentPartPr>
              <p14:xfrm>
                <a:off x="4846211" y="3531764"/>
                <a:ext cx="321480" cy="31320"/>
              </p14:xfrm>
            </p:contentPart>
          </mc:Choice>
          <mc:Fallback>
            <p:pic>
              <p:nvPicPr>
                <p:cNvPr id="398" name="筆跡 397">
                  <a:extLst>
                    <a:ext uri="{FF2B5EF4-FFF2-40B4-BE49-F238E27FC236}">
                      <a16:creationId xmlns:a16="http://schemas.microsoft.com/office/drawing/2014/main" id="{7F0E10B3-684F-C8FA-0A6F-AB930535DE13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4828191" y="3513764"/>
                  <a:ext cx="35716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399" name="筆跡 398">
                  <a:extLst>
                    <a:ext uri="{FF2B5EF4-FFF2-40B4-BE49-F238E27FC236}">
                      <a16:creationId xmlns:a16="http://schemas.microsoft.com/office/drawing/2014/main" id="{CAA34A82-12AC-49BA-2330-F04D0BE07CAE}"/>
                    </a:ext>
                  </a:extLst>
                </p14:cNvPr>
                <p14:cNvContentPartPr/>
                <p14:nvPr/>
              </p14:nvContentPartPr>
              <p14:xfrm>
                <a:off x="5034131" y="3516644"/>
                <a:ext cx="696600" cy="56880"/>
              </p14:xfrm>
            </p:contentPart>
          </mc:Choice>
          <mc:Fallback>
            <p:pic>
              <p:nvPicPr>
                <p:cNvPr id="399" name="筆跡 398">
                  <a:extLst>
                    <a:ext uri="{FF2B5EF4-FFF2-40B4-BE49-F238E27FC236}">
                      <a16:creationId xmlns:a16="http://schemas.microsoft.com/office/drawing/2014/main" id="{CAA34A82-12AC-49BA-2330-F04D0BE07CAE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5016131" y="3498757"/>
                  <a:ext cx="732240" cy="9229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403" name="筆跡 402">
                  <a:extLst>
                    <a:ext uri="{FF2B5EF4-FFF2-40B4-BE49-F238E27FC236}">
                      <a16:creationId xmlns:a16="http://schemas.microsoft.com/office/drawing/2014/main" id="{867E163E-E252-5406-95F3-63118308F17A}"/>
                    </a:ext>
                  </a:extLst>
                </p14:cNvPr>
                <p14:cNvContentPartPr/>
                <p14:nvPr/>
              </p14:nvContentPartPr>
              <p14:xfrm>
                <a:off x="6557651" y="3595484"/>
                <a:ext cx="183600" cy="32400"/>
              </p14:xfrm>
            </p:contentPart>
          </mc:Choice>
          <mc:Fallback>
            <p:pic>
              <p:nvPicPr>
                <p:cNvPr id="403" name="筆跡 402">
                  <a:extLst>
                    <a:ext uri="{FF2B5EF4-FFF2-40B4-BE49-F238E27FC236}">
                      <a16:creationId xmlns:a16="http://schemas.microsoft.com/office/drawing/2014/main" id="{867E163E-E252-5406-95F3-63118308F17A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6539651" y="3577484"/>
                  <a:ext cx="21924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404" name="筆跡 403">
                  <a:extLst>
                    <a:ext uri="{FF2B5EF4-FFF2-40B4-BE49-F238E27FC236}">
                      <a16:creationId xmlns:a16="http://schemas.microsoft.com/office/drawing/2014/main" id="{56EC144A-5026-FA97-C49C-82377C595102}"/>
                    </a:ext>
                  </a:extLst>
                </p14:cNvPr>
                <p14:cNvContentPartPr/>
                <p14:nvPr/>
              </p14:nvContentPartPr>
              <p14:xfrm>
                <a:off x="6648731" y="3646604"/>
                <a:ext cx="360" cy="360"/>
              </p14:xfrm>
            </p:contentPart>
          </mc:Choice>
          <mc:Fallback>
            <p:pic>
              <p:nvPicPr>
                <p:cNvPr id="404" name="筆跡 403">
                  <a:extLst>
                    <a:ext uri="{FF2B5EF4-FFF2-40B4-BE49-F238E27FC236}">
                      <a16:creationId xmlns:a16="http://schemas.microsoft.com/office/drawing/2014/main" id="{56EC144A-5026-FA97-C49C-82377C595102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6630731" y="3628604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406" name="筆跡 405">
                  <a:extLst>
                    <a:ext uri="{FF2B5EF4-FFF2-40B4-BE49-F238E27FC236}">
                      <a16:creationId xmlns:a16="http://schemas.microsoft.com/office/drawing/2014/main" id="{0054794A-B418-AAE6-F7F2-2B0C655C030E}"/>
                    </a:ext>
                  </a:extLst>
                </p14:cNvPr>
                <p14:cNvContentPartPr/>
                <p14:nvPr/>
              </p14:nvContentPartPr>
              <p14:xfrm>
                <a:off x="6712091" y="3635084"/>
                <a:ext cx="1800" cy="2160"/>
              </p14:xfrm>
            </p:contentPart>
          </mc:Choice>
          <mc:Fallback>
            <p:pic>
              <p:nvPicPr>
                <p:cNvPr id="406" name="筆跡 405">
                  <a:extLst>
                    <a:ext uri="{FF2B5EF4-FFF2-40B4-BE49-F238E27FC236}">
                      <a16:creationId xmlns:a16="http://schemas.microsoft.com/office/drawing/2014/main" id="{0054794A-B418-AAE6-F7F2-2B0C655C030E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6694091" y="3619655"/>
                  <a:ext cx="37440" cy="3270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407" name="筆跡 406">
                  <a:extLst>
                    <a:ext uri="{FF2B5EF4-FFF2-40B4-BE49-F238E27FC236}">
                      <a16:creationId xmlns:a16="http://schemas.microsoft.com/office/drawing/2014/main" id="{0A92EC2E-D60F-68EC-56CD-977D060DB6D3}"/>
                    </a:ext>
                  </a:extLst>
                </p14:cNvPr>
                <p14:cNvContentPartPr/>
                <p14:nvPr/>
              </p14:nvContentPartPr>
              <p14:xfrm>
                <a:off x="6684371" y="3637604"/>
                <a:ext cx="322200" cy="43560"/>
              </p14:xfrm>
            </p:contentPart>
          </mc:Choice>
          <mc:Fallback>
            <p:pic>
              <p:nvPicPr>
                <p:cNvPr id="407" name="筆跡 406">
                  <a:extLst>
                    <a:ext uri="{FF2B5EF4-FFF2-40B4-BE49-F238E27FC236}">
                      <a16:creationId xmlns:a16="http://schemas.microsoft.com/office/drawing/2014/main" id="{0A92EC2E-D60F-68EC-56CD-977D060DB6D3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6666371" y="3619454"/>
                  <a:ext cx="357840" cy="7949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409" name="筆跡 408">
                  <a:extLst>
                    <a:ext uri="{FF2B5EF4-FFF2-40B4-BE49-F238E27FC236}">
                      <a16:creationId xmlns:a16="http://schemas.microsoft.com/office/drawing/2014/main" id="{FE8BE53C-399C-4DAD-BA73-172BDE14EEE0}"/>
                    </a:ext>
                  </a:extLst>
                </p14:cNvPr>
                <p14:cNvContentPartPr/>
                <p14:nvPr/>
              </p14:nvContentPartPr>
              <p14:xfrm>
                <a:off x="7008011" y="3676484"/>
                <a:ext cx="360" cy="360"/>
              </p14:xfrm>
            </p:contentPart>
          </mc:Choice>
          <mc:Fallback>
            <p:pic>
              <p:nvPicPr>
                <p:cNvPr id="409" name="筆跡 408">
                  <a:extLst>
                    <a:ext uri="{FF2B5EF4-FFF2-40B4-BE49-F238E27FC236}">
                      <a16:creationId xmlns:a16="http://schemas.microsoft.com/office/drawing/2014/main" id="{FE8BE53C-399C-4DAD-BA73-172BDE14EEE0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6990011" y="3658484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410" name="筆跡 409">
                  <a:extLst>
                    <a:ext uri="{FF2B5EF4-FFF2-40B4-BE49-F238E27FC236}">
                      <a16:creationId xmlns:a16="http://schemas.microsoft.com/office/drawing/2014/main" id="{5C361EBB-C52B-9E45-B9FB-9F29E7683D81}"/>
                    </a:ext>
                  </a:extLst>
                </p14:cNvPr>
                <p14:cNvContentPartPr/>
                <p14:nvPr/>
              </p14:nvContentPartPr>
              <p14:xfrm>
                <a:off x="7015211" y="3674684"/>
                <a:ext cx="19080" cy="9720"/>
              </p14:xfrm>
            </p:contentPart>
          </mc:Choice>
          <mc:Fallback>
            <p:pic>
              <p:nvPicPr>
                <p:cNvPr id="410" name="筆跡 409">
                  <a:extLst>
                    <a:ext uri="{FF2B5EF4-FFF2-40B4-BE49-F238E27FC236}">
                      <a16:creationId xmlns:a16="http://schemas.microsoft.com/office/drawing/2014/main" id="{5C361EBB-C52B-9E45-B9FB-9F29E7683D81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6997211" y="3656684"/>
                  <a:ext cx="5472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411" name="筆跡 410">
                  <a:extLst>
                    <a:ext uri="{FF2B5EF4-FFF2-40B4-BE49-F238E27FC236}">
                      <a16:creationId xmlns:a16="http://schemas.microsoft.com/office/drawing/2014/main" id="{BFA0A37A-AC99-D662-65F0-CBAE21CC4FBE}"/>
                    </a:ext>
                  </a:extLst>
                </p14:cNvPr>
                <p14:cNvContentPartPr/>
                <p14:nvPr/>
              </p14:nvContentPartPr>
              <p14:xfrm>
                <a:off x="7089731" y="3650204"/>
                <a:ext cx="360" cy="360"/>
              </p14:xfrm>
            </p:contentPart>
          </mc:Choice>
          <mc:Fallback>
            <p:pic>
              <p:nvPicPr>
                <p:cNvPr id="411" name="筆跡 410">
                  <a:extLst>
                    <a:ext uri="{FF2B5EF4-FFF2-40B4-BE49-F238E27FC236}">
                      <a16:creationId xmlns:a16="http://schemas.microsoft.com/office/drawing/2014/main" id="{BFA0A37A-AC99-D662-65F0-CBAE21CC4FBE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7071731" y="3632204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412" name="筆跡 411">
                  <a:extLst>
                    <a:ext uri="{FF2B5EF4-FFF2-40B4-BE49-F238E27FC236}">
                      <a16:creationId xmlns:a16="http://schemas.microsoft.com/office/drawing/2014/main" id="{0463FC6B-6096-70A1-0D4A-0706E7C3D3E0}"/>
                    </a:ext>
                  </a:extLst>
                </p14:cNvPr>
                <p14:cNvContentPartPr/>
                <p14:nvPr/>
              </p14:nvContentPartPr>
              <p14:xfrm>
                <a:off x="7046531" y="3672884"/>
                <a:ext cx="24840" cy="42840"/>
              </p14:xfrm>
            </p:contentPart>
          </mc:Choice>
          <mc:Fallback>
            <p:pic>
              <p:nvPicPr>
                <p:cNvPr id="412" name="筆跡 411">
                  <a:extLst>
                    <a:ext uri="{FF2B5EF4-FFF2-40B4-BE49-F238E27FC236}">
                      <a16:creationId xmlns:a16="http://schemas.microsoft.com/office/drawing/2014/main" id="{0463FC6B-6096-70A1-0D4A-0706E7C3D3E0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7028531" y="3654884"/>
                  <a:ext cx="6048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413" name="筆跡 412">
                  <a:extLst>
                    <a:ext uri="{FF2B5EF4-FFF2-40B4-BE49-F238E27FC236}">
                      <a16:creationId xmlns:a16="http://schemas.microsoft.com/office/drawing/2014/main" id="{E69747B5-56EC-2E70-F9FA-72C8F741388A}"/>
                    </a:ext>
                  </a:extLst>
                </p14:cNvPr>
                <p14:cNvContentPartPr/>
                <p14:nvPr/>
              </p14:nvContentPartPr>
              <p14:xfrm>
                <a:off x="6973451" y="3672884"/>
                <a:ext cx="114480" cy="164520"/>
              </p14:xfrm>
            </p:contentPart>
          </mc:Choice>
          <mc:Fallback>
            <p:pic>
              <p:nvPicPr>
                <p:cNvPr id="413" name="筆跡 412">
                  <a:extLst>
                    <a:ext uri="{FF2B5EF4-FFF2-40B4-BE49-F238E27FC236}">
                      <a16:creationId xmlns:a16="http://schemas.microsoft.com/office/drawing/2014/main" id="{E69747B5-56EC-2E70-F9FA-72C8F741388A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6955451" y="3654884"/>
                  <a:ext cx="15012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414" name="筆跡 413">
                  <a:extLst>
                    <a:ext uri="{FF2B5EF4-FFF2-40B4-BE49-F238E27FC236}">
                      <a16:creationId xmlns:a16="http://schemas.microsoft.com/office/drawing/2014/main" id="{FA1413F6-4440-40BC-AFAA-7A1FFDDF945C}"/>
                    </a:ext>
                  </a:extLst>
                </p14:cNvPr>
                <p14:cNvContentPartPr/>
                <p14:nvPr/>
              </p14:nvContentPartPr>
              <p14:xfrm>
                <a:off x="6887771" y="3707444"/>
                <a:ext cx="163800" cy="205920"/>
              </p14:xfrm>
            </p:contentPart>
          </mc:Choice>
          <mc:Fallback>
            <p:pic>
              <p:nvPicPr>
                <p:cNvPr id="414" name="筆跡 413">
                  <a:extLst>
                    <a:ext uri="{FF2B5EF4-FFF2-40B4-BE49-F238E27FC236}">
                      <a16:creationId xmlns:a16="http://schemas.microsoft.com/office/drawing/2014/main" id="{FA1413F6-4440-40BC-AFAA-7A1FFDDF945C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6869771" y="3689412"/>
                  <a:ext cx="199440" cy="24162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415" name="筆跡 414">
                  <a:extLst>
                    <a:ext uri="{FF2B5EF4-FFF2-40B4-BE49-F238E27FC236}">
                      <a16:creationId xmlns:a16="http://schemas.microsoft.com/office/drawing/2014/main" id="{AC2E6242-D144-EB9E-0C09-36D86FE3A96A}"/>
                    </a:ext>
                  </a:extLst>
                </p14:cNvPr>
                <p14:cNvContentPartPr/>
                <p14:nvPr/>
              </p14:nvContentPartPr>
              <p14:xfrm>
                <a:off x="6909371" y="3839924"/>
                <a:ext cx="35280" cy="51840"/>
              </p14:xfrm>
            </p:contentPart>
          </mc:Choice>
          <mc:Fallback>
            <p:pic>
              <p:nvPicPr>
                <p:cNvPr id="415" name="筆跡 414">
                  <a:extLst>
                    <a:ext uri="{FF2B5EF4-FFF2-40B4-BE49-F238E27FC236}">
                      <a16:creationId xmlns:a16="http://schemas.microsoft.com/office/drawing/2014/main" id="{AC2E6242-D144-EB9E-0C09-36D86FE3A96A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6891371" y="3821798"/>
                  <a:ext cx="70920" cy="8772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416" name="筆跡 415">
                  <a:extLst>
                    <a:ext uri="{FF2B5EF4-FFF2-40B4-BE49-F238E27FC236}">
                      <a16:creationId xmlns:a16="http://schemas.microsoft.com/office/drawing/2014/main" id="{630B7B36-41FE-A3DE-A7CD-DE5F37303247}"/>
                    </a:ext>
                  </a:extLst>
                </p14:cNvPr>
                <p14:cNvContentPartPr/>
                <p14:nvPr/>
              </p14:nvContentPartPr>
              <p14:xfrm>
                <a:off x="4750091" y="3537524"/>
                <a:ext cx="100080" cy="140400"/>
              </p14:xfrm>
            </p:contentPart>
          </mc:Choice>
          <mc:Fallback>
            <p:pic>
              <p:nvPicPr>
                <p:cNvPr id="416" name="筆跡 415">
                  <a:extLst>
                    <a:ext uri="{FF2B5EF4-FFF2-40B4-BE49-F238E27FC236}">
                      <a16:creationId xmlns:a16="http://schemas.microsoft.com/office/drawing/2014/main" id="{630B7B36-41FE-A3DE-A7CD-DE5F37303247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4732091" y="3519524"/>
                  <a:ext cx="13572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417" name="筆跡 416">
                  <a:extLst>
                    <a:ext uri="{FF2B5EF4-FFF2-40B4-BE49-F238E27FC236}">
                      <a16:creationId xmlns:a16="http://schemas.microsoft.com/office/drawing/2014/main" id="{D6190FE0-CC19-A6C9-7398-CC80D4BF48F4}"/>
                    </a:ext>
                  </a:extLst>
                </p14:cNvPr>
                <p14:cNvContentPartPr/>
                <p14:nvPr/>
              </p14:nvContentPartPr>
              <p14:xfrm>
                <a:off x="4627331" y="3615644"/>
                <a:ext cx="165960" cy="207720"/>
              </p14:xfrm>
            </p:contentPart>
          </mc:Choice>
          <mc:Fallback>
            <p:pic>
              <p:nvPicPr>
                <p:cNvPr id="417" name="筆跡 416">
                  <a:extLst>
                    <a:ext uri="{FF2B5EF4-FFF2-40B4-BE49-F238E27FC236}">
                      <a16:creationId xmlns:a16="http://schemas.microsoft.com/office/drawing/2014/main" id="{D6190FE0-CC19-A6C9-7398-CC80D4BF48F4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4609331" y="3597644"/>
                  <a:ext cx="20160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420" name="筆跡 419">
                  <a:extLst>
                    <a:ext uri="{FF2B5EF4-FFF2-40B4-BE49-F238E27FC236}">
                      <a16:creationId xmlns:a16="http://schemas.microsoft.com/office/drawing/2014/main" id="{46767045-8204-32D7-497E-905748BA3175}"/>
                    </a:ext>
                  </a:extLst>
                </p14:cNvPr>
                <p14:cNvContentPartPr/>
                <p14:nvPr/>
              </p14:nvContentPartPr>
              <p14:xfrm>
                <a:off x="5088491" y="3828404"/>
                <a:ext cx="415440" cy="16200"/>
              </p14:xfrm>
            </p:contentPart>
          </mc:Choice>
          <mc:Fallback>
            <p:pic>
              <p:nvPicPr>
                <p:cNvPr id="420" name="筆跡 419">
                  <a:extLst>
                    <a:ext uri="{FF2B5EF4-FFF2-40B4-BE49-F238E27FC236}">
                      <a16:creationId xmlns:a16="http://schemas.microsoft.com/office/drawing/2014/main" id="{46767045-8204-32D7-497E-905748BA3175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5070491" y="3810404"/>
                  <a:ext cx="45108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422" name="筆跡 421">
                  <a:extLst>
                    <a:ext uri="{FF2B5EF4-FFF2-40B4-BE49-F238E27FC236}">
                      <a16:creationId xmlns:a16="http://schemas.microsoft.com/office/drawing/2014/main" id="{5F042A41-DBE3-DCF4-EE7C-DB4D80DAAC7D}"/>
                    </a:ext>
                  </a:extLst>
                </p14:cNvPr>
                <p14:cNvContentPartPr/>
                <p14:nvPr/>
              </p14:nvContentPartPr>
              <p14:xfrm>
                <a:off x="6445331" y="3829844"/>
                <a:ext cx="294120" cy="36720"/>
              </p14:xfrm>
            </p:contentPart>
          </mc:Choice>
          <mc:Fallback>
            <p:pic>
              <p:nvPicPr>
                <p:cNvPr id="422" name="筆跡 421">
                  <a:extLst>
                    <a:ext uri="{FF2B5EF4-FFF2-40B4-BE49-F238E27FC236}">
                      <a16:creationId xmlns:a16="http://schemas.microsoft.com/office/drawing/2014/main" id="{5F042A41-DBE3-DCF4-EE7C-DB4D80DAAC7D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6427309" y="3811844"/>
                  <a:ext cx="329804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423" name="筆跡 422">
                  <a:extLst>
                    <a:ext uri="{FF2B5EF4-FFF2-40B4-BE49-F238E27FC236}">
                      <a16:creationId xmlns:a16="http://schemas.microsoft.com/office/drawing/2014/main" id="{6217A4E4-84B8-AFBF-1114-25B9F862397B}"/>
                    </a:ext>
                  </a:extLst>
                </p14:cNvPr>
                <p14:cNvContentPartPr/>
                <p14:nvPr/>
              </p14:nvContentPartPr>
              <p14:xfrm>
                <a:off x="6637571" y="3843884"/>
                <a:ext cx="267120" cy="32040"/>
              </p14:xfrm>
            </p:contentPart>
          </mc:Choice>
          <mc:Fallback>
            <p:pic>
              <p:nvPicPr>
                <p:cNvPr id="423" name="筆跡 422">
                  <a:extLst>
                    <a:ext uri="{FF2B5EF4-FFF2-40B4-BE49-F238E27FC236}">
                      <a16:creationId xmlns:a16="http://schemas.microsoft.com/office/drawing/2014/main" id="{6217A4E4-84B8-AFBF-1114-25B9F862397B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6619571" y="3825884"/>
                  <a:ext cx="30276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424" name="筆跡 423">
                  <a:extLst>
                    <a:ext uri="{FF2B5EF4-FFF2-40B4-BE49-F238E27FC236}">
                      <a16:creationId xmlns:a16="http://schemas.microsoft.com/office/drawing/2014/main" id="{5E539BC3-EA42-31AD-C5BA-EABA876811D4}"/>
                    </a:ext>
                  </a:extLst>
                </p14:cNvPr>
                <p14:cNvContentPartPr/>
                <p14:nvPr/>
              </p14:nvContentPartPr>
              <p14:xfrm>
                <a:off x="6814331" y="3896444"/>
                <a:ext cx="71640" cy="333000"/>
              </p14:xfrm>
            </p:contentPart>
          </mc:Choice>
          <mc:Fallback>
            <p:pic>
              <p:nvPicPr>
                <p:cNvPr id="424" name="筆跡 423">
                  <a:extLst>
                    <a:ext uri="{FF2B5EF4-FFF2-40B4-BE49-F238E27FC236}">
                      <a16:creationId xmlns:a16="http://schemas.microsoft.com/office/drawing/2014/main" id="{5E539BC3-EA42-31AD-C5BA-EABA876811D4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6796331" y="3878444"/>
                  <a:ext cx="107280" cy="36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425" name="筆跡 424">
                  <a:extLst>
                    <a:ext uri="{FF2B5EF4-FFF2-40B4-BE49-F238E27FC236}">
                      <a16:creationId xmlns:a16="http://schemas.microsoft.com/office/drawing/2014/main" id="{D4615260-4A66-CFC7-42D9-2320E5C3D556}"/>
                    </a:ext>
                  </a:extLst>
                </p14:cNvPr>
                <p14:cNvContentPartPr/>
                <p14:nvPr/>
              </p14:nvContentPartPr>
              <p14:xfrm>
                <a:off x="6845651" y="4129364"/>
                <a:ext cx="31320" cy="750960"/>
              </p14:xfrm>
            </p:contentPart>
          </mc:Choice>
          <mc:Fallback>
            <p:pic>
              <p:nvPicPr>
                <p:cNvPr id="425" name="筆跡 424">
                  <a:extLst>
                    <a:ext uri="{FF2B5EF4-FFF2-40B4-BE49-F238E27FC236}">
                      <a16:creationId xmlns:a16="http://schemas.microsoft.com/office/drawing/2014/main" id="{D4615260-4A66-CFC7-42D9-2320E5C3D556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6827651" y="4111364"/>
                  <a:ext cx="66960" cy="78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426" name="筆跡 425">
                  <a:extLst>
                    <a:ext uri="{FF2B5EF4-FFF2-40B4-BE49-F238E27FC236}">
                      <a16:creationId xmlns:a16="http://schemas.microsoft.com/office/drawing/2014/main" id="{0B5B6627-BB1A-8B7C-7AED-17B5B63A18F4}"/>
                    </a:ext>
                  </a:extLst>
                </p14:cNvPr>
                <p14:cNvContentPartPr/>
                <p14:nvPr/>
              </p14:nvContentPartPr>
              <p14:xfrm>
                <a:off x="6807491" y="4757564"/>
                <a:ext cx="31320" cy="565200"/>
              </p14:xfrm>
            </p:contentPart>
          </mc:Choice>
          <mc:Fallback>
            <p:pic>
              <p:nvPicPr>
                <p:cNvPr id="426" name="筆跡 425">
                  <a:extLst>
                    <a:ext uri="{FF2B5EF4-FFF2-40B4-BE49-F238E27FC236}">
                      <a16:creationId xmlns:a16="http://schemas.microsoft.com/office/drawing/2014/main" id="{0B5B6627-BB1A-8B7C-7AED-17B5B63A18F4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6789491" y="4739564"/>
                  <a:ext cx="66960" cy="60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427" name="筆跡 426">
                  <a:extLst>
                    <a:ext uri="{FF2B5EF4-FFF2-40B4-BE49-F238E27FC236}">
                      <a16:creationId xmlns:a16="http://schemas.microsoft.com/office/drawing/2014/main" id="{5887EB6B-EFA2-E6BA-92F4-3E0B07D46A10}"/>
                    </a:ext>
                  </a:extLst>
                </p14:cNvPr>
                <p14:cNvContentPartPr/>
                <p14:nvPr/>
              </p14:nvContentPartPr>
              <p14:xfrm>
                <a:off x="7058771" y="3699164"/>
                <a:ext cx="19800" cy="662760"/>
              </p14:xfrm>
            </p:contentPart>
          </mc:Choice>
          <mc:Fallback>
            <p:pic>
              <p:nvPicPr>
                <p:cNvPr id="427" name="筆跡 426">
                  <a:extLst>
                    <a:ext uri="{FF2B5EF4-FFF2-40B4-BE49-F238E27FC236}">
                      <a16:creationId xmlns:a16="http://schemas.microsoft.com/office/drawing/2014/main" id="{5887EB6B-EFA2-E6BA-92F4-3E0B07D46A10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7040438" y="3681164"/>
                  <a:ext cx="56100" cy="69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428" name="筆跡 427">
                  <a:extLst>
                    <a:ext uri="{FF2B5EF4-FFF2-40B4-BE49-F238E27FC236}">
                      <a16:creationId xmlns:a16="http://schemas.microsoft.com/office/drawing/2014/main" id="{B4066DE1-D163-132E-DE73-0BCB7E30C314}"/>
                    </a:ext>
                  </a:extLst>
                </p14:cNvPr>
                <p14:cNvContentPartPr/>
                <p14:nvPr/>
              </p14:nvContentPartPr>
              <p14:xfrm>
                <a:off x="7007291" y="4129364"/>
                <a:ext cx="47880" cy="816480"/>
              </p14:xfrm>
            </p:contentPart>
          </mc:Choice>
          <mc:Fallback>
            <p:pic>
              <p:nvPicPr>
                <p:cNvPr id="428" name="筆跡 427">
                  <a:extLst>
                    <a:ext uri="{FF2B5EF4-FFF2-40B4-BE49-F238E27FC236}">
                      <a16:creationId xmlns:a16="http://schemas.microsoft.com/office/drawing/2014/main" id="{B4066DE1-D163-132E-DE73-0BCB7E30C314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6989425" y="4111356"/>
                  <a:ext cx="83254" cy="85213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429" name="筆跡 428">
                  <a:extLst>
                    <a:ext uri="{FF2B5EF4-FFF2-40B4-BE49-F238E27FC236}">
                      <a16:creationId xmlns:a16="http://schemas.microsoft.com/office/drawing/2014/main" id="{83561CA4-4C37-B938-966B-DD95741F61B3}"/>
                    </a:ext>
                  </a:extLst>
                </p14:cNvPr>
                <p14:cNvContentPartPr/>
                <p14:nvPr/>
              </p14:nvContentPartPr>
              <p14:xfrm>
                <a:off x="6996131" y="4829924"/>
                <a:ext cx="9360" cy="392040"/>
              </p14:xfrm>
            </p:contentPart>
          </mc:Choice>
          <mc:Fallback>
            <p:pic>
              <p:nvPicPr>
                <p:cNvPr id="429" name="筆跡 428">
                  <a:extLst>
                    <a:ext uri="{FF2B5EF4-FFF2-40B4-BE49-F238E27FC236}">
                      <a16:creationId xmlns:a16="http://schemas.microsoft.com/office/drawing/2014/main" id="{83561CA4-4C37-B938-966B-DD95741F61B3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6978131" y="4811924"/>
                  <a:ext cx="45000" cy="42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430" name="筆跡 429">
                  <a:extLst>
                    <a:ext uri="{FF2B5EF4-FFF2-40B4-BE49-F238E27FC236}">
                      <a16:creationId xmlns:a16="http://schemas.microsoft.com/office/drawing/2014/main" id="{4C2ED0BD-814F-D766-9C88-DDC3730CBC98}"/>
                    </a:ext>
                  </a:extLst>
                </p14:cNvPr>
                <p14:cNvContentPartPr/>
                <p14:nvPr/>
              </p14:nvContentPartPr>
              <p14:xfrm>
                <a:off x="7002251" y="5149604"/>
                <a:ext cx="19080" cy="282240"/>
              </p14:xfrm>
            </p:contentPart>
          </mc:Choice>
          <mc:Fallback>
            <p:pic>
              <p:nvPicPr>
                <p:cNvPr id="430" name="筆跡 429">
                  <a:extLst>
                    <a:ext uri="{FF2B5EF4-FFF2-40B4-BE49-F238E27FC236}">
                      <a16:creationId xmlns:a16="http://schemas.microsoft.com/office/drawing/2014/main" id="{4C2ED0BD-814F-D766-9C88-DDC3730CBC98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6984251" y="5131604"/>
                  <a:ext cx="54720" cy="31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431" name="筆跡 430">
                  <a:extLst>
                    <a:ext uri="{FF2B5EF4-FFF2-40B4-BE49-F238E27FC236}">
                      <a16:creationId xmlns:a16="http://schemas.microsoft.com/office/drawing/2014/main" id="{3988A23D-C1F9-F007-4A07-E07703080F9D}"/>
                    </a:ext>
                  </a:extLst>
                </p14:cNvPr>
                <p14:cNvContentPartPr/>
                <p14:nvPr/>
              </p14:nvContentPartPr>
              <p14:xfrm>
                <a:off x="7026731" y="5371364"/>
                <a:ext cx="5040" cy="30240"/>
              </p14:xfrm>
            </p:contentPart>
          </mc:Choice>
          <mc:Fallback>
            <p:pic>
              <p:nvPicPr>
                <p:cNvPr id="431" name="筆跡 430">
                  <a:extLst>
                    <a:ext uri="{FF2B5EF4-FFF2-40B4-BE49-F238E27FC236}">
                      <a16:creationId xmlns:a16="http://schemas.microsoft.com/office/drawing/2014/main" id="{3988A23D-C1F9-F007-4A07-E07703080F9D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7008731" y="5353147"/>
                  <a:ext cx="40680" cy="6630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432" name="筆跡 431">
                  <a:extLst>
                    <a:ext uri="{FF2B5EF4-FFF2-40B4-BE49-F238E27FC236}">
                      <a16:creationId xmlns:a16="http://schemas.microsoft.com/office/drawing/2014/main" id="{A709B271-2319-0C14-E4FC-5FEC519145ED}"/>
                    </a:ext>
                  </a:extLst>
                </p14:cNvPr>
                <p14:cNvContentPartPr/>
                <p14:nvPr/>
              </p14:nvContentPartPr>
              <p14:xfrm>
                <a:off x="6838811" y="3967004"/>
                <a:ext cx="55080" cy="915480"/>
              </p14:xfrm>
            </p:contentPart>
          </mc:Choice>
          <mc:Fallback>
            <p:pic>
              <p:nvPicPr>
                <p:cNvPr id="432" name="筆跡 431">
                  <a:extLst>
                    <a:ext uri="{FF2B5EF4-FFF2-40B4-BE49-F238E27FC236}">
                      <a16:creationId xmlns:a16="http://schemas.microsoft.com/office/drawing/2014/main" id="{A709B271-2319-0C14-E4FC-5FEC519145ED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6820693" y="3949004"/>
                  <a:ext cx="90954" cy="9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433" name="筆跡 432">
                  <a:extLst>
                    <a:ext uri="{FF2B5EF4-FFF2-40B4-BE49-F238E27FC236}">
                      <a16:creationId xmlns:a16="http://schemas.microsoft.com/office/drawing/2014/main" id="{8C2FE4C0-EC26-CA88-44F9-FED385FCA2C8}"/>
                    </a:ext>
                  </a:extLst>
                </p14:cNvPr>
                <p14:cNvContentPartPr/>
                <p14:nvPr/>
              </p14:nvContentPartPr>
              <p14:xfrm>
                <a:off x="6819011" y="4792484"/>
                <a:ext cx="20520" cy="620640"/>
              </p14:xfrm>
            </p:contentPart>
          </mc:Choice>
          <mc:Fallback>
            <p:pic>
              <p:nvPicPr>
                <p:cNvPr id="433" name="筆跡 432">
                  <a:extLst>
                    <a:ext uri="{FF2B5EF4-FFF2-40B4-BE49-F238E27FC236}">
                      <a16:creationId xmlns:a16="http://schemas.microsoft.com/office/drawing/2014/main" id="{8C2FE4C0-EC26-CA88-44F9-FED385FCA2C8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6801011" y="4774494"/>
                  <a:ext cx="56160" cy="65625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434" name="筆跡 433">
                  <a:extLst>
                    <a:ext uri="{FF2B5EF4-FFF2-40B4-BE49-F238E27FC236}">
                      <a16:creationId xmlns:a16="http://schemas.microsoft.com/office/drawing/2014/main" id="{46110D2A-D6CF-1D9D-AF0C-47A5451CF92C}"/>
                    </a:ext>
                  </a:extLst>
                </p14:cNvPr>
                <p14:cNvContentPartPr/>
                <p14:nvPr/>
              </p14:nvContentPartPr>
              <p14:xfrm>
                <a:off x="6789131" y="5256524"/>
                <a:ext cx="10080" cy="425880"/>
              </p14:xfrm>
            </p:contentPart>
          </mc:Choice>
          <mc:Fallback>
            <p:pic>
              <p:nvPicPr>
                <p:cNvPr id="434" name="筆跡 433">
                  <a:extLst>
                    <a:ext uri="{FF2B5EF4-FFF2-40B4-BE49-F238E27FC236}">
                      <a16:creationId xmlns:a16="http://schemas.microsoft.com/office/drawing/2014/main" id="{46110D2A-D6CF-1D9D-AF0C-47A5451CF92C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6770464" y="5238524"/>
                  <a:ext cx="47040" cy="46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435" name="筆跡 434">
                  <a:extLst>
                    <a:ext uri="{FF2B5EF4-FFF2-40B4-BE49-F238E27FC236}">
                      <a16:creationId xmlns:a16="http://schemas.microsoft.com/office/drawing/2014/main" id="{7F5744F2-20D1-7812-DA3B-9AB0F58E4531}"/>
                    </a:ext>
                  </a:extLst>
                </p14:cNvPr>
                <p14:cNvContentPartPr/>
                <p14:nvPr/>
              </p14:nvContentPartPr>
              <p14:xfrm>
                <a:off x="6802091" y="5585564"/>
                <a:ext cx="104400" cy="146880"/>
              </p14:xfrm>
            </p:contentPart>
          </mc:Choice>
          <mc:Fallback>
            <p:pic>
              <p:nvPicPr>
                <p:cNvPr id="435" name="筆跡 434">
                  <a:extLst>
                    <a:ext uri="{FF2B5EF4-FFF2-40B4-BE49-F238E27FC236}">
                      <a16:creationId xmlns:a16="http://schemas.microsoft.com/office/drawing/2014/main" id="{7F5744F2-20D1-7812-DA3B-9AB0F58E4531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6784029" y="5567564"/>
                  <a:ext cx="140163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436" name="筆跡 435">
                  <a:extLst>
                    <a:ext uri="{FF2B5EF4-FFF2-40B4-BE49-F238E27FC236}">
                      <a16:creationId xmlns:a16="http://schemas.microsoft.com/office/drawing/2014/main" id="{53AEBB5B-4E90-E227-2E36-BF728334F5F9}"/>
                    </a:ext>
                  </a:extLst>
                </p14:cNvPr>
                <p14:cNvContentPartPr/>
                <p14:nvPr/>
              </p14:nvContentPartPr>
              <p14:xfrm>
                <a:off x="6868691" y="5428604"/>
                <a:ext cx="145080" cy="205920"/>
              </p14:xfrm>
            </p:contentPart>
          </mc:Choice>
          <mc:Fallback>
            <p:pic>
              <p:nvPicPr>
                <p:cNvPr id="436" name="筆跡 435">
                  <a:extLst>
                    <a:ext uri="{FF2B5EF4-FFF2-40B4-BE49-F238E27FC236}">
                      <a16:creationId xmlns:a16="http://schemas.microsoft.com/office/drawing/2014/main" id="{53AEBB5B-4E90-E227-2E36-BF728334F5F9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6850691" y="5410572"/>
                  <a:ext cx="180720" cy="24162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437" name="筆跡 436">
                  <a:extLst>
                    <a:ext uri="{FF2B5EF4-FFF2-40B4-BE49-F238E27FC236}">
                      <a16:creationId xmlns:a16="http://schemas.microsoft.com/office/drawing/2014/main" id="{71972229-164F-2980-26D8-3C0B0ECC9470}"/>
                    </a:ext>
                  </a:extLst>
                </p14:cNvPr>
                <p14:cNvContentPartPr/>
                <p14:nvPr/>
              </p14:nvContentPartPr>
              <p14:xfrm>
                <a:off x="6952211" y="5505644"/>
                <a:ext cx="18360" cy="27720"/>
              </p14:xfrm>
            </p:contentPart>
          </mc:Choice>
          <mc:Fallback>
            <p:pic>
              <p:nvPicPr>
                <p:cNvPr id="437" name="筆跡 436">
                  <a:extLst>
                    <a:ext uri="{FF2B5EF4-FFF2-40B4-BE49-F238E27FC236}">
                      <a16:creationId xmlns:a16="http://schemas.microsoft.com/office/drawing/2014/main" id="{71972229-164F-2980-26D8-3C0B0ECC9470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6934557" y="5487644"/>
                  <a:ext cx="53315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439" name="筆跡 438">
                  <a:extLst>
                    <a:ext uri="{FF2B5EF4-FFF2-40B4-BE49-F238E27FC236}">
                      <a16:creationId xmlns:a16="http://schemas.microsoft.com/office/drawing/2014/main" id="{84B18B9F-DF20-E63C-5C65-5F412637CA2A}"/>
                    </a:ext>
                  </a:extLst>
                </p14:cNvPr>
                <p14:cNvContentPartPr/>
                <p14:nvPr/>
              </p14:nvContentPartPr>
              <p14:xfrm>
                <a:off x="4636331" y="3751724"/>
                <a:ext cx="347760" cy="88200"/>
              </p14:xfrm>
            </p:contentPart>
          </mc:Choice>
          <mc:Fallback>
            <p:pic>
              <p:nvPicPr>
                <p:cNvPr id="439" name="筆跡 438">
                  <a:extLst>
                    <a:ext uri="{FF2B5EF4-FFF2-40B4-BE49-F238E27FC236}">
                      <a16:creationId xmlns:a16="http://schemas.microsoft.com/office/drawing/2014/main" id="{84B18B9F-DF20-E63C-5C65-5F412637CA2A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4618331" y="3733724"/>
                  <a:ext cx="38340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440" name="筆跡 439">
                  <a:extLst>
                    <a:ext uri="{FF2B5EF4-FFF2-40B4-BE49-F238E27FC236}">
                      <a16:creationId xmlns:a16="http://schemas.microsoft.com/office/drawing/2014/main" id="{BCFCF4CC-0F2D-DE73-0B62-AB86CA597E8A}"/>
                    </a:ext>
                  </a:extLst>
                </p14:cNvPr>
                <p14:cNvContentPartPr/>
                <p14:nvPr/>
              </p14:nvContentPartPr>
              <p14:xfrm>
                <a:off x="4780331" y="3805004"/>
                <a:ext cx="265320" cy="37080"/>
              </p14:xfrm>
            </p:contentPart>
          </mc:Choice>
          <mc:Fallback>
            <p:pic>
              <p:nvPicPr>
                <p:cNvPr id="440" name="筆跡 439">
                  <a:extLst>
                    <a:ext uri="{FF2B5EF4-FFF2-40B4-BE49-F238E27FC236}">
                      <a16:creationId xmlns:a16="http://schemas.microsoft.com/office/drawing/2014/main" id="{BCFCF4CC-0F2D-DE73-0B62-AB86CA597E8A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4762331" y="3787004"/>
                  <a:ext cx="30096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441" name="筆跡 440">
                  <a:extLst>
                    <a:ext uri="{FF2B5EF4-FFF2-40B4-BE49-F238E27FC236}">
                      <a16:creationId xmlns:a16="http://schemas.microsoft.com/office/drawing/2014/main" id="{0A35F96B-4E10-CE5E-1B4C-756AA22412C5}"/>
                    </a:ext>
                  </a:extLst>
                </p14:cNvPr>
                <p14:cNvContentPartPr/>
                <p14:nvPr/>
              </p14:nvContentPartPr>
              <p14:xfrm>
                <a:off x="4810571" y="3861524"/>
                <a:ext cx="304560" cy="15480"/>
              </p14:xfrm>
            </p:contentPart>
          </mc:Choice>
          <mc:Fallback>
            <p:pic>
              <p:nvPicPr>
                <p:cNvPr id="441" name="筆跡 440">
                  <a:extLst>
                    <a:ext uri="{FF2B5EF4-FFF2-40B4-BE49-F238E27FC236}">
                      <a16:creationId xmlns:a16="http://schemas.microsoft.com/office/drawing/2014/main" id="{0A35F96B-4E10-CE5E-1B4C-756AA22412C5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4792550" y="3843524"/>
                  <a:ext cx="340242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442" name="筆跡 441">
                  <a:extLst>
                    <a:ext uri="{FF2B5EF4-FFF2-40B4-BE49-F238E27FC236}">
                      <a16:creationId xmlns:a16="http://schemas.microsoft.com/office/drawing/2014/main" id="{0C3D63EA-AD1D-D3B7-DD2B-FAD7342B5B1F}"/>
                    </a:ext>
                  </a:extLst>
                </p14:cNvPr>
                <p14:cNvContentPartPr/>
                <p14:nvPr/>
              </p14:nvContentPartPr>
              <p14:xfrm>
                <a:off x="4670171" y="3786284"/>
                <a:ext cx="64440" cy="557640"/>
              </p14:xfrm>
            </p:contentPart>
          </mc:Choice>
          <mc:Fallback>
            <p:pic>
              <p:nvPicPr>
                <p:cNvPr id="442" name="筆跡 441">
                  <a:extLst>
                    <a:ext uri="{FF2B5EF4-FFF2-40B4-BE49-F238E27FC236}">
                      <a16:creationId xmlns:a16="http://schemas.microsoft.com/office/drawing/2014/main" id="{0C3D63EA-AD1D-D3B7-DD2B-FAD7342B5B1F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4652171" y="3768296"/>
                  <a:ext cx="100080" cy="59325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443" name="筆跡 442">
                  <a:extLst>
                    <a:ext uri="{FF2B5EF4-FFF2-40B4-BE49-F238E27FC236}">
                      <a16:creationId xmlns:a16="http://schemas.microsoft.com/office/drawing/2014/main" id="{64E08504-E684-E5AC-AE02-7BFB5D26C227}"/>
                    </a:ext>
                  </a:extLst>
                </p14:cNvPr>
                <p14:cNvContentPartPr/>
                <p14:nvPr/>
              </p14:nvContentPartPr>
              <p14:xfrm>
                <a:off x="4700771" y="4107404"/>
                <a:ext cx="32760" cy="903600"/>
              </p14:xfrm>
            </p:contentPart>
          </mc:Choice>
          <mc:Fallback>
            <p:pic>
              <p:nvPicPr>
                <p:cNvPr id="443" name="筆跡 442">
                  <a:extLst>
                    <a:ext uri="{FF2B5EF4-FFF2-40B4-BE49-F238E27FC236}">
                      <a16:creationId xmlns:a16="http://schemas.microsoft.com/office/drawing/2014/main" id="{64E08504-E684-E5AC-AE02-7BFB5D26C227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4682571" y="4089404"/>
                  <a:ext cx="68796" cy="9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444" name="筆跡 443">
                  <a:extLst>
                    <a:ext uri="{FF2B5EF4-FFF2-40B4-BE49-F238E27FC236}">
                      <a16:creationId xmlns:a16="http://schemas.microsoft.com/office/drawing/2014/main" id="{541D4F31-0D40-0516-E311-A7732032B18C}"/>
                    </a:ext>
                  </a:extLst>
                </p14:cNvPr>
                <p14:cNvContentPartPr/>
                <p14:nvPr/>
              </p14:nvContentPartPr>
              <p14:xfrm>
                <a:off x="4719131" y="4773764"/>
                <a:ext cx="28800" cy="615240"/>
              </p14:xfrm>
            </p:contentPart>
          </mc:Choice>
          <mc:Fallback>
            <p:pic>
              <p:nvPicPr>
                <p:cNvPr id="444" name="筆跡 443">
                  <a:extLst>
                    <a:ext uri="{FF2B5EF4-FFF2-40B4-BE49-F238E27FC236}">
                      <a16:creationId xmlns:a16="http://schemas.microsoft.com/office/drawing/2014/main" id="{541D4F31-0D40-0516-E311-A7732032B18C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4701353" y="4755764"/>
                  <a:ext cx="64000" cy="65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445" name="筆跡 444">
                  <a:extLst>
                    <a:ext uri="{FF2B5EF4-FFF2-40B4-BE49-F238E27FC236}">
                      <a16:creationId xmlns:a16="http://schemas.microsoft.com/office/drawing/2014/main" id="{2F3FA47A-D482-6DEE-0D16-EE6DDDE5191E}"/>
                    </a:ext>
                  </a:extLst>
                </p14:cNvPr>
                <p14:cNvContentPartPr/>
                <p14:nvPr/>
              </p14:nvContentPartPr>
              <p14:xfrm>
                <a:off x="4738931" y="5232044"/>
                <a:ext cx="5040" cy="195480"/>
              </p14:xfrm>
            </p:contentPart>
          </mc:Choice>
          <mc:Fallback>
            <p:pic>
              <p:nvPicPr>
                <p:cNvPr id="445" name="筆跡 444">
                  <a:extLst>
                    <a:ext uri="{FF2B5EF4-FFF2-40B4-BE49-F238E27FC236}">
                      <a16:creationId xmlns:a16="http://schemas.microsoft.com/office/drawing/2014/main" id="{2F3FA47A-D482-6DEE-0D16-EE6DDDE5191E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4720931" y="5214044"/>
                  <a:ext cx="4068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446" name="筆跡 445">
                  <a:extLst>
                    <a:ext uri="{FF2B5EF4-FFF2-40B4-BE49-F238E27FC236}">
                      <a16:creationId xmlns:a16="http://schemas.microsoft.com/office/drawing/2014/main" id="{EB27D2DF-8ADD-5368-A263-94807378DE87}"/>
                    </a:ext>
                  </a:extLst>
                </p14:cNvPr>
                <p14:cNvContentPartPr/>
                <p14:nvPr/>
              </p14:nvContentPartPr>
              <p14:xfrm>
                <a:off x="4733171" y="5269844"/>
                <a:ext cx="4320" cy="176760"/>
              </p14:xfrm>
            </p:contentPart>
          </mc:Choice>
          <mc:Fallback>
            <p:pic>
              <p:nvPicPr>
                <p:cNvPr id="446" name="筆跡 445">
                  <a:extLst>
                    <a:ext uri="{FF2B5EF4-FFF2-40B4-BE49-F238E27FC236}">
                      <a16:creationId xmlns:a16="http://schemas.microsoft.com/office/drawing/2014/main" id="{EB27D2DF-8ADD-5368-A263-94807378DE87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4715171" y="5251807"/>
                  <a:ext cx="39960" cy="21247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447" name="筆跡 446">
                  <a:extLst>
                    <a:ext uri="{FF2B5EF4-FFF2-40B4-BE49-F238E27FC236}">
                      <a16:creationId xmlns:a16="http://schemas.microsoft.com/office/drawing/2014/main" id="{5B2F8026-348D-7B4B-8091-56510B8F9D23}"/>
                    </a:ext>
                  </a:extLst>
                </p14:cNvPr>
                <p14:cNvContentPartPr/>
                <p14:nvPr/>
              </p14:nvContentPartPr>
              <p14:xfrm>
                <a:off x="4726691" y="5521484"/>
                <a:ext cx="394200" cy="11520"/>
              </p14:xfrm>
            </p:contentPart>
          </mc:Choice>
          <mc:Fallback>
            <p:pic>
              <p:nvPicPr>
                <p:cNvPr id="447" name="筆跡 446">
                  <a:extLst>
                    <a:ext uri="{FF2B5EF4-FFF2-40B4-BE49-F238E27FC236}">
                      <a16:creationId xmlns:a16="http://schemas.microsoft.com/office/drawing/2014/main" id="{5B2F8026-348D-7B4B-8091-56510B8F9D23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4708707" y="5503484"/>
                  <a:ext cx="429807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448" name="筆跡 447">
                  <a:extLst>
                    <a:ext uri="{FF2B5EF4-FFF2-40B4-BE49-F238E27FC236}">
                      <a16:creationId xmlns:a16="http://schemas.microsoft.com/office/drawing/2014/main" id="{93CC4146-B9ED-022B-C2D6-D42E5926761D}"/>
                    </a:ext>
                  </a:extLst>
                </p14:cNvPr>
                <p14:cNvContentPartPr/>
                <p14:nvPr/>
              </p14:nvContentPartPr>
              <p14:xfrm>
                <a:off x="5022971" y="5486564"/>
                <a:ext cx="648720" cy="115560"/>
              </p14:xfrm>
            </p:contentPart>
          </mc:Choice>
          <mc:Fallback>
            <p:pic>
              <p:nvPicPr>
                <p:cNvPr id="448" name="筆跡 447">
                  <a:extLst>
                    <a:ext uri="{FF2B5EF4-FFF2-40B4-BE49-F238E27FC236}">
                      <a16:creationId xmlns:a16="http://schemas.microsoft.com/office/drawing/2014/main" id="{93CC4146-B9ED-022B-C2D6-D42E5926761D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5004971" y="5468620"/>
                  <a:ext cx="684360" cy="15108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449" name="筆跡 448">
                  <a:extLst>
                    <a:ext uri="{FF2B5EF4-FFF2-40B4-BE49-F238E27FC236}">
                      <a16:creationId xmlns:a16="http://schemas.microsoft.com/office/drawing/2014/main" id="{0CFD34E0-D105-1322-103A-25ABB9A4131D}"/>
                    </a:ext>
                  </a:extLst>
                </p14:cNvPr>
                <p14:cNvContentPartPr/>
                <p14:nvPr/>
              </p14:nvContentPartPr>
              <p14:xfrm>
                <a:off x="5543891" y="5588084"/>
                <a:ext cx="687960" cy="58680"/>
              </p14:xfrm>
            </p:contentPart>
          </mc:Choice>
          <mc:Fallback>
            <p:pic>
              <p:nvPicPr>
                <p:cNvPr id="449" name="筆跡 448">
                  <a:extLst>
                    <a:ext uri="{FF2B5EF4-FFF2-40B4-BE49-F238E27FC236}">
                      <a16:creationId xmlns:a16="http://schemas.microsoft.com/office/drawing/2014/main" id="{0CFD34E0-D105-1322-103A-25ABB9A4131D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5525891" y="5570084"/>
                  <a:ext cx="72360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450" name="筆跡 449">
                  <a:extLst>
                    <a:ext uri="{FF2B5EF4-FFF2-40B4-BE49-F238E27FC236}">
                      <a16:creationId xmlns:a16="http://schemas.microsoft.com/office/drawing/2014/main" id="{831ABB98-6C9F-AD26-8EF1-F6A4E4FA0755}"/>
                    </a:ext>
                  </a:extLst>
                </p14:cNvPr>
                <p14:cNvContentPartPr/>
                <p14:nvPr/>
              </p14:nvContentPartPr>
              <p14:xfrm>
                <a:off x="5967611" y="5617604"/>
                <a:ext cx="923760" cy="86760"/>
              </p14:xfrm>
            </p:contentPart>
          </mc:Choice>
          <mc:Fallback>
            <p:pic>
              <p:nvPicPr>
                <p:cNvPr id="450" name="筆跡 449">
                  <a:extLst>
                    <a:ext uri="{FF2B5EF4-FFF2-40B4-BE49-F238E27FC236}">
                      <a16:creationId xmlns:a16="http://schemas.microsoft.com/office/drawing/2014/main" id="{831ABB98-6C9F-AD26-8EF1-F6A4E4FA0755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5949611" y="5599604"/>
                  <a:ext cx="95940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452" name="筆跡 451">
                  <a:extLst>
                    <a:ext uri="{FF2B5EF4-FFF2-40B4-BE49-F238E27FC236}">
                      <a16:creationId xmlns:a16="http://schemas.microsoft.com/office/drawing/2014/main" id="{7A00DD87-6146-032B-B829-D4E5E3E58D3B}"/>
                    </a:ext>
                  </a:extLst>
                </p14:cNvPr>
                <p14:cNvContentPartPr/>
                <p14:nvPr/>
              </p14:nvContentPartPr>
              <p14:xfrm>
                <a:off x="5452091" y="3522404"/>
                <a:ext cx="1677960" cy="288000"/>
              </p14:xfrm>
            </p:contentPart>
          </mc:Choice>
          <mc:Fallback>
            <p:pic>
              <p:nvPicPr>
                <p:cNvPr id="452" name="筆跡 451">
                  <a:extLst>
                    <a:ext uri="{FF2B5EF4-FFF2-40B4-BE49-F238E27FC236}">
                      <a16:creationId xmlns:a16="http://schemas.microsoft.com/office/drawing/2014/main" id="{7A00DD87-6146-032B-B829-D4E5E3E58D3B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5434087" y="3504426"/>
                  <a:ext cx="1713608" cy="32359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453" name="筆跡 452">
                  <a:extLst>
                    <a:ext uri="{FF2B5EF4-FFF2-40B4-BE49-F238E27FC236}">
                      <a16:creationId xmlns:a16="http://schemas.microsoft.com/office/drawing/2014/main" id="{ADFE6D65-190E-9501-F294-637E51739A8D}"/>
                    </a:ext>
                  </a:extLst>
                </p14:cNvPr>
                <p14:cNvContentPartPr/>
                <p14:nvPr/>
              </p14:nvContentPartPr>
              <p14:xfrm>
                <a:off x="5242571" y="3793844"/>
                <a:ext cx="1680120" cy="95040"/>
              </p14:xfrm>
            </p:contentPart>
          </mc:Choice>
          <mc:Fallback>
            <p:pic>
              <p:nvPicPr>
                <p:cNvPr id="453" name="筆跡 452">
                  <a:extLst>
                    <a:ext uri="{FF2B5EF4-FFF2-40B4-BE49-F238E27FC236}">
                      <a16:creationId xmlns:a16="http://schemas.microsoft.com/office/drawing/2014/main" id="{ADFE6D65-190E-9501-F294-637E51739A8D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5224571" y="3775844"/>
                  <a:ext cx="1715760" cy="130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8" name="群組 467">
            <a:extLst>
              <a:ext uri="{FF2B5EF4-FFF2-40B4-BE49-F238E27FC236}">
                <a16:creationId xmlns:a16="http://schemas.microsoft.com/office/drawing/2014/main" id="{82751FBC-2445-252A-EE80-3B0A71EE268C}"/>
              </a:ext>
            </a:extLst>
          </p:cNvPr>
          <p:cNvGrpSpPr/>
          <p:nvPr/>
        </p:nvGrpSpPr>
        <p:grpSpPr>
          <a:xfrm>
            <a:off x="3808691" y="2986724"/>
            <a:ext cx="1940400" cy="1622880"/>
            <a:chOff x="3808691" y="2986724"/>
            <a:chExt cx="1940400" cy="1622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311" name="筆跡 310">
                  <a:extLst>
                    <a:ext uri="{FF2B5EF4-FFF2-40B4-BE49-F238E27FC236}">
                      <a16:creationId xmlns:a16="http://schemas.microsoft.com/office/drawing/2014/main" id="{F9933419-F0FB-B0B7-B121-4088807DF71A}"/>
                    </a:ext>
                  </a:extLst>
                </p14:cNvPr>
                <p14:cNvContentPartPr/>
                <p14:nvPr/>
              </p14:nvContentPartPr>
              <p14:xfrm>
                <a:off x="5652251" y="3326204"/>
                <a:ext cx="23760" cy="36720"/>
              </p14:xfrm>
            </p:contentPart>
          </mc:Choice>
          <mc:Fallback>
            <p:pic>
              <p:nvPicPr>
                <p:cNvPr id="311" name="筆跡 310">
                  <a:extLst>
                    <a:ext uri="{FF2B5EF4-FFF2-40B4-BE49-F238E27FC236}">
                      <a16:creationId xmlns:a16="http://schemas.microsoft.com/office/drawing/2014/main" id="{F9933419-F0FB-B0B7-B121-4088807DF71A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5633974" y="3308026"/>
                  <a:ext cx="59948" cy="7271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312" name="筆跡 311">
                  <a:extLst>
                    <a:ext uri="{FF2B5EF4-FFF2-40B4-BE49-F238E27FC236}">
                      <a16:creationId xmlns:a16="http://schemas.microsoft.com/office/drawing/2014/main" id="{086042E4-EA4A-6857-7BB3-D839B6057884}"/>
                    </a:ext>
                  </a:extLst>
                </p14:cNvPr>
                <p14:cNvContentPartPr/>
                <p14:nvPr/>
              </p14:nvContentPartPr>
              <p14:xfrm>
                <a:off x="5029091" y="3236924"/>
                <a:ext cx="19800" cy="49320"/>
              </p14:xfrm>
            </p:contentPart>
          </mc:Choice>
          <mc:Fallback>
            <p:pic>
              <p:nvPicPr>
                <p:cNvPr id="312" name="筆跡 311">
                  <a:extLst>
                    <a:ext uri="{FF2B5EF4-FFF2-40B4-BE49-F238E27FC236}">
                      <a16:creationId xmlns:a16="http://schemas.microsoft.com/office/drawing/2014/main" id="{086042E4-EA4A-6857-7BB3-D839B6057884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5011091" y="3218924"/>
                  <a:ext cx="5544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313" name="筆跡 312">
                  <a:extLst>
                    <a:ext uri="{FF2B5EF4-FFF2-40B4-BE49-F238E27FC236}">
                      <a16:creationId xmlns:a16="http://schemas.microsoft.com/office/drawing/2014/main" id="{5A1476F0-2B6D-83D2-8AA3-5CE2079D6F4C}"/>
                    </a:ext>
                  </a:extLst>
                </p14:cNvPr>
                <p14:cNvContentPartPr/>
                <p14:nvPr/>
              </p14:nvContentPartPr>
              <p14:xfrm>
                <a:off x="4937291" y="3243044"/>
                <a:ext cx="110520" cy="176760"/>
              </p14:xfrm>
            </p:contentPart>
          </mc:Choice>
          <mc:Fallback>
            <p:pic>
              <p:nvPicPr>
                <p:cNvPr id="313" name="筆跡 312">
                  <a:extLst>
                    <a:ext uri="{FF2B5EF4-FFF2-40B4-BE49-F238E27FC236}">
                      <a16:creationId xmlns:a16="http://schemas.microsoft.com/office/drawing/2014/main" id="{5A1476F0-2B6D-83D2-8AA3-5CE2079D6F4C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4919291" y="3225044"/>
                  <a:ext cx="14616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314" name="筆跡 313">
                  <a:extLst>
                    <a:ext uri="{FF2B5EF4-FFF2-40B4-BE49-F238E27FC236}">
                      <a16:creationId xmlns:a16="http://schemas.microsoft.com/office/drawing/2014/main" id="{F69C73E3-48C4-AC01-94F5-8547CD0B5B46}"/>
                    </a:ext>
                  </a:extLst>
                </p14:cNvPr>
                <p14:cNvContentPartPr/>
                <p14:nvPr/>
              </p14:nvContentPartPr>
              <p14:xfrm>
                <a:off x="4831811" y="3260324"/>
                <a:ext cx="187200" cy="297000"/>
              </p14:xfrm>
            </p:contentPart>
          </mc:Choice>
          <mc:Fallback>
            <p:pic>
              <p:nvPicPr>
                <p:cNvPr id="314" name="筆跡 313">
                  <a:extLst>
                    <a:ext uri="{FF2B5EF4-FFF2-40B4-BE49-F238E27FC236}">
                      <a16:creationId xmlns:a16="http://schemas.microsoft.com/office/drawing/2014/main" id="{F69C73E3-48C4-AC01-94F5-8547CD0B5B46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4813811" y="3242302"/>
                  <a:ext cx="222840" cy="33268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315" name="筆跡 314">
                  <a:extLst>
                    <a:ext uri="{FF2B5EF4-FFF2-40B4-BE49-F238E27FC236}">
                      <a16:creationId xmlns:a16="http://schemas.microsoft.com/office/drawing/2014/main" id="{7161F569-467C-7E00-090A-C5C1B35D8EE0}"/>
                    </a:ext>
                  </a:extLst>
                </p14:cNvPr>
                <p14:cNvContentPartPr/>
                <p14:nvPr/>
              </p14:nvContentPartPr>
              <p14:xfrm>
                <a:off x="4878611" y="3454724"/>
                <a:ext cx="88200" cy="14400"/>
              </p14:xfrm>
            </p:contentPart>
          </mc:Choice>
          <mc:Fallback>
            <p:pic>
              <p:nvPicPr>
                <p:cNvPr id="315" name="筆跡 314">
                  <a:extLst>
                    <a:ext uri="{FF2B5EF4-FFF2-40B4-BE49-F238E27FC236}">
                      <a16:creationId xmlns:a16="http://schemas.microsoft.com/office/drawing/2014/main" id="{7161F569-467C-7E00-090A-C5C1B35D8EE0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4860611" y="3436724"/>
                  <a:ext cx="12384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316" name="筆跡 315">
                  <a:extLst>
                    <a:ext uri="{FF2B5EF4-FFF2-40B4-BE49-F238E27FC236}">
                      <a16:creationId xmlns:a16="http://schemas.microsoft.com/office/drawing/2014/main" id="{9ED29512-1F08-183E-6857-EE6C0A23BDAB}"/>
                    </a:ext>
                  </a:extLst>
                </p14:cNvPr>
                <p14:cNvContentPartPr/>
                <p14:nvPr/>
              </p14:nvContentPartPr>
              <p14:xfrm>
                <a:off x="4848011" y="3508364"/>
                <a:ext cx="114840" cy="9000"/>
              </p14:xfrm>
            </p:contentPart>
          </mc:Choice>
          <mc:Fallback>
            <p:pic>
              <p:nvPicPr>
                <p:cNvPr id="316" name="筆跡 315">
                  <a:extLst>
                    <a:ext uri="{FF2B5EF4-FFF2-40B4-BE49-F238E27FC236}">
                      <a16:creationId xmlns:a16="http://schemas.microsoft.com/office/drawing/2014/main" id="{9ED29512-1F08-183E-6857-EE6C0A23BDAB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4829954" y="3490364"/>
                  <a:ext cx="150592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317" name="筆跡 316">
                  <a:extLst>
                    <a:ext uri="{FF2B5EF4-FFF2-40B4-BE49-F238E27FC236}">
                      <a16:creationId xmlns:a16="http://schemas.microsoft.com/office/drawing/2014/main" id="{86175653-A6AE-AA2A-6F0C-BAAF6295ECF5}"/>
                    </a:ext>
                  </a:extLst>
                </p14:cNvPr>
                <p14:cNvContentPartPr/>
                <p14:nvPr/>
              </p14:nvContentPartPr>
              <p14:xfrm>
                <a:off x="4830371" y="3504764"/>
                <a:ext cx="298440" cy="36360"/>
              </p14:xfrm>
            </p:contentPart>
          </mc:Choice>
          <mc:Fallback>
            <p:pic>
              <p:nvPicPr>
                <p:cNvPr id="317" name="筆跡 316">
                  <a:extLst>
                    <a:ext uri="{FF2B5EF4-FFF2-40B4-BE49-F238E27FC236}">
                      <a16:creationId xmlns:a16="http://schemas.microsoft.com/office/drawing/2014/main" id="{86175653-A6AE-AA2A-6F0C-BAAF6295ECF5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4812371" y="3486764"/>
                  <a:ext cx="33408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318" name="筆跡 317">
                  <a:extLst>
                    <a:ext uri="{FF2B5EF4-FFF2-40B4-BE49-F238E27FC236}">
                      <a16:creationId xmlns:a16="http://schemas.microsoft.com/office/drawing/2014/main" id="{EE18C160-0AB3-6EBB-482D-E7E2A91C2350}"/>
                    </a:ext>
                  </a:extLst>
                </p14:cNvPr>
                <p14:cNvContentPartPr/>
                <p14:nvPr/>
              </p14:nvContentPartPr>
              <p14:xfrm>
                <a:off x="4947371" y="3487484"/>
                <a:ext cx="547920" cy="64440"/>
              </p14:xfrm>
            </p:contentPart>
          </mc:Choice>
          <mc:Fallback>
            <p:pic>
              <p:nvPicPr>
                <p:cNvPr id="318" name="筆跡 317">
                  <a:extLst>
                    <a:ext uri="{FF2B5EF4-FFF2-40B4-BE49-F238E27FC236}">
                      <a16:creationId xmlns:a16="http://schemas.microsoft.com/office/drawing/2014/main" id="{EE18C160-0AB3-6EBB-482D-E7E2A91C2350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4929371" y="3469584"/>
                  <a:ext cx="583560" cy="9988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319" name="筆跡 318">
                  <a:extLst>
                    <a:ext uri="{FF2B5EF4-FFF2-40B4-BE49-F238E27FC236}">
                      <a16:creationId xmlns:a16="http://schemas.microsoft.com/office/drawing/2014/main" id="{F0E02ADD-783F-94B0-F04F-6ABF3F0BB8C0}"/>
                    </a:ext>
                  </a:extLst>
                </p14:cNvPr>
                <p14:cNvContentPartPr/>
                <p14:nvPr/>
              </p14:nvContentPartPr>
              <p14:xfrm>
                <a:off x="5037011" y="3250604"/>
                <a:ext cx="294480" cy="45360"/>
              </p14:xfrm>
            </p:contentPart>
          </mc:Choice>
          <mc:Fallback>
            <p:pic>
              <p:nvPicPr>
                <p:cNvPr id="319" name="筆跡 318">
                  <a:extLst>
                    <a:ext uri="{FF2B5EF4-FFF2-40B4-BE49-F238E27FC236}">
                      <a16:creationId xmlns:a16="http://schemas.microsoft.com/office/drawing/2014/main" id="{F0E02ADD-783F-94B0-F04F-6ABF3F0BB8C0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5019011" y="3232604"/>
                  <a:ext cx="33012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320" name="筆跡 319">
                  <a:extLst>
                    <a:ext uri="{FF2B5EF4-FFF2-40B4-BE49-F238E27FC236}">
                      <a16:creationId xmlns:a16="http://schemas.microsoft.com/office/drawing/2014/main" id="{F6F5236C-4884-5DA3-AAA2-38864E9F8BFA}"/>
                    </a:ext>
                  </a:extLst>
                </p14:cNvPr>
                <p14:cNvContentPartPr/>
                <p14:nvPr/>
              </p14:nvContentPartPr>
              <p14:xfrm>
                <a:off x="5240051" y="3244484"/>
                <a:ext cx="368640" cy="27720"/>
              </p14:xfrm>
            </p:contentPart>
          </mc:Choice>
          <mc:Fallback>
            <p:pic>
              <p:nvPicPr>
                <p:cNvPr id="320" name="筆跡 319">
                  <a:extLst>
                    <a:ext uri="{FF2B5EF4-FFF2-40B4-BE49-F238E27FC236}">
                      <a16:creationId xmlns:a16="http://schemas.microsoft.com/office/drawing/2014/main" id="{F6F5236C-4884-5DA3-AAA2-38864E9F8BFA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5222051" y="3226484"/>
                  <a:ext cx="40428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321" name="筆跡 320">
                  <a:extLst>
                    <a:ext uri="{FF2B5EF4-FFF2-40B4-BE49-F238E27FC236}">
                      <a16:creationId xmlns:a16="http://schemas.microsoft.com/office/drawing/2014/main" id="{A6AF290E-7B57-604C-2992-5C729D6F7220}"/>
                    </a:ext>
                  </a:extLst>
                </p14:cNvPr>
                <p14:cNvContentPartPr/>
                <p14:nvPr/>
              </p14:nvContentPartPr>
              <p14:xfrm>
                <a:off x="5439131" y="3240524"/>
                <a:ext cx="257040" cy="77040"/>
              </p14:xfrm>
            </p:contentPart>
          </mc:Choice>
          <mc:Fallback>
            <p:pic>
              <p:nvPicPr>
                <p:cNvPr id="321" name="筆跡 320">
                  <a:extLst>
                    <a:ext uri="{FF2B5EF4-FFF2-40B4-BE49-F238E27FC236}">
                      <a16:creationId xmlns:a16="http://schemas.microsoft.com/office/drawing/2014/main" id="{A6AF290E-7B57-604C-2992-5C729D6F7220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5421131" y="3222439"/>
                  <a:ext cx="292680" cy="11284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322" name="筆跡 321">
                  <a:extLst>
                    <a:ext uri="{FF2B5EF4-FFF2-40B4-BE49-F238E27FC236}">
                      <a16:creationId xmlns:a16="http://schemas.microsoft.com/office/drawing/2014/main" id="{65D33F63-DC20-C86C-8E52-BC304E6B6758}"/>
                    </a:ext>
                  </a:extLst>
                </p14:cNvPr>
                <p14:cNvContentPartPr/>
                <p14:nvPr/>
              </p14:nvContentPartPr>
              <p14:xfrm>
                <a:off x="5611571" y="3241604"/>
                <a:ext cx="137520" cy="167400"/>
              </p14:xfrm>
            </p:contentPart>
          </mc:Choice>
          <mc:Fallback>
            <p:pic>
              <p:nvPicPr>
                <p:cNvPr id="322" name="筆跡 321">
                  <a:extLst>
                    <a:ext uri="{FF2B5EF4-FFF2-40B4-BE49-F238E27FC236}">
                      <a16:creationId xmlns:a16="http://schemas.microsoft.com/office/drawing/2014/main" id="{65D33F63-DC20-C86C-8E52-BC304E6B6758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5593571" y="3223565"/>
                  <a:ext cx="173160" cy="20311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323" name="筆跡 322">
                  <a:extLst>
                    <a:ext uri="{FF2B5EF4-FFF2-40B4-BE49-F238E27FC236}">
                      <a16:creationId xmlns:a16="http://schemas.microsoft.com/office/drawing/2014/main" id="{08337FFC-E09A-2CEE-6D5A-F458BFE95708}"/>
                    </a:ext>
                  </a:extLst>
                </p14:cNvPr>
                <p14:cNvContentPartPr/>
                <p14:nvPr/>
              </p14:nvContentPartPr>
              <p14:xfrm>
                <a:off x="5514011" y="3294164"/>
                <a:ext cx="193680" cy="273960"/>
              </p14:xfrm>
            </p:contentPart>
          </mc:Choice>
          <mc:Fallback>
            <p:pic>
              <p:nvPicPr>
                <p:cNvPr id="323" name="筆跡 322">
                  <a:extLst>
                    <a:ext uri="{FF2B5EF4-FFF2-40B4-BE49-F238E27FC236}">
                      <a16:creationId xmlns:a16="http://schemas.microsoft.com/office/drawing/2014/main" id="{08337FFC-E09A-2CEE-6D5A-F458BFE95708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5496011" y="3276164"/>
                  <a:ext cx="229320" cy="3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455" name="筆跡 454">
                  <a:extLst>
                    <a:ext uri="{FF2B5EF4-FFF2-40B4-BE49-F238E27FC236}">
                      <a16:creationId xmlns:a16="http://schemas.microsoft.com/office/drawing/2014/main" id="{0F794875-C017-0BC0-134A-9651250388DF}"/>
                    </a:ext>
                  </a:extLst>
                </p14:cNvPr>
                <p14:cNvContentPartPr/>
                <p14:nvPr/>
              </p14:nvContentPartPr>
              <p14:xfrm>
                <a:off x="5710571" y="3307124"/>
                <a:ext cx="360" cy="360"/>
              </p14:xfrm>
            </p:contentPart>
          </mc:Choice>
          <mc:Fallback>
            <p:pic>
              <p:nvPicPr>
                <p:cNvPr id="455" name="筆跡 454">
                  <a:extLst>
                    <a:ext uri="{FF2B5EF4-FFF2-40B4-BE49-F238E27FC236}">
                      <a16:creationId xmlns:a16="http://schemas.microsoft.com/office/drawing/2014/main" id="{0F794875-C017-0BC0-134A-9651250388DF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5692571" y="3289124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456" name="筆跡 455">
                  <a:extLst>
                    <a:ext uri="{FF2B5EF4-FFF2-40B4-BE49-F238E27FC236}">
                      <a16:creationId xmlns:a16="http://schemas.microsoft.com/office/drawing/2014/main" id="{5E1F0304-7A2E-43F3-E130-26C262453706}"/>
                    </a:ext>
                  </a:extLst>
                </p14:cNvPr>
                <p14:cNvContentPartPr/>
                <p14:nvPr/>
              </p14:nvContentPartPr>
              <p14:xfrm>
                <a:off x="5706611" y="3280484"/>
                <a:ext cx="27000" cy="177480"/>
              </p14:xfrm>
            </p:contentPart>
          </mc:Choice>
          <mc:Fallback>
            <p:pic>
              <p:nvPicPr>
                <p:cNvPr id="456" name="筆跡 455">
                  <a:extLst>
                    <a:ext uri="{FF2B5EF4-FFF2-40B4-BE49-F238E27FC236}">
                      <a16:creationId xmlns:a16="http://schemas.microsoft.com/office/drawing/2014/main" id="{5E1F0304-7A2E-43F3-E130-26C262453706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5688848" y="3262520"/>
                  <a:ext cx="62171" cy="21304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457" name="筆跡 456">
                  <a:extLst>
                    <a:ext uri="{FF2B5EF4-FFF2-40B4-BE49-F238E27FC236}">
                      <a16:creationId xmlns:a16="http://schemas.microsoft.com/office/drawing/2014/main" id="{AC9A0D5F-0860-27AC-2606-C7E9E94BF031}"/>
                    </a:ext>
                  </a:extLst>
                </p14:cNvPr>
                <p14:cNvContentPartPr/>
                <p14:nvPr/>
              </p14:nvContentPartPr>
              <p14:xfrm>
                <a:off x="5722451" y="3324404"/>
                <a:ext cx="3960" cy="205560"/>
              </p14:xfrm>
            </p:contentPart>
          </mc:Choice>
          <mc:Fallback>
            <p:pic>
              <p:nvPicPr>
                <p:cNvPr id="457" name="筆跡 456">
                  <a:extLst>
                    <a:ext uri="{FF2B5EF4-FFF2-40B4-BE49-F238E27FC236}">
                      <a16:creationId xmlns:a16="http://schemas.microsoft.com/office/drawing/2014/main" id="{AC9A0D5F-0860-27AC-2606-C7E9E94BF031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5704451" y="3306404"/>
                  <a:ext cx="3960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466" name="筆跡 465">
                  <a:extLst>
                    <a:ext uri="{FF2B5EF4-FFF2-40B4-BE49-F238E27FC236}">
                      <a16:creationId xmlns:a16="http://schemas.microsoft.com/office/drawing/2014/main" id="{2301EA0F-9D61-AC2F-9BDE-52A9EF0EAF20}"/>
                    </a:ext>
                  </a:extLst>
                </p14:cNvPr>
                <p14:cNvContentPartPr/>
                <p14:nvPr/>
              </p14:nvContentPartPr>
              <p14:xfrm>
                <a:off x="3953411" y="2986724"/>
                <a:ext cx="787680" cy="1416960"/>
              </p14:xfrm>
            </p:contentPart>
          </mc:Choice>
          <mc:Fallback>
            <p:pic>
              <p:nvPicPr>
                <p:cNvPr id="466" name="筆跡 465">
                  <a:extLst>
                    <a:ext uri="{FF2B5EF4-FFF2-40B4-BE49-F238E27FC236}">
                      <a16:creationId xmlns:a16="http://schemas.microsoft.com/office/drawing/2014/main" id="{2301EA0F-9D61-AC2F-9BDE-52A9EF0EAF20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3935411" y="2968724"/>
                  <a:ext cx="823320" cy="145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467" name="筆跡 466">
                  <a:extLst>
                    <a:ext uri="{FF2B5EF4-FFF2-40B4-BE49-F238E27FC236}">
                      <a16:creationId xmlns:a16="http://schemas.microsoft.com/office/drawing/2014/main" id="{0F6F19BF-B35C-E71B-5BB1-C15AF217DEA6}"/>
                    </a:ext>
                  </a:extLst>
                </p14:cNvPr>
                <p14:cNvContentPartPr/>
                <p14:nvPr/>
              </p14:nvContentPartPr>
              <p14:xfrm>
                <a:off x="3808691" y="4019564"/>
                <a:ext cx="399240" cy="590040"/>
              </p14:xfrm>
            </p:contentPart>
          </mc:Choice>
          <mc:Fallback>
            <p:pic>
              <p:nvPicPr>
                <p:cNvPr id="467" name="筆跡 466">
                  <a:extLst>
                    <a:ext uri="{FF2B5EF4-FFF2-40B4-BE49-F238E27FC236}">
                      <a16:creationId xmlns:a16="http://schemas.microsoft.com/office/drawing/2014/main" id="{0F6F19BF-B35C-E71B-5BB1-C15AF217DEA6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3790691" y="4001564"/>
                  <a:ext cx="434880" cy="625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0" name="群組 559">
            <a:extLst>
              <a:ext uri="{FF2B5EF4-FFF2-40B4-BE49-F238E27FC236}">
                <a16:creationId xmlns:a16="http://schemas.microsoft.com/office/drawing/2014/main" id="{65CCD859-A725-20DA-048B-5E1502A289B6}"/>
              </a:ext>
            </a:extLst>
          </p:cNvPr>
          <p:cNvGrpSpPr/>
          <p:nvPr/>
        </p:nvGrpSpPr>
        <p:grpSpPr>
          <a:xfrm>
            <a:off x="2029931" y="1860644"/>
            <a:ext cx="1626120" cy="4210920"/>
            <a:chOff x="2029931" y="1860644"/>
            <a:chExt cx="1626120" cy="4210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459" name="筆跡 458">
                  <a:extLst>
                    <a:ext uri="{FF2B5EF4-FFF2-40B4-BE49-F238E27FC236}">
                      <a16:creationId xmlns:a16="http://schemas.microsoft.com/office/drawing/2014/main" id="{55F06C66-7808-9E75-E914-042478E1138E}"/>
                    </a:ext>
                  </a:extLst>
                </p14:cNvPr>
                <p14:cNvContentPartPr/>
                <p14:nvPr/>
              </p14:nvContentPartPr>
              <p14:xfrm>
                <a:off x="2504771" y="5705804"/>
                <a:ext cx="97560" cy="365760"/>
              </p14:xfrm>
            </p:contentPart>
          </mc:Choice>
          <mc:Fallback>
            <p:pic>
              <p:nvPicPr>
                <p:cNvPr id="459" name="筆跡 458">
                  <a:extLst>
                    <a:ext uri="{FF2B5EF4-FFF2-40B4-BE49-F238E27FC236}">
                      <a16:creationId xmlns:a16="http://schemas.microsoft.com/office/drawing/2014/main" id="{55F06C66-7808-9E75-E914-042478E1138E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2486771" y="5687804"/>
                  <a:ext cx="133200" cy="40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460" name="筆跡 459">
                  <a:extLst>
                    <a:ext uri="{FF2B5EF4-FFF2-40B4-BE49-F238E27FC236}">
                      <a16:creationId xmlns:a16="http://schemas.microsoft.com/office/drawing/2014/main" id="{F055A356-8A6A-93ED-DB0B-37FF26EF2089}"/>
                    </a:ext>
                  </a:extLst>
                </p14:cNvPr>
                <p14:cNvContentPartPr/>
                <p14:nvPr/>
              </p14:nvContentPartPr>
              <p14:xfrm>
                <a:off x="2685131" y="5677724"/>
                <a:ext cx="187920" cy="361080"/>
              </p14:xfrm>
            </p:contentPart>
          </mc:Choice>
          <mc:Fallback>
            <p:pic>
              <p:nvPicPr>
                <p:cNvPr id="460" name="筆跡 459">
                  <a:extLst>
                    <a:ext uri="{FF2B5EF4-FFF2-40B4-BE49-F238E27FC236}">
                      <a16:creationId xmlns:a16="http://schemas.microsoft.com/office/drawing/2014/main" id="{F055A356-8A6A-93ED-DB0B-37FF26EF2089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2667131" y="5659724"/>
                  <a:ext cx="223560" cy="39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461" name="筆跡 460">
                  <a:extLst>
                    <a:ext uri="{FF2B5EF4-FFF2-40B4-BE49-F238E27FC236}">
                      <a16:creationId xmlns:a16="http://schemas.microsoft.com/office/drawing/2014/main" id="{29F8DDCC-CE37-B7E1-76C2-2C830C81B96E}"/>
                    </a:ext>
                  </a:extLst>
                </p14:cNvPr>
                <p14:cNvContentPartPr/>
                <p14:nvPr/>
              </p14:nvContentPartPr>
              <p14:xfrm>
                <a:off x="2941451" y="5875004"/>
                <a:ext cx="172800" cy="134280"/>
              </p14:xfrm>
            </p:contentPart>
          </mc:Choice>
          <mc:Fallback>
            <p:pic>
              <p:nvPicPr>
                <p:cNvPr id="461" name="筆跡 460">
                  <a:extLst>
                    <a:ext uri="{FF2B5EF4-FFF2-40B4-BE49-F238E27FC236}">
                      <a16:creationId xmlns:a16="http://schemas.microsoft.com/office/drawing/2014/main" id="{29F8DDCC-CE37-B7E1-76C2-2C830C81B96E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2923488" y="5857004"/>
                  <a:ext cx="208366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462" name="筆跡 461">
                  <a:extLst>
                    <a:ext uri="{FF2B5EF4-FFF2-40B4-BE49-F238E27FC236}">
                      <a16:creationId xmlns:a16="http://schemas.microsoft.com/office/drawing/2014/main" id="{14944194-9181-A0A6-EB9D-E789EEF41FA2}"/>
                    </a:ext>
                  </a:extLst>
                </p14:cNvPr>
                <p14:cNvContentPartPr/>
                <p14:nvPr/>
              </p14:nvContentPartPr>
              <p14:xfrm>
                <a:off x="3090851" y="5816684"/>
                <a:ext cx="67320" cy="37800"/>
              </p14:xfrm>
            </p:contentPart>
          </mc:Choice>
          <mc:Fallback>
            <p:pic>
              <p:nvPicPr>
                <p:cNvPr id="462" name="筆跡 461">
                  <a:extLst>
                    <a:ext uri="{FF2B5EF4-FFF2-40B4-BE49-F238E27FC236}">
                      <a16:creationId xmlns:a16="http://schemas.microsoft.com/office/drawing/2014/main" id="{14944194-9181-A0A6-EB9D-E789EEF41FA2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3072851" y="5798684"/>
                  <a:ext cx="10296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463" name="筆跡 462">
                  <a:extLst>
                    <a:ext uri="{FF2B5EF4-FFF2-40B4-BE49-F238E27FC236}">
                      <a16:creationId xmlns:a16="http://schemas.microsoft.com/office/drawing/2014/main" id="{AADEA438-FB2E-4A4B-F617-9A858955376B}"/>
                    </a:ext>
                  </a:extLst>
                </p14:cNvPr>
                <p14:cNvContentPartPr/>
                <p14:nvPr/>
              </p14:nvContentPartPr>
              <p14:xfrm>
                <a:off x="3145571" y="5739644"/>
                <a:ext cx="286920" cy="291240"/>
              </p14:xfrm>
            </p:contentPart>
          </mc:Choice>
          <mc:Fallback>
            <p:pic>
              <p:nvPicPr>
                <p:cNvPr id="463" name="筆跡 462">
                  <a:extLst>
                    <a:ext uri="{FF2B5EF4-FFF2-40B4-BE49-F238E27FC236}">
                      <a16:creationId xmlns:a16="http://schemas.microsoft.com/office/drawing/2014/main" id="{AADEA438-FB2E-4A4B-F617-9A858955376B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3127571" y="5721644"/>
                  <a:ext cx="322560" cy="32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464" name="筆跡 463">
                  <a:extLst>
                    <a:ext uri="{FF2B5EF4-FFF2-40B4-BE49-F238E27FC236}">
                      <a16:creationId xmlns:a16="http://schemas.microsoft.com/office/drawing/2014/main" id="{7C34FBBC-789A-7C29-8D66-3D362750669B}"/>
                    </a:ext>
                  </a:extLst>
                </p14:cNvPr>
                <p14:cNvContentPartPr/>
                <p14:nvPr/>
              </p14:nvContentPartPr>
              <p14:xfrm>
                <a:off x="3438971" y="5589164"/>
                <a:ext cx="200880" cy="440280"/>
              </p14:xfrm>
            </p:contentPart>
          </mc:Choice>
          <mc:Fallback>
            <p:pic>
              <p:nvPicPr>
                <p:cNvPr id="464" name="筆跡 463">
                  <a:extLst>
                    <a:ext uri="{FF2B5EF4-FFF2-40B4-BE49-F238E27FC236}">
                      <a16:creationId xmlns:a16="http://schemas.microsoft.com/office/drawing/2014/main" id="{7C34FBBC-789A-7C29-8D66-3D362750669B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3420971" y="5571164"/>
                  <a:ext cx="236520" cy="47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473" name="筆跡 472">
                  <a:extLst>
                    <a:ext uri="{FF2B5EF4-FFF2-40B4-BE49-F238E27FC236}">
                      <a16:creationId xmlns:a16="http://schemas.microsoft.com/office/drawing/2014/main" id="{8DEB7518-4007-F096-D9FB-DEA93FF1C2AA}"/>
                    </a:ext>
                  </a:extLst>
                </p14:cNvPr>
                <p14:cNvContentPartPr/>
                <p14:nvPr/>
              </p14:nvContentPartPr>
              <p14:xfrm>
                <a:off x="2679731" y="3531404"/>
                <a:ext cx="47520" cy="595800"/>
              </p14:xfrm>
            </p:contentPart>
          </mc:Choice>
          <mc:Fallback>
            <p:pic>
              <p:nvPicPr>
                <p:cNvPr id="473" name="筆跡 472">
                  <a:extLst>
                    <a:ext uri="{FF2B5EF4-FFF2-40B4-BE49-F238E27FC236}">
                      <a16:creationId xmlns:a16="http://schemas.microsoft.com/office/drawing/2014/main" id="{8DEB7518-4007-F096-D9FB-DEA93FF1C2AA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2661594" y="3513404"/>
                  <a:ext cx="83432" cy="63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474" name="筆跡 473">
                  <a:extLst>
                    <a:ext uri="{FF2B5EF4-FFF2-40B4-BE49-F238E27FC236}">
                      <a16:creationId xmlns:a16="http://schemas.microsoft.com/office/drawing/2014/main" id="{33B740F2-70B8-6E9D-BE22-F4600E9DADA8}"/>
                    </a:ext>
                  </a:extLst>
                </p14:cNvPr>
                <p14:cNvContentPartPr/>
                <p14:nvPr/>
              </p14:nvContentPartPr>
              <p14:xfrm>
                <a:off x="2717531" y="3918764"/>
                <a:ext cx="79200" cy="1038240"/>
              </p14:xfrm>
            </p:contentPart>
          </mc:Choice>
          <mc:Fallback>
            <p:pic>
              <p:nvPicPr>
                <p:cNvPr id="474" name="筆跡 473">
                  <a:extLst>
                    <a:ext uri="{FF2B5EF4-FFF2-40B4-BE49-F238E27FC236}">
                      <a16:creationId xmlns:a16="http://schemas.microsoft.com/office/drawing/2014/main" id="{33B740F2-70B8-6E9D-BE22-F4600E9DADA8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2699531" y="3900764"/>
                  <a:ext cx="114840" cy="10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475" name="筆跡 474">
                  <a:extLst>
                    <a:ext uri="{FF2B5EF4-FFF2-40B4-BE49-F238E27FC236}">
                      <a16:creationId xmlns:a16="http://schemas.microsoft.com/office/drawing/2014/main" id="{80734701-0E77-BB4B-7C10-68B6CD40284C}"/>
                    </a:ext>
                  </a:extLst>
                </p14:cNvPr>
                <p14:cNvContentPartPr/>
                <p14:nvPr/>
              </p14:nvContentPartPr>
              <p14:xfrm>
                <a:off x="2761811" y="4597364"/>
                <a:ext cx="77760" cy="486720"/>
              </p14:xfrm>
            </p:contentPart>
          </mc:Choice>
          <mc:Fallback>
            <p:pic>
              <p:nvPicPr>
                <p:cNvPr id="475" name="筆跡 474">
                  <a:extLst>
                    <a:ext uri="{FF2B5EF4-FFF2-40B4-BE49-F238E27FC236}">
                      <a16:creationId xmlns:a16="http://schemas.microsoft.com/office/drawing/2014/main" id="{80734701-0E77-BB4B-7C10-68B6CD40284C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2743811" y="4579351"/>
                  <a:ext cx="113400" cy="52238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482" name="筆跡 481">
                  <a:extLst>
                    <a:ext uri="{FF2B5EF4-FFF2-40B4-BE49-F238E27FC236}">
                      <a16:creationId xmlns:a16="http://schemas.microsoft.com/office/drawing/2014/main" id="{A7F65C84-E9C1-E24C-D81D-78E733D9F6A0}"/>
                    </a:ext>
                  </a:extLst>
                </p14:cNvPr>
                <p14:cNvContentPartPr/>
                <p14:nvPr/>
              </p14:nvContentPartPr>
              <p14:xfrm>
                <a:off x="2836691" y="4916324"/>
                <a:ext cx="15480" cy="161280"/>
              </p14:xfrm>
            </p:contentPart>
          </mc:Choice>
          <mc:Fallback>
            <p:pic>
              <p:nvPicPr>
                <p:cNvPr id="482" name="筆跡 481">
                  <a:extLst>
                    <a:ext uri="{FF2B5EF4-FFF2-40B4-BE49-F238E27FC236}">
                      <a16:creationId xmlns:a16="http://schemas.microsoft.com/office/drawing/2014/main" id="{A7F65C84-E9C1-E24C-D81D-78E733D9F6A0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2818691" y="4898364"/>
                  <a:ext cx="51120" cy="19684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8">
              <p14:nvContentPartPr>
                <p14:cNvPr id="483" name="筆跡 482">
                  <a:extLst>
                    <a:ext uri="{FF2B5EF4-FFF2-40B4-BE49-F238E27FC236}">
                      <a16:creationId xmlns:a16="http://schemas.microsoft.com/office/drawing/2014/main" id="{EBA6769D-5F33-142E-16EE-65C066DFAF57}"/>
                    </a:ext>
                  </a:extLst>
                </p14:cNvPr>
                <p14:cNvContentPartPr/>
                <p14:nvPr/>
              </p14:nvContentPartPr>
              <p14:xfrm>
                <a:off x="2815811" y="4898684"/>
                <a:ext cx="39960" cy="399600"/>
              </p14:xfrm>
            </p:contentPart>
          </mc:Choice>
          <mc:Fallback>
            <p:pic>
              <p:nvPicPr>
                <p:cNvPr id="483" name="筆跡 482">
                  <a:extLst>
                    <a:ext uri="{FF2B5EF4-FFF2-40B4-BE49-F238E27FC236}">
                      <a16:creationId xmlns:a16="http://schemas.microsoft.com/office/drawing/2014/main" id="{EBA6769D-5F33-142E-16EE-65C066DFAF57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2797811" y="4880668"/>
                  <a:ext cx="75600" cy="43527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0">
              <p14:nvContentPartPr>
                <p14:cNvPr id="484" name="筆跡 483">
                  <a:extLst>
                    <a:ext uri="{FF2B5EF4-FFF2-40B4-BE49-F238E27FC236}">
                      <a16:creationId xmlns:a16="http://schemas.microsoft.com/office/drawing/2014/main" id="{A10A0034-5C1B-2171-CAD0-F2A0A9ADA939}"/>
                    </a:ext>
                  </a:extLst>
                </p14:cNvPr>
                <p14:cNvContentPartPr/>
                <p14:nvPr/>
              </p14:nvContentPartPr>
              <p14:xfrm>
                <a:off x="2828771" y="5175884"/>
                <a:ext cx="17640" cy="168480"/>
              </p14:xfrm>
            </p:contentPart>
          </mc:Choice>
          <mc:Fallback>
            <p:pic>
              <p:nvPicPr>
                <p:cNvPr id="484" name="筆跡 483">
                  <a:extLst>
                    <a:ext uri="{FF2B5EF4-FFF2-40B4-BE49-F238E27FC236}">
                      <a16:creationId xmlns:a16="http://schemas.microsoft.com/office/drawing/2014/main" id="{A10A0034-5C1B-2171-CAD0-F2A0A9ADA939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2810771" y="5157884"/>
                  <a:ext cx="5328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2">
              <p14:nvContentPartPr>
                <p14:cNvPr id="485" name="筆跡 484">
                  <a:extLst>
                    <a:ext uri="{FF2B5EF4-FFF2-40B4-BE49-F238E27FC236}">
                      <a16:creationId xmlns:a16="http://schemas.microsoft.com/office/drawing/2014/main" id="{6BE6613B-6EE6-0916-ADCA-E1720AEA0921}"/>
                    </a:ext>
                  </a:extLst>
                </p14:cNvPr>
                <p14:cNvContentPartPr/>
                <p14:nvPr/>
              </p14:nvContentPartPr>
              <p14:xfrm>
                <a:off x="2834891" y="5426444"/>
                <a:ext cx="360" cy="360"/>
              </p14:xfrm>
            </p:contentPart>
          </mc:Choice>
          <mc:Fallback>
            <p:pic>
              <p:nvPicPr>
                <p:cNvPr id="485" name="筆跡 484">
                  <a:extLst>
                    <a:ext uri="{FF2B5EF4-FFF2-40B4-BE49-F238E27FC236}">
                      <a16:creationId xmlns:a16="http://schemas.microsoft.com/office/drawing/2014/main" id="{6BE6613B-6EE6-0916-ADCA-E1720AEA0921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2816891" y="5408444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486" name="筆跡 485">
                  <a:extLst>
                    <a:ext uri="{FF2B5EF4-FFF2-40B4-BE49-F238E27FC236}">
                      <a16:creationId xmlns:a16="http://schemas.microsoft.com/office/drawing/2014/main" id="{C74E036F-2E83-8C43-D620-F0C2E338FCFE}"/>
                    </a:ext>
                  </a:extLst>
                </p14:cNvPr>
                <p14:cNvContentPartPr/>
                <p14:nvPr/>
              </p14:nvContentPartPr>
              <p14:xfrm>
                <a:off x="2835611" y="5466404"/>
                <a:ext cx="2520" cy="6120"/>
              </p14:xfrm>
            </p:contentPart>
          </mc:Choice>
          <mc:Fallback>
            <p:pic>
              <p:nvPicPr>
                <p:cNvPr id="486" name="筆跡 485">
                  <a:extLst>
                    <a:ext uri="{FF2B5EF4-FFF2-40B4-BE49-F238E27FC236}">
                      <a16:creationId xmlns:a16="http://schemas.microsoft.com/office/drawing/2014/main" id="{C74E036F-2E83-8C43-D620-F0C2E338FCFE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2819861" y="5448404"/>
                  <a:ext cx="33705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6">
              <p14:nvContentPartPr>
                <p14:cNvPr id="487" name="筆跡 486">
                  <a:extLst>
                    <a:ext uri="{FF2B5EF4-FFF2-40B4-BE49-F238E27FC236}">
                      <a16:creationId xmlns:a16="http://schemas.microsoft.com/office/drawing/2014/main" id="{25C502B1-C4E5-316C-0046-13C421B3CA61}"/>
                    </a:ext>
                  </a:extLst>
                </p14:cNvPr>
                <p14:cNvContentPartPr/>
                <p14:nvPr/>
              </p14:nvContentPartPr>
              <p14:xfrm>
                <a:off x="2845331" y="5419964"/>
                <a:ext cx="29520" cy="40680"/>
              </p14:xfrm>
            </p:contentPart>
          </mc:Choice>
          <mc:Fallback>
            <p:pic>
              <p:nvPicPr>
                <p:cNvPr id="487" name="筆跡 486">
                  <a:extLst>
                    <a:ext uri="{FF2B5EF4-FFF2-40B4-BE49-F238E27FC236}">
                      <a16:creationId xmlns:a16="http://schemas.microsoft.com/office/drawing/2014/main" id="{25C502B1-C4E5-316C-0046-13C421B3CA61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2827331" y="5401964"/>
                  <a:ext cx="6516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8">
              <p14:nvContentPartPr>
                <p14:cNvPr id="488" name="筆跡 487">
                  <a:extLst>
                    <a:ext uri="{FF2B5EF4-FFF2-40B4-BE49-F238E27FC236}">
                      <a16:creationId xmlns:a16="http://schemas.microsoft.com/office/drawing/2014/main" id="{550E99B3-5FE5-41E0-9A44-40325CE9ABDD}"/>
                    </a:ext>
                  </a:extLst>
                </p14:cNvPr>
                <p14:cNvContentPartPr/>
                <p14:nvPr/>
              </p14:nvContentPartPr>
              <p14:xfrm>
                <a:off x="2862251" y="5191004"/>
                <a:ext cx="313200" cy="268920"/>
              </p14:xfrm>
            </p:contentPart>
          </mc:Choice>
          <mc:Fallback>
            <p:pic>
              <p:nvPicPr>
                <p:cNvPr id="488" name="筆跡 487">
                  <a:extLst>
                    <a:ext uri="{FF2B5EF4-FFF2-40B4-BE49-F238E27FC236}">
                      <a16:creationId xmlns:a16="http://schemas.microsoft.com/office/drawing/2014/main" id="{550E99B3-5FE5-41E0-9A44-40325CE9ABDD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2844251" y="5173004"/>
                  <a:ext cx="34884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0">
              <p14:nvContentPartPr>
                <p14:cNvPr id="489" name="筆跡 488">
                  <a:extLst>
                    <a:ext uri="{FF2B5EF4-FFF2-40B4-BE49-F238E27FC236}">
                      <a16:creationId xmlns:a16="http://schemas.microsoft.com/office/drawing/2014/main" id="{12687306-7C45-CD3F-324F-8F2A5173EA27}"/>
                    </a:ext>
                  </a:extLst>
                </p14:cNvPr>
                <p14:cNvContentPartPr/>
                <p14:nvPr/>
              </p14:nvContentPartPr>
              <p14:xfrm>
                <a:off x="3068531" y="4987964"/>
                <a:ext cx="369360" cy="256680"/>
              </p14:xfrm>
            </p:contentPart>
          </mc:Choice>
          <mc:Fallback>
            <p:pic>
              <p:nvPicPr>
                <p:cNvPr id="489" name="筆跡 488">
                  <a:extLst>
                    <a:ext uri="{FF2B5EF4-FFF2-40B4-BE49-F238E27FC236}">
                      <a16:creationId xmlns:a16="http://schemas.microsoft.com/office/drawing/2014/main" id="{12687306-7C45-CD3F-324F-8F2A5173EA27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3050531" y="4969939"/>
                  <a:ext cx="405000" cy="29237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2">
              <p14:nvContentPartPr>
                <p14:cNvPr id="490" name="筆跡 489">
                  <a:extLst>
                    <a:ext uri="{FF2B5EF4-FFF2-40B4-BE49-F238E27FC236}">
                      <a16:creationId xmlns:a16="http://schemas.microsoft.com/office/drawing/2014/main" id="{0A39B86B-7B32-B454-A7EF-9E6043525A88}"/>
                    </a:ext>
                  </a:extLst>
                </p14:cNvPr>
                <p14:cNvContentPartPr/>
                <p14:nvPr/>
              </p14:nvContentPartPr>
              <p14:xfrm>
                <a:off x="3275891" y="4748564"/>
                <a:ext cx="325080" cy="325440"/>
              </p14:xfrm>
            </p:contentPart>
          </mc:Choice>
          <mc:Fallback>
            <p:pic>
              <p:nvPicPr>
                <p:cNvPr id="490" name="筆跡 489">
                  <a:extLst>
                    <a:ext uri="{FF2B5EF4-FFF2-40B4-BE49-F238E27FC236}">
                      <a16:creationId xmlns:a16="http://schemas.microsoft.com/office/drawing/2014/main" id="{0A39B86B-7B32-B454-A7EF-9E6043525A88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3257891" y="4730564"/>
                  <a:ext cx="360720" cy="36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4">
              <p14:nvContentPartPr>
                <p14:cNvPr id="491" name="筆跡 490">
                  <a:extLst>
                    <a:ext uri="{FF2B5EF4-FFF2-40B4-BE49-F238E27FC236}">
                      <a16:creationId xmlns:a16="http://schemas.microsoft.com/office/drawing/2014/main" id="{B8032F4F-F90F-B0B7-1C33-A925AD1BC463}"/>
                    </a:ext>
                  </a:extLst>
                </p14:cNvPr>
                <p14:cNvContentPartPr/>
                <p14:nvPr/>
              </p14:nvContentPartPr>
              <p14:xfrm>
                <a:off x="3382451" y="4754684"/>
                <a:ext cx="200520" cy="209160"/>
              </p14:xfrm>
            </p:contentPart>
          </mc:Choice>
          <mc:Fallback>
            <p:pic>
              <p:nvPicPr>
                <p:cNvPr id="491" name="筆跡 490">
                  <a:extLst>
                    <a:ext uri="{FF2B5EF4-FFF2-40B4-BE49-F238E27FC236}">
                      <a16:creationId xmlns:a16="http://schemas.microsoft.com/office/drawing/2014/main" id="{B8032F4F-F90F-B0B7-1C33-A925AD1BC463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3364483" y="4736684"/>
                  <a:ext cx="236096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6">
              <p14:nvContentPartPr>
                <p14:cNvPr id="493" name="筆跡 492">
                  <a:extLst>
                    <a:ext uri="{FF2B5EF4-FFF2-40B4-BE49-F238E27FC236}">
                      <a16:creationId xmlns:a16="http://schemas.microsoft.com/office/drawing/2014/main" id="{E01F0820-0355-1A51-8517-4BD02145C9EC}"/>
                    </a:ext>
                  </a:extLst>
                </p14:cNvPr>
                <p14:cNvContentPartPr/>
                <p14:nvPr/>
              </p14:nvContentPartPr>
              <p14:xfrm>
                <a:off x="2817971" y="5188124"/>
                <a:ext cx="42840" cy="302040"/>
              </p14:xfrm>
            </p:contentPart>
          </mc:Choice>
          <mc:Fallback>
            <p:pic>
              <p:nvPicPr>
                <p:cNvPr id="493" name="筆跡 492">
                  <a:extLst>
                    <a:ext uri="{FF2B5EF4-FFF2-40B4-BE49-F238E27FC236}">
                      <a16:creationId xmlns:a16="http://schemas.microsoft.com/office/drawing/2014/main" id="{E01F0820-0355-1A51-8517-4BD02145C9EC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2799971" y="5170124"/>
                  <a:ext cx="78480" cy="33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8">
              <p14:nvContentPartPr>
                <p14:cNvPr id="494" name="筆跡 493">
                  <a:extLst>
                    <a:ext uri="{FF2B5EF4-FFF2-40B4-BE49-F238E27FC236}">
                      <a16:creationId xmlns:a16="http://schemas.microsoft.com/office/drawing/2014/main" id="{E31412CD-BD0C-79A0-0992-D3C47BDE91B7}"/>
                    </a:ext>
                  </a:extLst>
                </p14:cNvPr>
                <p14:cNvContentPartPr/>
                <p14:nvPr/>
              </p14:nvContentPartPr>
              <p14:xfrm>
                <a:off x="2864411" y="5224844"/>
                <a:ext cx="15120" cy="144360"/>
              </p14:xfrm>
            </p:contentPart>
          </mc:Choice>
          <mc:Fallback>
            <p:pic>
              <p:nvPicPr>
                <p:cNvPr id="494" name="筆跡 493">
                  <a:extLst>
                    <a:ext uri="{FF2B5EF4-FFF2-40B4-BE49-F238E27FC236}">
                      <a16:creationId xmlns:a16="http://schemas.microsoft.com/office/drawing/2014/main" id="{E31412CD-BD0C-79A0-0992-D3C47BDE91B7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2846411" y="5206844"/>
                  <a:ext cx="5076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0">
              <p14:nvContentPartPr>
                <p14:cNvPr id="495" name="筆跡 494">
                  <a:extLst>
                    <a:ext uri="{FF2B5EF4-FFF2-40B4-BE49-F238E27FC236}">
                      <a16:creationId xmlns:a16="http://schemas.microsoft.com/office/drawing/2014/main" id="{FA3F7C12-8E95-C65B-9C8D-2F967BC40266}"/>
                    </a:ext>
                  </a:extLst>
                </p14:cNvPr>
                <p14:cNvContentPartPr/>
                <p14:nvPr/>
              </p14:nvContentPartPr>
              <p14:xfrm>
                <a:off x="3600611" y="4804004"/>
                <a:ext cx="360" cy="360"/>
              </p14:xfrm>
            </p:contentPart>
          </mc:Choice>
          <mc:Fallback>
            <p:pic>
              <p:nvPicPr>
                <p:cNvPr id="495" name="筆跡 494">
                  <a:extLst>
                    <a:ext uri="{FF2B5EF4-FFF2-40B4-BE49-F238E27FC236}">
                      <a16:creationId xmlns:a16="http://schemas.microsoft.com/office/drawing/2014/main" id="{FA3F7C12-8E95-C65B-9C8D-2F967BC40266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3582611" y="4786004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1">
              <p14:nvContentPartPr>
                <p14:cNvPr id="496" name="筆跡 495">
                  <a:extLst>
                    <a:ext uri="{FF2B5EF4-FFF2-40B4-BE49-F238E27FC236}">
                      <a16:creationId xmlns:a16="http://schemas.microsoft.com/office/drawing/2014/main" id="{2B295FCC-B997-21D2-6F37-B98E2CB476B9}"/>
                    </a:ext>
                  </a:extLst>
                </p14:cNvPr>
                <p14:cNvContentPartPr/>
                <p14:nvPr/>
              </p14:nvContentPartPr>
              <p14:xfrm>
                <a:off x="3530771" y="4734524"/>
                <a:ext cx="120600" cy="126360"/>
              </p14:xfrm>
            </p:contentPart>
          </mc:Choice>
          <mc:Fallback>
            <p:pic>
              <p:nvPicPr>
                <p:cNvPr id="496" name="筆跡 495">
                  <a:extLst>
                    <a:ext uri="{FF2B5EF4-FFF2-40B4-BE49-F238E27FC236}">
                      <a16:creationId xmlns:a16="http://schemas.microsoft.com/office/drawing/2014/main" id="{2B295FCC-B997-21D2-6F37-B98E2CB476B9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3512771" y="4716524"/>
                  <a:ext cx="15624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3">
              <p14:nvContentPartPr>
                <p14:cNvPr id="497" name="筆跡 496">
                  <a:extLst>
                    <a:ext uri="{FF2B5EF4-FFF2-40B4-BE49-F238E27FC236}">
                      <a16:creationId xmlns:a16="http://schemas.microsoft.com/office/drawing/2014/main" id="{C13D36E9-1B11-D62A-50BE-56578FC30AA2}"/>
                    </a:ext>
                  </a:extLst>
                </p14:cNvPr>
                <p14:cNvContentPartPr/>
                <p14:nvPr/>
              </p14:nvContentPartPr>
              <p14:xfrm>
                <a:off x="3580811" y="4783124"/>
                <a:ext cx="21960" cy="49320"/>
              </p14:xfrm>
            </p:contentPart>
          </mc:Choice>
          <mc:Fallback>
            <p:pic>
              <p:nvPicPr>
                <p:cNvPr id="497" name="筆跡 496">
                  <a:extLst>
                    <a:ext uri="{FF2B5EF4-FFF2-40B4-BE49-F238E27FC236}">
                      <a16:creationId xmlns:a16="http://schemas.microsoft.com/office/drawing/2014/main" id="{C13D36E9-1B11-D62A-50BE-56578FC30AA2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3562811" y="4765124"/>
                  <a:ext cx="5760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5">
              <p14:nvContentPartPr>
                <p14:cNvPr id="506" name="筆跡 505">
                  <a:extLst>
                    <a:ext uri="{FF2B5EF4-FFF2-40B4-BE49-F238E27FC236}">
                      <a16:creationId xmlns:a16="http://schemas.microsoft.com/office/drawing/2014/main" id="{B710237F-24B9-3774-AA0B-600EF60F237F}"/>
                    </a:ext>
                  </a:extLst>
                </p14:cNvPr>
                <p14:cNvContentPartPr/>
                <p14:nvPr/>
              </p14:nvContentPartPr>
              <p14:xfrm>
                <a:off x="2843171" y="2806724"/>
                <a:ext cx="240120" cy="66240"/>
              </p14:xfrm>
            </p:contentPart>
          </mc:Choice>
          <mc:Fallback>
            <p:pic>
              <p:nvPicPr>
                <p:cNvPr id="506" name="筆跡 505">
                  <a:extLst>
                    <a:ext uri="{FF2B5EF4-FFF2-40B4-BE49-F238E27FC236}">
                      <a16:creationId xmlns:a16="http://schemas.microsoft.com/office/drawing/2014/main" id="{B710237F-24B9-3774-AA0B-600EF60F237F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2825198" y="2788724"/>
                  <a:ext cx="275707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7">
              <p14:nvContentPartPr>
                <p14:cNvPr id="507" name="筆跡 506">
                  <a:extLst>
                    <a:ext uri="{FF2B5EF4-FFF2-40B4-BE49-F238E27FC236}">
                      <a16:creationId xmlns:a16="http://schemas.microsoft.com/office/drawing/2014/main" id="{49FBA1DF-7BD5-F506-5630-BA26D8F642F4}"/>
                    </a:ext>
                  </a:extLst>
                </p14:cNvPr>
                <p14:cNvContentPartPr/>
                <p14:nvPr/>
              </p14:nvContentPartPr>
              <p14:xfrm>
                <a:off x="2877731" y="2790524"/>
                <a:ext cx="280440" cy="41400"/>
              </p14:xfrm>
            </p:contentPart>
          </mc:Choice>
          <mc:Fallback>
            <p:pic>
              <p:nvPicPr>
                <p:cNvPr id="507" name="筆跡 506">
                  <a:extLst>
                    <a:ext uri="{FF2B5EF4-FFF2-40B4-BE49-F238E27FC236}">
                      <a16:creationId xmlns:a16="http://schemas.microsoft.com/office/drawing/2014/main" id="{49FBA1DF-7BD5-F506-5630-BA26D8F642F4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2859731" y="2772524"/>
                  <a:ext cx="31608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9">
              <p14:nvContentPartPr>
                <p14:cNvPr id="508" name="筆跡 507">
                  <a:extLst>
                    <a:ext uri="{FF2B5EF4-FFF2-40B4-BE49-F238E27FC236}">
                      <a16:creationId xmlns:a16="http://schemas.microsoft.com/office/drawing/2014/main" id="{71043EF6-99DB-E530-5F14-B599BAA11960}"/>
                    </a:ext>
                  </a:extLst>
                </p14:cNvPr>
                <p14:cNvContentPartPr/>
                <p14:nvPr/>
              </p14:nvContentPartPr>
              <p14:xfrm>
                <a:off x="2694851" y="3118124"/>
                <a:ext cx="288000" cy="66600"/>
              </p14:xfrm>
            </p:contentPart>
          </mc:Choice>
          <mc:Fallback>
            <p:pic>
              <p:nvPicPr>
                <p:cNvPr id="508" name="筆跡 507">
                  <a:extLst>
                    <a:ext uri="{FF2B5EF4-FFF2-40B4-BE49-F238E27FC236}">
                      <a16:creationId xmlns:a16="http://schemas.microsoft.com/office/drawing/2014/main" id="{71043EF6-99DB-E530-5F14-B599BAA11960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2676851" y="3100124"/>
                  <a:ext cx="32364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1">
              <p14:nvContentPartPr>
                <p14:cNvPr id="510" name="筆跡 509">
                  <a:extLst>
                    <a:ext uri="{FF2B5EF4-FFF2-40B4-BE49-F238E27FC236}">
                      <a16:creationId xmlns:a16="http://schemas.microsoft.com/office/drawing/2014/main" id="{CDFDDA01-2725-D224-21C1-2AF79B23BF39}"/>
                    </a:ext>
                  </a:extLst>
                </p14:cNvPr>
                <p14:cNvContentPartPr/>
                <p14:nvPr/>
              </p14:nvContentPartPr>
              <p14:xfrm>
                <a:off x="2811491" y="3406124"/>
                <a:ext cx="15480" cy="14400"/>
              </p14:xfrm>
            </p:contentPart>
          </mc:Choice>
          <mc:Fallback>
            <p:pic>
              <p:nvPicPr>
                <p:cNvPr id="510" name="筆跡 509">
                  <a:extLst>
                    <a:ext uri="{FF2B5EF4-FFF2-40B4-BE49-F238E27FC236}">
                      <a16:creationId xmlns:a16="http://schemas.microsoft.com/office/drawing/2014/main" id="{CDFDDA01-2725-D224-21C1-2AF79B23BF39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2793491" y="3388124"/>
                  <a:ext cx="5112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3">
              <p14:nvContentPartPr>
                <p14:cNvPr id="511" name="筆跡 510">
                  <a:extLst>
                    <a:ext uri="{FF2B5EF4-FFF2-40B4-BE49-F238E27FC236}">
                      <a16:creationId xmlns:a16="http://schemas.microsoft.com/office/drawing/2014/main" id="{7A31857A-673B-B200-1CBF-00ED4F8D9871}"/>
                    </a:ext>
                  </a:extLst>
                </p14:cNvPr>
                <p14:cNvContentPartPr/>
                <p14:nvPr/>
              </p14:nvContentPartPr>
              <p14:xfrm>
                <a:off x="2720051" y="3341684"/>
                <a:ext cx="133560" cy="183960"/>
              </p14:xfrm>
            </p:contentPart>
          </mc:Choice>
          <mc:Fallback>
            <p:pic>
              <p:nvPicPr>
                <p:cNvPr id="511" name="筆跡 510">
                  <a:extLst>
                    <a:ext uri="{FF2B5EF4-FFF2-40B4-BE49-F238E27FC236}">
                      <a16:creationId xmlns:a16="http://schemas.microsoft.com/office/drawing/2014/main" id="{7A31857A-673B-B200-1CBF-00ED4F8D9871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2702051" y="3323684"/>
                  <a:ext cx="16920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5">
              <p14:nvContentPartPr>
                <p14:cNvPr id="512" name="筆跡 511">
                  <a:extLst>
                    <a:ext uri="{FF2B5EF4-FFF2-40B4-BE49-F238E27FC236}">
                      <a16:creationId xmlns:a16="http://schemas.microsoft.com/office/drawing/2014/main" id="{76F9108A-E9FC-F406-D924-7600B13C3420}"/>
                    </a:ext>
                  </a:extLst>
                </p14:cNvPr>
                <p14:cNvContentPartPr/>
                <p14:nvPr/>
              </p14:nvContentPartPr>
              <p14:xfrm>
                <a:off x="2721131" y="3005444"/>
                <a:ext cx="369000" cy="473400"/>
              </p14:xfrm>
            </p:contentPart>
          </mc:Choice>
          <mc:Fallback>
            <p:pic>
              <p:nvPicPr>
                <p:cNvPr id="512" name="筆跡 511">
                  <a:extLst>
                    <a:ext uri="{FF2B5EF4-FFF2-40B4-BE49-F238E27FC236}">
                      <a16:creationId xmlns:a16="http://schemas.microsoft.com/office/drawing/2014/main" id="{76F9108A-E9FC-F406-D924-7600B13C3420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2703131" y="2987444"/>
                  <a:ext cx="404640" cy="50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7">
              <p14:nvContentPartPr>
                <p14:cNvPr id="513" name="筆跡 512">
                  <a:extLst>
                    <a:ext uri="{FF2B5EF4-FFF2-40B4-BE49-F238E27FC236}">
                      <a16:creationId xmlns:a16="http://schemas.microsoft.com/office/drawing/2014/main" id="{E720BD30-0373-2B7E-5D3B-7DEE93ED868B}"/>
                    </a:ext>
                  </a:extLst>
                </p14:cNvPr>
                <p14:cNvContentPartPr/>
                <p14:nvPr/>
              </p14:nvContentPartPr>
              <p14:xfrm>
                <a:off x="2810411" y="2739044"/>
                <a:ext cx="469800" cy="564840"/>
              </p14:xfrm>
            </p:contentPart>
          </mc:Choice>
          <mc:Fallback>
            <p:pic>
              <p:nvPicPr>
                <p:cNvPr id="513" name="筆跡 512">
                  <a:extLst>
                    <a:ext uri="{FF2B5EF4-FFF2-40B4-BE49-F238E27FC236}">
                      <a16:creationId xmlns:a16="http://schemas.microsoft.com/office/drawing/2014/main" id="{E720BD30-0373-2B7E-5D3B-7DEE93ED868B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2792397" y="2721044"/>
                  <a:ext cx="505467" cy="60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9">
              <p14:nvContentPartPr>
                <p14:cNvPr id="514" name="筆跡 513">
                  <a:extLst>
                    <a:ext uri="{FF2B5EF4-FFF2-40B4-BE49-F238E27FC236}">
                      <a16:creationId xmlns:a16="http://schemas.microsoft.com/office/drawing/2014/main" id="{DBBB274D-6885-B64E-9C91-3D11394EEA99}"/>
                    </a:ext>
                  </a:extLst>
                </p14:cNvPr>
                <p14:cNvContentPartPr/>
                <p14:nvPr/>
              </p14:nvContentPartPr>
              <p14:xfrm>
                <a:off x="2929571" y="2612324"/>
                <a:ext cx="461880" cy="528120"/>
              </p14:xfrm>
            </p:contentPart>
          </mc:Choice>
          <mc:Fallback>
            <p:pic>
              <p:nvPicPr>
                <p:cNvPr id="514" name="筆跡 513">
                  <a:extLst>
                    <a:ext uri="{FF2B5EF4-FFF2-40B4-BE49-F238E27FC236}">
                      <a16:creationId xmlns:a16="http://schemas.microsoft.com/office/drawing/2014/main" id="{DBBB274D-6885-B64E-9C91-3D11394EEA99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2911585" y="2594324"/>
                  <a:ext cx="497492" cy="56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1">
              <p14:nvContentPartPr>
                <p14:cNvPr id="515" name="筆跡 514">
                  <a:extLst>
                    <a:ext uri="{FF2B5EF4-FFF2-40B4-BE49-F238E27FC236}">
                      <a16:creationId xmlns:a16="http://schemas.microsoft.com/office/drawing/2014/main" id="{4D62B87A-FB2A-3F87-BE89-0050F65D3EFC}"/>
                    </a:ext>
                  </a:extLst>
                </p14:cNvPr>
                <p14:cNvContentPartPr/>
                <p14:nvPr/>
              </p14:nvContentPartPr>
              <p14:xfrm>
                <a:off x="3137291" y="2397764"/>
                <a:ext cx="398520" cy="472680"/>
              </p14:xfrm>
            </p:contentPart>
          </mc:Choice>
          <mc:Fallback>
            <p:pic>
              <p:nvPicPr>
                <p:cNvPr id="515" name="筆跡 514">
                  <a:extLst>
                    <a:ext uri="{FF2B5EF4-FFF2-40B4-BE49-F238E27FC236}">
                      <a16:creationId xmlns:a16="http://schemas.microsoft.com/office/drawing/2014/main" id="{4D62B87A-FB2A-3F87-BE89-0050F65D3EFC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3119275" y="2379764"/>
                  <a:ext cx="434192" cy="50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3">
              <p14:nvContentPartPr>
                <p14:cNvPr id="516" name="筆跡 515">
                  <a:extLst>
                    <a:ext uri="{FF2B5EF4-FFF2-40B4-BE49-F238E27FC236}">
                      <a16:creationId xmlns:a16="http://schemas.microsoft.com/office/drawing/2014/main" id="{85733E54-5DF7-53B1-3022-C0D3DAF3C413}"/>
                    </a:ext>
                  </a:extLst>
                </p14:cNvPr>
                <p14:cNvContentPartPr/>
                <p14:nvPr/>
              </p14:nvContentPartPr>
              <p14:xfrm>
                <a:off x="2983211" y="2521964"/>
                <a:ext cx="284040" cy="78480"/>
              </p14:xfrm>
            </p:contentPart>
          </mc:Choice>
          <mc:Fallback>
            <p:pic>
              <p:nvPicPr>
                <p:cNvPr id="516" name="筆跡 515">
                  <a:extLst>
                    <a:ext uri="{FF2B5EF4-FFF2-40B4-BE49-F238E27FC236}">
                      <a16:creationId xmlns:a16="http://schemas.microsoft.com/office/drawing/2014/main" id="{85733E54-5DF7-53B1-3022-C0D3DAF3C413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2965211" y="2503964"/>
                  <a:ext cx="31968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5">
              <p14:nvContentPartPr>
                <p14:cNvPr id="517" name="筆跡 516">
                  <a:extLst>
                    <a:ext uri="{FF2B5EF4-FFF2-40B4-BE49-F238E27FC236}">
                      <a16:creationId xmlns:a16="http://schemas.microsoft.com/office/drawing/2014/main" id="{E037DA15-56C1-F73A-196B-8586D0379669}"/>
                    </a:ext>
                  </a:extLst>
                </p14:cNvPr>
                <p14:cNvContentPartPr/>
                <p14:nvPr/>
              </p14:nvContentPartPr>
              <p14:xfrm>
                <a:off x="3070331" y="2550764"/>
                <a:ext cx="157320" cy="43200"/>
              </p14:xfrm>
            </p:contentPart>
          </mc:Choice>
          <mc:Fallback>
            <p:pic>
              <p:nvPicPr>
                <p:cNvPr id="517" name="筆跡 516">
                  <a:extLst>
                    <a:ext uri="{FF2B5EF4-FFF2-40B4-BE49-F238E27FC236}">
                      <a16:creationId xmlns:a16="http://schemas.microsoft.com/office/drawing/2014/main" id="{E037DA15-56C1-F73A-196B-8586D0379669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3052331" y="2532764"/>
                  <a:ext cx="19296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7">
              <p14:nvContentPartPr>
                <p14:cNvPr id="518" name="筆跡 517">
                  <a:extLst>
                    <a:ext uri="{FF2B5EF4-FFF2-40B4-BE49-F238E27FC236}">
                      <a16:creationId xmlns:a16="http://schemas.microsoft.com/office/drawing/2014/main" id="{B59C1F5D-70DE-6358-633E-459B9AD95401}"/>
                    </a:ext>
                  </a:extLst>
                </p14:cNvPr>
                <p14:cNvContentPartPr/>
                <p14:nvPr/>
              </p14:nvContentPartPr>
              <p14:xfrm>
                <a:off x="3076451" y="2483444"/>
                <a:ext cx="311400" cy="35280"/>
              </p14:xfrm>
            </p:contentPart>
          </mc:Choice>
          <mc:Fallback>
            <p:pic>
              <p:nvPicPr>
                <p:cNvPr id="518" name="筆跡 517">
                  <a:extLst>
                    <a:ext uri="{FF2B5EF4-FFF2-40B4-BE49-F238E27FC236}">
                      <a16:creationId xmlns:a16="http://schemas.microsoft.com/office/drawing/2014/main" id="{B59C1F5D-70DE-6358-633E-459B9AD95401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3058451" y="2465444"/>
                  <a:ext cx="34704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9">
              <p14:nvContentPartPr>
                <p14:cNvPr id="519" name="筆跡 518">
                  <a:extLst>
                    <a:ext uri="{FF2B5EF4-FFF2-40B4-BE49-F238E27FC236}">
                      <a16:creationId xmlns:a16="http://schemas.microsoft.com/office/drawing/2014/main" id="{A711C081-6BD8-1DD1-51C7-EC1BB92C8187}"/>
                    </a:ext>
                  </a:extLst>
                </p14:cNvPr>
                <p14:cNvContentPartPr/>
                <p14:nvPr/>
              </p14:nvContentPartPr>
              <p14:xfrm>
                <a:off x="3149531" y="2511524"/>
                <a:ext cx="192240" cy="34920"/>
              </p14:xfrm>
            </p:contentPart>
          </mc:Choice>
          <mc:Fallback>
            <p:pic>
              <p:nvPicPr>
                <p:cNvPr id="519" name="筆跡 518">
                  <a:extLst>
                    <a:ext uri="{FF2B5EF4-FFF2-40B4-BE49-F238E27FC236}">
                      <a16:creationId xmlns:a16="http://schemas.microsoft.com/office/drawing/2014/main" id="{A711C081-6BD8-1DD1-51C7-EC1BB92C8187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3131531" y="2493336"/>
                  <a:ext cx="227880" cy="7093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1">
              <p14:nvContentPartPr>
                <p14:cNvPr id="520" name="筆跡 519">
                  <a:extLst>
                    <a:ext uri="{FF2B5EF4-FFF2-40B4-BE49-F238E27FC236}">
                      <a16:creationId xmlns:a16="http://schemas.microsoft.com/office/drawing/2014/main" id="{46C0E574-133E-5762-7254-26955F5B3EF4}"/>
                    </a:ext>
                  </a:extLst>
                </p14:cNvPr>
                <p14:cNvContentPartPr/>
                <p14:nvPr/>
              </p14:nvContentPartPr>
              <p14:xfrm>
                <a:off x="3404051" y="2320364"/>
                <a:ext cx="177120" cy="166680"/>
              </p14:xfrm>
            </p:contentPart>
          </mc:Choice>
          <mc:Fallback>
            <p:pic>
              <p:nvPicPr>
                <p:cNvPr id="520" name="筆跡 519">
                  <a:extLst>
                    <a:ext uri="{FF2B5EF4-FFF2-40B4-BE49-F238E27FC236}">
                      <a16:creationId xmlns:a16="http://schemas.microsoft.com/office/drawing/2014/main" id="{46C0E574-133E-5762-7254-26955F5B3EF4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3386051" y="2302364"/>
                  <a:ext cx="21276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3">
              <p14:nvContentPartPr>
                <p14:cNvPr id="521" name="筆跡 520">
                  <a:extLst>
                    <a:ext uri="{FF2B5EF4-FFF2-40B4-BE49-F238E27FC236}">
                      <a16:creationId xmlns:a16="http://schemas.microsoft.com/office/drawing/2014/main" id="{BCE19B84-C3AF-E383-9EEF-0C8F54E85BD9}"/>
                    </a:ext>
                  </a:extLst>
                </p14:cNvPr>
                <p14:cNvContentPartPr/>
                <p14:nvPr/>
              </p14:nvContentPartPr>
              <p14:xfrm>
                <a:off x="3430331" y="2291564"/>
                <a:ext cx="205200" cy="189000"/>
              </p14:xfrm>
            </p:contentPart>
          </mc:Choice>
          <mc:Fallback>
            <p:pic>
              <p:nvPicPr>
                <p:cNvPr id="521" name="筆跡 520">
                  <a:extLst>
                    <a:ext uri="{FF2B5EF4-FFF2-40B4-BE49-F238E27FC236}">
                      <a16:creationId xmlns:a16="http://schemas.microsoft.com/office/drawing/2014/main" id="{BCE19B84-C3AF-E383-9EEF-0C8F54E85BD9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3412331" y="2273564"/>
                  <a:ext cx="24084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5">
              <p14:nvContentPartPr>
                <p14:cNvPr id="523" name="筆跡 522">
                  <a:extLst>
                    <a:ext uri="{FF2B5EF4-FFF2-40B4-BE49-F238E27FC236}">
                      <a16:creationId xmlns:a16="http://schemas.microsoft.com/office/drawing/2014/main" id="{0B110184-DCC8-4D8C-70A9-71C1F462F785}"/>
                    </a:ext>
                  </a:extLst>
                </p14:cNvPr>
                <p14:cNvContentPartPr/>
                <p14:nvPr/>
              </p14:nvContentPartPr>
              <p14:xfrm>
                <a:off x="3135131" y="2327204"/>
                <a:ext cx="2520" cy="1440"/>
              </p14:xfrm>
            </p:contentPart>
          </mc:Choice>
          <mc:Fallback>
            <p:pic>
              <p:nvPicPr>
                <p:cNvPr id="523" name="筆跡 522">
                  <a:extLst>
                    <a:ext uri="{FF2B5EF4-FFF2-40B4-BE49-F238E27FC236}">
                      <a16:creationId xmlns:a16="http://schemas.microsoft.com/office/drawing/2014/main" id="{0B110184-DCC8-4D8C-70A9-71C1F462F785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3119381" y="2309204"/>
                  <a:ext cx="33705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7">
              <p14:nvContentPartPr>
                <p14:cNvPr id="524" name="筆跡 523">
                  <a:extLst>
                    <a:ext uri="{FF2B5EF4-FFF2-40B4-BE49-F238E27FC236}">
                      <a16:creationId xmlns:a16="http://schemas.microsoft.com/office/drawing/2014/main" id="{B8CD936A-A30A-A7D3-4AAC-5E3E858914F0}"/>
                    </a:ext>
                  </a:extLst>
                </p14:cNvPr>
                <p14:cNvContentPartPr/>
                <p14:nvPr/>
              </p14:nvContentPartPr>
              <p14:xfrm>
                <a:off x="3035771" y="2240804"/>
                <a:ext cx="302040" cy="92520"/>
              </p14:xfrm>
            </p:contentPart>
          </mc:Choice>
          <mc:Fallback>
            <p:pic>
              <p:nvPicPr>
                <p:cNvPr id="524" name="筆跡 523">
                  <a:extLst>
                    <a:ext uri="{FF2B5EF4-FFF2-40B4-BE49-F238E27FC236}">
                      <a16:creationId xmlns:a16="http://schemas.microsoft.com/office/drawing/2014/main" id="{B8CD936A-A30A-A7D3-4AAC-5E3E858914F0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3017792" y="2222804"/>
                  <a:ext cx="337638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9">
              <p14:nvContentPartPr>
                <p14:cNvPr id="525" name="筆跡 524">
                  <a:extLst>
                    <a:ext uri="{FF2B5EF4-FFF2-40B4-BE49-F238E27FC236}">
                      <a16:creationId xmlns:a16="http://schemas.microsoft.com/office/drawing/2014/main" id="{CB910124-B77A-B417-0EEC-A011AB7F9D06}"/>
                    </a:ext>
                  </a:extLst>
                </p14:cNvPr>
                <p14:cNvContentPartPr/>
                <p14:nvPr/>
              </p14:nvContentPartPr>
              <p14:xfrm>
                <a:off x="3164291" y="2232884"/>
                <a:ext cx="379440" cy="117360"/>
              </p14:xfrm>
            </p:contentPart>
          </mc:Choice>
          <mc:Fallback>
            <p:pic>
              <p:nvPicPr>
                <p:cNvPr id="525" name="筆跡 524">
                  <a:extLst>
                    <a:ext uri="{FF2B5EF4-FFF2-40B4-BE49-F238E27FC236}">
                      <a16:creationId xmlns:a16="http://schemas.microsoft.com/office/drawing/2014/main" id="{CB910124-B77A-B417-0EEC-A011AB7F9D06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3146291" y="2214884"/>
                  <a:ext cx="41508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1">
              <p14:nvContentPartPr>
                <p14:cNvPr id="526" name="筆跡 525">
                  <a:extLst>
                    <a:ext uri="{FF2B5EF4-FFF2-40B4-BE49-F238E27FC236}">
                      <a16:creationId xmlns:a16="http://schemas.microsoft.com/office/drawing/2014/main" id="{795A099E-9168-3F24-7FCB-9B4501FEDAA1}"/>
                    </a:ext>
                  </a:extLst>
                </p14:cNvPr>
                <p14:cNvContentPartPr/>
                <p14:nvPr/>
              </p14:nvContentPartPr>
              <p14:xfrm>
                <a:off x="3395771" y="2245844"/>
                <a:ext cx="180360" cy="36000"/>
              </p14:xfrm>
            </p:contentPart>
          </mc:Choice>
          <mc:Fallback>
            <p:pic>
              <p:nvPicPr>
                <p:cNvPr id="526" name="筆跡 525">
                  <a:extLst>
                    <a:ext uri="{FF2B5EF4-FFF2-40B4-BE49-F238E27FC236}">
                      <a16:creationId xmlns:a16="http://schemas.microsoft.com/office/drawing/2014/main" id="{795A099E-9168-3F24-7FCB-9B4501FEDAA1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3377771" y="2227844"/>
                  <a:ext cx="21600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3">
              <p14:nvContentPartPr>
                <p14:cNvPr id="527" name="筆跡 526">
                  <a:extLst>
                    <a:ext uri="{FF2B5EF4-FFF2-40B4-BE49-F238E27FC236}">
                      <a16:creationId xmlns:a16="http://schemas.microsoft.com/office/drawing/2014/main" id="{D13017CE-5A61-C1E2-0CB8-05EE86706DC1}"/>
                    </a:ext>
                  </a:extLst>
                </p14:cNvPr>
                <p14:cNvContentPartPr/>
                <p14:nvPr/>
              </p14:nvContentPartPr>
              <p14:xfrm>
                <a:off x="3571451" y="2258084"/>
                <a:ext cx="21240" cy="388440"/>
              </p14:xfrm>
            </p:contentPart>
          </mc:Choice>
          <mc:Fallback>
            <p:pic>
              <p:nvPicPr>
                <p:cNvPr id="527" name="筆跡 526">
                  <a:extLst>
                    <a:ext uri="{FF2B5EF4-FFF2-40B4-BE49-F238E27FC236}">
                      <a16:creationId xmlns:a16="http://schemas.microsoft.com/office/drawing/2014/main" id="{D13017CE-5A61-C1E2-0CB8-05EE86706DC1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3553141" y="2240084"/>
                  <a:ext cx="57494" cy="42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5">
              <p14:nvContentPartPr>
                <p14:cNvPr id="528" name="筆跡 527">
                  <a:extLst>
                    <a:ext uri="{FF2B5EF4-FFF2-40B4-BE49-F238E27FC236}">
                      <a16:creationId xmlns:a16="http://schemas.microsoft.com/office/drawing/2014/main" id="{B901B16A-9989-B9BB-6C37-9D59A05A7AA3}"/>
                    </a:ext>
                  </a:extLst>
                </p14:cNvPr>
                <p14:cNvContentPartPr/>
                <p14:nvPr/>
              </p14:nvContentPartPr>
              <p14:xfrm>
                <a:off x="3545891" y="2444924"/>
                <a:ext cx="43560" cy="817920"/>
              </p14:xfrm>
            </p:contentPart>
          </mc:Choice>
          <mc:Fallback>
            <p:pic>
              <p:nvPicPr>
                <p:cNvPr id="528" name="筆跡 527">
                  <a:extLst>
                    <a:ext uri="{FF2B5EF4-FFF2-40B4-BE49-F238E27FC236}">
                      <a16:creationId xmlns:a16="http://schemas.microsoft.com/office/drawing/2014/main" id="{B901B16A-9989-B9BB-6C37-9D59A05A7AA3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3527891" y="2426924"/>
                  <a:ext cx="79200" cy="85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7">
              <p14:nvContentPartPr>
                <p14:cNvPr id="529" name="筆跡 528">
                  <a:extLst>
                    <a:ext uri="{FF2B5EF4-FFF2-40B4-BE49-F238E27FC236}">
                      <a16:creationId xmlns:a16="http://schemas.microsoft.com/office/drawing/2014/main" id="{A9C038AE-B0A3-4E01-7955-7E1C03BBC7E1}"/>
                    </a:ext>
                  </a:extLst>
                </p14:cNvPr>
                <p14:cNvContentPartPr/>
                <p14:nvPr/>
              </p14:nvContentPartPr>
              <p14:xfrm>
                <a:off x="3555611" y="3193364"/>
                <a:ext cx="20160" cy="876600"/>
              </p14:xfrm>
            </p:contentPart>
          </mc:Choice>
          <mc:Fallback>
            <p:pic>
              <p:nvPicPr>
                <p:cNvPr id="529" name="筆跡 528">
                  <a:extLst>
                    <a:ext uri="{FF2B5EF4-FFF2-40B4-BE49-F238E27FC236}">
                      <a16:creationId xmlns:a16="http://schemas.microsoft.com/office/drawing/2014/main" id="{A9C038AE-B0A3-4E01-7955-7E1C03BBC7E1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3537611" y="3175364"/>
                  <a:ext cx="55800" cy="9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9">
              <p14:nvContentPartPr>
                <p14:cNvPr id="530" name="筆跡 529">
                  <a:extLst>
                    <a:ext uri="{FF2B5EF4-FFF2-40B4-BE49-F238E27FC236}">
                      <a16:creationId xmlns:a16="http://schemas.microsoft.com/office/drawing/2014/main" id="{35E8FDD0-742B-00AC-D495-37DA69F93650}"/>
                    </a:ext>
                  </a:extLst>
                </p14:cNvPr>
                <p14:cNvContentPartPr/>
                <p14:nvPr/>
              </p14:nvContentPartPr>
              <p14:xfrm>
                <a:off x="3585851" y="3958364"/>
                <a:ext cx="70200" cy="804600"/>
              </p14:xfrm>
            </p:contentPart>
          </mc:Choice>
          <mc:Fallback>
            <p:pic>
              <p:nvPicPr>
                <p:cNvPr id="530" name="筆跡 529">
                  <a:extLst>
                    <a:ext uri="{FF2B5EF4-FFF2-40B4-BE49-F238E27FC236}">
                      <a16:creationId xmlns:a16="http://schemas.microsoft.com/office/drawing/2014/main" id="{35E8FDD0-742B-00AC-D495-37DA69F93650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3567851" y="3940364"/>
                  <a:ext cx="105840" cy="84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1">
              <p14:nvContentPartPr>
                <p14:cNvPr id="532" name="筆跡 531">
                  <a:extLst>
                    <a:ext uri="{FF2B5EF4-FFF2-40B4-BE49-F238E27FC236}">
                      <a16:creationId xmlns:a16="http://schemas.microsoft.com/office/drawing/2014/main" id="{C0FD53BF-C0C7-E3D8-0AAE-F6A593E4FBBF}"/>
                    </a:ext>
                  </a:extLst>
                </p14:cNvPr>
                <p14:cNvContentPartPr/>
                <p14:nvPr/>
              </p14:nvContentPartPr>
              <p14:xfrm>
                <a:off x="2483171" y="3569564"/>
                <a:ext cx="211320" cy="74880"/>
              </p14:xfrm>
            </p:contentPart>
          </mc:Choice>
          <mc:Fallback>
            <p:pic>
              <p:nvPicPr>
                <p:cNvPr id="532" name="筆跡 531">
                  <a:extLst>
                    <a:ext uri="{FF2B5EF4-FFF2-40B4-BE49-F238E27FC236}">
                      <a16:creationId xmlns:a16="http://schemas.microsoft.com/office/drawing/2014/main" id="{C0FD53BF-C0C7-E3D8-0AAE-F6A593E4FBBF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2465171" y="3551564"/>
                  <a:ext cx="24696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3">
              <p14:nvContentPartPr>
                <p14:cNvPr id="533" name="筆跡 532">
                  <a:extLst>
                    <a:ext uri="{FF2B5EF4-FFF2-40B4-BE49-F238E27FC236}">
                      <a16:creationId xmlns:a16="http://schemas.microsoft.com/office/drawing/2014/main" id="{BC4A828E-DB8A-8BE7-AFCC-94A0C5036FCA}"/>
                    </a:ext>
                  </a:extLst>
                </p14:cNvPr>
                <p14:cNvContentPartPr/>
                <p14:nvPr/>
              </p14:nvContentPartPr>
              <p14:xfrm>
                <a:off x="2443931" y="3576044"/>
                <a:ext cx="214200" cy="63720"/>
              </p14:xfrm>
            </p:contentPart>
          </mc:Choice>
          <mc:Fallback>
            <p:pic>
              <p:nvPicPr>
                <p:cNvPr id="533" name="筆跡 532">
                  <a:extLst>
                    <a:ext uri="{FF2B5EF4-FFF2-40B4-BE49-F238E27FC236}">
                      <a16:creationId xmlns:a16="http://schemas.microsoft.com/office/drawing/2014/main" id="{BC4A828E-DB8A-8BE7-AFCC-94A0C5036FCA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2425931" y="3558044"/>
                  <a:ext cx="24984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5">
              <p14:nvContentPartPr>
                <p14:cNvPr id="534" name="筆跡 533">
                  <a:extLst>
                    <a:ext uri="{FF2B5EF4-FFF2-40B4-BE49-F238E27FC236}">
                      <a16:creationId xmlns:a16="http://schemas.microsoft.com/office/drawing/2014/main" id="{97BA4D37-A355-2307-EE40-1B58410A7120}"/>
                    </a:ext>
                  </a:extLst>
                </p14:cNvPr>
                <p14:cNvContentPartPr/>
                <p14:nvPr/>
              </p14:nvContentPartPr>
              <p14:xfrm>
                <a:off x="2394971" y="3569564"/>
                <a:ext cx="258480" cy="47880"/>
              </p14:xfrm>
            </p:contentPart>
          </mc:Choice>
          <mc:Fallback>
            <p:pic>
              <p:nvPicPr>
                <p:cNvPr id="534" name="筆跡 533">
                  <a:extLst>
                    <a:ext uri="{FF2B5EF4-FFF2-40B4-BE49-F238E27FC236}">
                      <a16:creationId xmlns:a16="http://schemas.microsoft.com/office/drawing/2014/main" id="{97BA4D37-A355-2307-EE40-1B58410A7120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2376971" y="3551564"/>
                  <a:ext cx="29412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7">
              <p14:nvContentPartPr>
                <p14:cNvPr id="535" name="筆跡 534">
                  <a:extLst>
                    <a:ext uri="{FF2B5EF4-FFF2-40B4-BE49-F238E27FC236}">
                      <a16:creationId xmlns:a16="http://schemas.microsoft.com/office/drawing/2014/main" id="{240F0CF6-8CB5-AA2C-9112-82729C38690C}"/>
                    </a:ext>
                  </a:extLst>
                </p14:cNvPr>
                <p14:cNvContentPartPr/>
                <p14:nvPr/>
              </p14:nvContentPartPr>
              <p14:xfrm>
                <a:off x="2394251" y="3520604"/>
                <a:ext cx="302400" cy="79560"/>
              </p14:xfrm>
            </p:contentPart>
          </mc:Choice>
          <mc:Fallback>
            <p:pic>
              <p:nvPicPr>
                <p:cNvPr id="535" name="筆跡 534">
                  <a:extLst>
                    <a:ext uri="{FF2B5EF4-FFF2-40B4-BE49-F238E27FC236}">
                      <a16:creationId xmlns:a16="http://schemas.microsoft.com/office/drawing/2014/main" id="{240F0CF6-8CB5-AA2C-9112-82729C38690C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2376251" y="3502522"/>
                  <a:ext cx="338040" cy="11536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9">
              <p14:nvContentPartPr>
                <p14:cNvPr id="536" name="筆跡 535">
                  <a:extLst>
                    <a:ext uri="{FF2B5EF4-FFF2-40B4-BE49-F238E27FC236}">
                      <a16:creationId xmlns:a16="http://schemas.microsoft.com/office/drawing/2014/main" id="{B8A78DC6-27F1-04EE-B4EB-2DD4D6C3F1DA}"/>
                    </a:ext>
                  </a:extLst>
                </p14:cNvPr>
                <p14:cNvContentPartPr/>
                <p14:nvPr/>
              </p14:nvContentPartPr>
              <p14:xfrm>
                <a:off x="2316131" y="3492524"/>
                <a:ext cx="245520" cy="120600"/>
              </p14:xfrm>
            </p:contentPart>
          </mc:Choice>
          <mc:Fallback>
            <p:pic>
              <p:nvPicPr>
                <p:cNvPr id="536" name="筆跡 535">
                  <a:extLst>
                    <a:ext uri="{FF2B5EF4-FFF2-40B4-BE49-F238E27FC236}">
                      <a16:creationId xmlns:a16="http://schemas.microsoft.com/office/drawing/2014/main" id="{B8A78DC6-27F1-04EE-B4EB-2DD4D6C3F1DA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2298131" y="3474524"/>
                  <a:ext cx="28116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1">
              <p14:nvContentPartPr>
                <p14:cNvPr id="537" name="筆跡 536">
                  <a:extLst>
                    <a:ext uri="{FF2B5EF4-FFF2-40B4-BE49-F238E27FC236}">
                      <a16:creationId xmlns:a16="http://schemas.microsoft.com/office/drawing/2014/main" id="{D70C3067-B81B-085F-1B61-AF46CDC490C2}"/>
                    </a:ext>
                  </a:extLst>
                </p14:cNvPr>
                <p14:cNvContentPartPr/>
                <p14:nvPr/>
              </p14:nvContentPartPr>
              <p14:xfrm>
                <a:off x="2339531" y="3503684"/>
                <a:ext cx="322200" cy="77760"/>
              </p14:xfrm>
            </p:contentPart>
          </mc:Choice>
          <mc:Fallback>
            <p:pic>
              <p:nvPicPr>
                <p:cNvPr id="537" name="筆跡 536">
                  <a:extLst>
                    <a:ext uri="{FF2B5EF4-FFF2-40B4-BE49-F238E27FC236}">
                      <a16:creationId xmlns:a16="http://schemas.microsoft.com/office/drawing/2014/main" id="{D70C3067-B81B-085F-1B61-AF46CDC490C2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2321551" y="3485684"/>
                  <a:ext cx="35780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3">
              <p14:nvContentPartPr>
                <p14:cNvPr id="538" name="筆跡 537">
                  <a:extLst>
                    <a:ext uri="{FF2B5EF4-FFF2-40B4-BE49-F238E27FC236}">
                      <a16:creationId xmlns:a16="http://schemas.microsoft.com/office/drawing/2014/main" id="{0075B55C-97D6-26B1-91D6-17F17ADB6C99}"/>
                    </a:ext>
                  </a:extLst>
                </p14:cNvPr>
                <p14:cNvContentPartPr/>
                <p14:nvPr/>
              </p14:nvContentPartPr>
              <p14:xfrm>
                <a:off x="2368691" y="3478124"/>
                <a:ext cx="372240" cy="59400"/>
              </p14:xfrm>
            </p:contentPart>
          </mc:Choice>
          <mc:Fallback>
            <p:pic>
              <p:nvPicPr>
                <p:cNvPr id="538" name="筆跡 537">
                  <a:extLst>
                    <a:ext uri="{FF2B5EF4-FFF2-40B4-BE49-F238E27FC236}">
                      <a16:creationId xmlns:a16="http://schemas.microsoft.com/office/drawing/2014/main" id="{0075B55C-97D6-26B1-91D6-17F17ADB6C99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2350691" y="3460124"/>
                  <a:ext cx="40788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5">
              <p14:nvContentPartPr>
                <p14:cNvPr id="539" name="筆跡 538">
                  <a:extLst>
                    <a:ext uri="{FF2B5EF4-FFF2-40B4-BE49-F238E27FC236}">
                      <a16:creationId xmlns:a16="http://schemas.microsoft.com/office/drawing/2014/main" id="{8DDB9167-2E9B-9806-077B-AE21E9ED9C41}"/>
                    </a:ext>
                  </a:extLst>
                </p14:cNvPr>
                <p14:cNvContentPartPr/>
                <p14:nvPr/>
              </p14:nvContentPartPr>
              <p14:xfrm>
                <a:off x="2352131" y="3068444"/>
                <a:ext cx="354600" cy="410760"/>
              </p14:xfrm>
            </p:contentPart>
          </mc:Choice>
          <mc:Fallback>
            <p:pic>
              <p:nvPicPr>
                <p:cNvPr id="539" name="筆跡 538">
                  <a:extLst>
                    <a:ext uri="{FF2B5EF4-FFF2-40B4-BE49-F238E27FC236}">
                      <a16:creationId xmlns:a16="http://schemas.microsoft.com/office/drawing/2014/main" id="{8DDB9167-2E9B-9806-077B-AE21E9ED9C41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2334131" y="3050460"/>
                  <a:ext cx="390240" cy="44636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7">
              <p14:nvContentPartPr>
                <p14:cNvPr id="540" name="筆跡 539">
                  <a:extLst>
                    <a:ext uri="{FF2B5EF4-FFF2-40B4-BE49-F238E27FC236}">
                      <a16:creationId xmlns:a16="http://schemas.microsoft.com/office/drawing/2014/main" id="{B1883EB6-EF63-920A-B788-22D6C9418B05}"/>
                    </a:ext>
                  </a:extLst>
                </p14:cNvPr>
                <p14:cNvContentPartPr/>
                <p14:nvPr/>
              </p14:nvContentPartPr>
              <p14:xfrm>
                <a:off x="2476691" y="2688284"/>
                <a:ext cx="414720" cy="685080"/>
              </p14:xfrm>
            </p:contentPart>
          </mc:Choice>
          <mc:Fallback>
            <p:pic>
              <p:nvPicPr>
                <p:cNvPr id="540" name="筆跡 539">
                  <a:extLst>
                    <a:ext uri="{FF2B5EF4-FFF2-40B4-BE49-F238E27FC236}">
                      <a16:creationId xmlns:a16="http://schemas.microsoft.com/office/drawing/2014/main" id="{B1883EB6-EF63-920A-B788-22D6C9418B05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2458691" y="2670284"/>
                  <a:ext cx="450360" cy="72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9">
              <p14:nvContentPartPr>
                <p14:cNvPr id="541" name="筆跡 540">
                  <a:extLst>
                    <a:ext uri="{FF2B5EF4-FFF2-40B4-BE49-F238E27FC236}">
                      <a16:creationId xmlns:a16="http://schemas.microsoft.com/office/drawing/2014/main" id="{BC7AD8BF-153D-0922-BC46-B08EBB73F812}"/>
                    </a:ext>
                  </a:extLst>
                </p14:cNvPr>
                <p14:cNvContentPartPr/>
                <p14:nvPr/>
              </p14:nvContentPartPr>
              <p14:xfrm>
                <a:off x="2644451" y="2560124"/>
                <a:ext cx="310320" cy="494640"/>
              </p14:xfrm>
            </p:contentPart>
          </mc:Choice>
          <mc:Fallback>
            <p:pic>
              <p:nvPicPr>
                <p:cNvPr id="541" name="筆跡 540">
                  <a:extLst>
                    <a:ext uri="{FF2B5EF4-FFF2-40B4-BE49-F238E27FC236}">
                      <a16:creationId xmlns:a16="http://schemas.microsoft.com/office/drawing/2014/main" id="{BC7AD8BF-153D-0922-BC46-B08EBB73F812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2626451" y="2542137"/>
                  <a:ext cx="345960" cy="53025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1">
              <p14:nvContentPartPr>
                <p14:cNvPr id="542" name="筆跡 541">
                  <a:extLst>
                    <a:ext uri="{FF2B5EF4-FFF2-40B4-BE49-F238E27FC236}">
                      <a16:creationId xmlns:a16="http://schemas.microsoft.com/office/drawing/2014/main" id="{48DF27A9-559B-B4BD-C8CB-234F635B9641}"/>
                    </a:ext>
                  </a:extLst>
                </p14:cNvPr>
                <p14:cNvContentPartPr/>
                <p14:nvPr/>
              </p14:nvContentPartPr>
              <p14:xfrm>
                <a:off x="2750291" y="2448524"/>
                <a:ext cx="254160" cy="415800"/>
              </p14:xfrm>
            </p:contentPart>
          </mc:Choice>
          <mc:Fallback>
            <p:pic>
              <p:nvPicPr>
                <p:cNvPr id="542" name="筆跡 541">
                  <a:extLst>
                    <a:ext uri="{FF2B5EF4-FFF2-40B4-BE49-F238E27FC236}">
                      <a16:creationId xmlns:a16="http://schemas.microsoft.com/office/drawing/2014/main" id="{48DF27A9-559B-B4BD-C8CB-234F635B9641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2732291" y="2430540"/>
                  <a:ext cx="289800" cy="45140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3">
              <p14:nvContentPartPr>
                <p14:cNvPr id="543" name="筆跡 542">
                  <a:extLst>
                    <a:ext uri="{FF2B5EF4-FFF2-40B4-BE49-F238E27FC236}">
                      <a16:creationId xmlns:a16="http://schemas.microsoft.com/office/drawing/2014/main" id="{E8227E0C-3BD9-3C41-232D-5E9FDB2BD76F}"/>
                    </a:ext>
                  </a:extLst>
                </p14:cNvPr>
                <p14:cNvContentPartPr/>
                <p14:nvPr/>
              </p14:nvContentPartPr>
              <p14:xfrm>
                <a:off x="2910851" y="2282924"/>
                <a:ext cx="190800" cy="323640"/>
              </p14:xfrm>
            </p:contentPart>
          </mc:Choice>
          <mc:Fallback>
            <p:pic>
              <p:nvPicPr>
                <p:cNvPr id="543" name="筆跡 542">
                  <a:extLst>
                    <a:ext uri="{FF2B5EF4-FFF2-40B4-BE49-F238E27FC236}">
                      <a16:creationId xmlns:a16="http://schemas.microsoft.com/office/drawing/2014/main" id="{E8227E0C-3BD9-3C41-232D-5E9FDB2BD76F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2892851" y="2264924"/>
                  <a:ext cx="226440" cy="35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5">
              <p14:nvContentPartPr>
                <p14:cNvPr id="545" name="筆跡 544">
                  <a:extLst>
                    <a:ext uri="{FF2B5EF4-FFF2-40B4-BE49-F238E27FC236}">
                      <a16:creationId xmlns:a16="http://schemas.microsoft.com/office/drawing/2014/main" id="{170BA822-D8F7-9BBC-BE74-C579B4FE14FD}"/>
                    </a:ext>
                  </a:extLst>
                </p14:cNvPr>
                <p14:cNvContentPartPr/>
                <p14:nvPr/>
              </p14:nvContentPartPr>
              <p14:xfrm>
                <a:off x="2415131" y="3466244"/>
                <a:ext cx="42840" cy="699120"/>
              </p14:xfrm>
            </p:contentPart>
          </mc:Choice>
          <mc:Fallback>
            <p:pic>
              <p:nvPicPr>
                <p:cNvPr id="545" name="筆跡 544">
                  <a:extLst>
                    <a:ext uri="{FF2B5EF4-FFF2-40B4-BE49-F238E27FC236}">
                      <a16:creationId xmlns:a16="http://schemas.microsoft.com/office/drawing/2014/main" id="{170BA822-D8F7-9BBC-BE74-C579B4FE14FD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2397131" y="3448244"/>
                  <a:ext cx="78480" cy="73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7">
              <p14:nvContentPartPr>
                <p14:cNvPr id="546" name="筆跡 545">
                  <a:extLst>
                    <a:ext uri="{FF2B5EF4-FFF2-40B4-BE49-F238E27FC236}">
                      <a16:creationId xmlns:a16="http://schemas.microsoft.com/office/drawing/2014/main" id="{A6FD2455-C074-7BAC-FA3A-517712B34910}"/>
                    </a:ext>
                  </a:extLst>
                </p14:cNvPr>
                <p14:cNvContentPartPr/>
                <p14:nvPr/>
              </p14:nvContentPartPr>
              <p14:xfrm>
                <a:off x="2410091" y="3792764"/>
                <a:ext cx="59400" cy="1058400"/>
              </p14:xfrm>
            </p:contentPart>
          </mc:Choice>
          <mc:Fallback>
            <p:pic>
              <p:nvPicPr>
                <p:cNvPr id="546" name="筆跡 545">
                  <a:extLst>
                    <a:ext uri="{FF2B5EF4-FFF2-40B4-BE49-F238E27FC236}">
                      <a16:creationId xmlns:a16="http://schemas.microsoft.com/office/drawing/2014/main" id="{A6FD2455-C074-7BAC-FA3A-517712B34910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2391981" y="3774770"/>
                  <a:ext cx="95257" cy="10940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9">
              <p14:nvContentPartPr>
                <p14:cNvPr id="547" name="筆跡 546">
                  <a:extLst>
                    <a:ext uri="{FF2B5EF4-FFF2-40B4-BE49-F238E27FC236}">
                      <a16:creationId xmlns:a16="http://schemas.microsoft.com/office/drawing/2014/main" id="{ADEC10E1-76A8-AD91-9CEA-7EBF8D7A25E7}"/>
                    </a:ext>
                  </a:extLst>
                </p14:cNvPr>
                <p14:cNvContentPartPr/>
                <p14:nvPr/>
              </p14:nvContentPartPr>
              <p14:xfrm>
                <a:off x="2454731" y="4491164"/>
                <a:ext cx="63000" cy="873360"/>
              </p14:xfrm>
            </p:contentPart>
          </mc:Choice>
          <mc:Fallback>
            <p:pic>
              <p:nvPicPr>
                <p:cNvPr id="547" name="筆跡 546">
                  <a:extLst>
                    <a:ext uri="{FF2B5EF4-FFF2-40B4-BE49-F238E27FC236}">
                      <a16:creationId xmlns:a16="http://schemas.microsoft.com/office/drawing/2014/main" id="{ADEC10E1-76A8-AD91-9CEA-7EBF8D7A25E7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2436731" y="4473164"/>
                  <a:ext cx="98640" cy="90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1">
              <p14:nvContentPartPr>
                <p14:cNvPr id="548" name="筆跡 547">
                  <a:extLst>
                    <a:ext uri="{FF2B5EF4-FFF2-40B4-BE49-F238E27FC236}">
                      <a16:creationId xmlns:a16="http://schemas.microsoft.com/office/drawing/2014/main" id="{60274871-A036-2098-4553-5EBC5A900A65}"/>
                    </a:ext>
                  </a:extLst>
                </p14:cNvPr>
                <p14:cNvContentPartPr/>
                <p14:nvPr/>
              </p14:nvContentPartPr>
              <p14:xfrm>
                <a:off x="2488211" y="4922084"/>
                <a:ext cx="88560" cy="639000"/>
              </p14:xfrm>
            </p:contentPart>
          </mc:Choice>
          <mc:Fallback>
            <p:pic>
              <p:nvPicPr>
                <p:cNvPr id="548" name="筆跡 547">
                  <a:extLst>
                    <a:ext uri="{FF2B5EF4-FFF2-40B4-BE49-F238E27FC236}">
                      <a16:creationId xmlns:a16="http://schemas.microsoft.com/office/drawing/2014/main" id="{60274871-A036-2098-4553-5EBC5A900A65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2470211" y="4904084"/>
                  <a:ext cx="124200" cy="67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3">
              <p14:nvContentPartPr>
                <p14:cNvPr id="549" name="筆跡 548">
                  <a:extLst>
                    <a:ext uri="{FF2B5EF4-FFF2-40B4-BE49-F238E27FC236}">
                      <a16:creationId xmlns:a16="http://schemas.microsoft.com/office/drawing/2014/main" id="{55E3D79A-B56C-A092-6666-3A0690B6539D}"/>
                    </a:ext>
                  </a:extLst>
                </p14:cNvPr>
                <p14:cNvContentPartPr/>
                <p14:nvPr/>
              </p14:nvContentPartPr>
              <p14:xfrm>
                <a:off x="2566691" y="5517884"/>
                <a:ext cx="227160" cy="56160"/>
              </p14:xfrm>
            </p:contentPart>
          </mc:Choice>
          <mc:Fallback>
            <p:pic>
              <p:nvPicPr>
                <p:cNvPr id="549" name="筆跡 548">
                  <a:extLst>
                    <a:ext uri="{FF2B5EF4-FFF2-40B4-BE49-F238E27FC236}">
                      <a16:creationId xmlns:a16="http://schemas.microsoft.com/office/drawing/2014/main" id="{55E3D79A-B56C-A092-6666-3A0690B6539D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2548691" y="5499884"/>
                  <a:ext cx="26280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5">
              <p14:nvContentPartPr>
                <p14:cNvPr id="551" name="筆跡 550">
                  <a:extLst>
                    <a:ext uri="{FF2B5EF4-FFF2-40B4-BE49-F238E27FC236}">
                      <a16:creationId xmlns:a16="http://schemas.microsoft.com/office/drawing/2014/main" id="{D95BE926-F476-4B64-F646-C3E3EBBC8C47}"/>
                    </a:ext>
                  </a:extLst>
                </p14:cNvPr>
                <p14:cNvContentPartPr/>
                <p14:nvPr/>
              </p14:nvContentPartPr>
              <p14:xfrm>
                <a:off x="2029931" y="2266004"/>
                <a:ext cx="130680" cy="218880"/>
              </p14:xfrm>
            </p:contentPart>
          </mc:Choice>
          <mc:Fallback>
            <p:pic>
              <p:nvPicPr>
                <p:cNvPr id="551" name="筆跡 550">
                  <a:extLst>
                    <a:ext uri="{FF2B5EF4-FFF2-40B4-BE49-F238E27FC236}">
                      <a16:creationId xmlns:a16="http://schemas.microsoft.com/office/drawing/2014/main" id="{D95BE926-F476-4B64-F646-C3E3EBBC8C47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2011881" y="2248004"/>
                  <a:ext cx="166418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7">
              <p14:nvContentPartPr>
                <p14:cNvPr id="552" name="筆跡 551">
                  <a:extLst>
                    <a:ext uri="{FF2B5EF4-FFF2-40B4-BE49-F238E27FC236}">
                      <a16:creationId xmlns:a16="http://schemas.microsoft.com/office/drawing/2014/main" id="{154BE0E3-1670-0F9D-C5B7-922A9600667C}"/>
                    </a:ext>
                  </a:extLst>
                </p14:cNvPr>
                <p14:cNvContentPartPr/>
                <p14:nvPr/>
              </p14:nvContentPartPr>
              <p14:xfrm>
                <a:off x="2187971" y="2312444"/>
                <a:ext cx="93240" cy="112680"/>
              </p14:xfrm>
            </p:contentPart>
          </mc:Choice>
          <mc:Fallback>
            <p:pic>
              <p:nvPicPr>
                <p:cNvPr id="552" name="筆跡 551">
                  <a:extLst>
                    <a:ext uri="{FF2B5EF4-FFF2-40B4-BE49-F238E27FC236}">
                      <a16:creationId xmlns:a16="http://schemas.microsoft.com/office/drawing/2014/main" id="{154BE0E3-1670-0F9D-C5B7-922A9600667C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2169971" y="2294444"/>
                  <a:ext cx="12888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9">
              <p14:nvContentPartPr>
                <p14:cNvPr id="553" name="筆跡 552">
                  <a:extLst>
                    <a:ext uri="{FF2B5EF4-FFF2-40B4-BE49-F238E27FC236}">
                      <a16:creationId xmlns:a16="http://schemas.microsoft.com/office/drawing/2014/main" id="{9C94DD4E-A8C7-B537-19D3-02FA7D314904}"/>
                    </a:ext>
                  </a:extLst>
                </p14:cNvPr>
                <p14:cNvContentPartPr/>
                <p14:nvPr/>
              </p14:nvContentPartPr>
              <p14:xfrm>
                <a:off x="2320091" y="2228564"/>
                <a:ext cx="121320" cy="173160"/>
              </p14:xfrm>
            </p:contentPart>
          </mc:Choice>
          <mc:Fallback>
            <p:pic>
              <p:nvPicPr>
                <p:cNvPr id="553" name="筆跡 552">
                  <a:extLst>
                    <a:ext uri="{FF2B5EF4-FFF2-40B4-BE49-F238E27FC236}">
                      <a16:creationId xmlns:a16="http://schemas.microsoft.com/office/drawing/2014/main" id="{9C94DD4E-A8C7-B537-19D3-02FA7D314904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2302037" y="2210564"/>
                  <a:ext cx="157066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1">
              <p14:nvContentPartPr>
                <p14:cNvPr id="554" name="筆跡 553">
                  <a:extLst>
                    <a:ext uri="{FF2B5EF4-FFF2-40B4-BE49-F238E27FC236}">
                      <a16:creationId xmlns:a16="http://schemas.microsoft.com/office/drawing/2014/main" id="{C1C908BD-4641-78E3-C3A2-4DFBEFB31893}"/>
                    </a:ext>
                  </a:extLst>
                </p14:cNvPr>
                <p14:cNvContentPartPr/>
                <p14:nvPr/>
              </p14:nvContentPartPr>
              <p14:xfrm>
                <a:off x="2510891" y="2164844"/>
                <a:ext cx="168480" cy="150480"/>
              </p14:xfrm>
            </p:contentPart>
          </mc:Choice>
          <mc:Fallback>
            <p:pic>
              <p:nvPicPr>
                <p:cNvPr id="554" name="筆跡 553">
                  <a:extLst>
                    <a:ext uri="{FF2B5EF4-FFF2-40B4-BE49-F238E27FC236}">
                      <a16:creationId xmlns:a16="http://schemas.microsoft.com/office/drawing/2014/main" id="{C1C908BD-4641-78E3-C3A2-4DFBEFB31893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2492891" y="2146801"/>
                  <a:ext cx="204120" cy="18620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3">
              <p14:nvContentPartPr>
                <p14:cNvPr id="555" name="筆跡 554">
                  <a:extLst>
                    <a:ext uri="{FF2B5EF4-FFF2-40B4-BE49-F238E27FC236}">
                      <a16:creationId xmlns:a16="http://schemas.microsoft.com/office/drawing/2014/main" id="{4D4E13B3-E7A5-8294-42F2-5C7938527E72}"/>
                    </a:ext>
                  </a:extLst>
                </p14:cNvPr>
                <p14:cNvContentPartPr/>
                <p14:nvPr/>
              </p14:nvContentPartPr>
              <p14:xfrm>
                <a:off x="2724371" y="2164124"/>
                <a:ext cx="158040" cy="121320"/>
              </p14:xfrm>
            </p:contentPart>
          </mc:Choice>
          <mc:Fallback>
            <p:pic>
              <p:nvPicPr>
                <p:cNvPr id="555" name="筆跡 554">
                  <a:extLst>
                    <a:ext uri="{FF2B5EF4-FFF2-40B4-BE49-F238E27FC236}">
                      <a16:creationId xmlns:a16="http://schemas.microsoft.com/office/drawing/2014/main" id="{4D4E13B3-E7A5-8294-42F2-5C7938527E72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2706371" y="2146124"/>
                  <a:ext cx="19368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5">
              <p14:nvContentPartPr>
                <p14:cNvPr id="556" name="筆跡 555">
                  <a:extLst>
                    <a:ext uri="{FF2B5EF4-FFF2-40B4-BE49-F238E27FC236}">
                      <a16:creationId xmlns:a16="http://schemas.microsoft.com/office/drawing/2014/main" id="{C50B26CA-EF2C-D9E7-40EA-C87CBEC40672}"/>
                    </a:ext>
                  </a:extLst>
                </p14:cNvPr>
                <p14:cNvContentPartPr/>
                <p14:nvPr/>
              </p14:nvContentPartPr>
              <p14:xfrm>
                <a:off x="2897531" y="1860644"/>
                <a:ext cx="107640" cy="420840"/>
              </p14:xfrm>
            </p:contentPart>
          </mc:Choice>
          <mc:Fallback>
            <p:pic>
              <p:nvPicPr>
                <p:cNvPr id="556" name="筆跡 555">
                  <a:extLst>
                    <a:ext uri="{FF2B5EF4-FFF2-40B4-BE49-F238E27FC236}">
                      <a16:creationId xmlns:a16="http://schemas.microsoft.com/office/drawing/2014/main" id="{C50B26CA-EF2C-D9E7-40EA-C87CBEC40672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2879531" y="1842644"/>
                  <a:ext cx="143280" cy="45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7">
              <p14:nvContentPartPr>
                <p14:cNvPr id="557" name="筆跡 556">
                  <a:extLst>
                    <a:ext uri="{FF2B5EF4-FFF2-40B4-BE49-F238E27FC236}">
                      <a16:creationId xmlns:a16="http://schemas.microsoft.com/office/drawing/2014/main" id="{A26FD681-BC3F-B44B-8677-CB9F6845672E}"/>
                    </a:ext>
                  </a:extLst>
                </p14:cNvPr>
                <p14:cNvContentPartPr/>
                <p14:nvPr/>
              </p14:nvContentPartPr>
              <p14:xfrm>
                <a:off x="3036491" y="2056124"/>
                <a:ext cx="17280" cy="150840"/>
              </p14:xfrm>
            </p:contentPart>
          </mc:Choice>
          <mc:Fallback>
            <p:pic>
              <p:nvPicPr>
                <p:cNvPr id="557" name="筆跡 556">
                  <a:extLst>
                    <a:ext uri="{FF2B5EF4-FFF2-40B4-BE49-F238E27FC236}">
                      <a16:creationId xmlns:a16="http://schemas.microsoft.com/office/drawing/2014/main" id="{A26FD681-BC3F-B44B-8677-CB9F6845672E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3018491" y="2038124"/>
                  <a:ext cx="5292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9">
              <p14:nvContentPartPr>
                <p14:cNvPr id="558" name="筆跡 557">
                  <a:extLst>
                    <a:ext uri="{FF2B5EF4-FFF2-40B4-BE49-F238E27FC236}">
                      <a16:creationId xmlns:a16="http://schemas.microsoft.com/office/drawing/2014/main" id="{26C836C6-7DD2-5130-71B0-B84328990735}"/>
                    </a:ext>
                  </a:extLst>
                </p14:cNvPr>
                <p14:cNvContentPartPr/>
                <p14:nvPr/>
              </p14:nvContentPartPr>
              <p14:xfrm>
                <a:off x="3136571" y="2035244"/>
                <a:ext cx="171360" cy="198360"/>
              </p14:xfrm>
            </p:contentPart>
          </mc:Choice>
          <mc:Fallback>
            <p:pic>
              <p:nvPicPr>
                <p:cNvPr id="558" name="筆跡 557">
                  <a:extLst>
                    <a:ext uri="{FF2B5EF4-FFF2-40B4-BE49-F238E27FC236}">
                      <a16:creationId xmlns:a16="http://schemas.microsoft.com/office/drawing/2014/main" id="{26C836C6-7DD2-5130-71B0-B84328990735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3118609" y="2017244"/>
                  <a:ext cx="206925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1">
              <p14:nvContentPartPr>
                <p14:cNvPr id="559" name="筆跡 558">
                  <a:extLst>
                    <a:ext uri="{FF2B5EF4-FFF2-40B4-BE49-F238E27FC236}">
                      <a16:creationId xmlns:a16="http://schemas.microsoft.com/office/drawing/2014/main" id="{4A64F70E-80E2-8E68-8E2B-27039B8C8650}"/>
                    </a:ext>
                  </a:extLst>
                </p14:cNvPr>
                <p14:cNvContentPartPr/>
                <p14:nvPr/>
              </p14:nvContentPartPr>
              <p14:xfrm>
                <a:off x="3328811" y="2038844"/>
                <a:ext cx="170640" cy="148680"/>
              </p14:xfrm>
            </p:contentPart>
          </mc:Choice>
          <mc:Fallback>
            <p:pic>
              <p:nvPicPr>
                <p:cNvPr id="559" name="筆跡 558">
                  <a:extLst>
                    <a:ext uri="{FF2B5EF4-FFF2-40B4-BE49-F238E27FC236}">
                      <a16:creationId xmlns:a16="http://schemas.microsoft.com/office/drawing/2014/main" id="{4A64F70E-80E2-8E68-8E2B-27039B8C8650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3310811" y="2020844"/>
                  <a:ext cx="206280" cy="184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2" name="群組 581">
            <a:extLst>
              <a:ext uri="{FF2B5EF4-FFF2-40B4-BE49-F238E27FC236}">
                <a16:creationId xmlns:a16="http://schemas.microsoft.com/office/drawing/2014/main" id="{2200C355-F0C4-2566-C281-B98E58A873D0}"/>
              </a:ext>
            </a:extLst>
          </p:cNvPr>
          <p:cNvGrpSpPr/>
          <p:nvPr/>
        </p:nvGrpSpPr>
        <p:grpSpPr>
          <a:xfrm>
            <a:off x="5023691" y="2998244"/>
            <a:ext cx="2474640" cy="2257560"/>
            <a:chOff x="5023691" y="2998244"/>
            <a:chExt cx="2474640" cy="2257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23">
              <p14:nvContentPartPr>
                <p14:cNvPr id="274" name="筆跡 273">
                  <a:extLst>
                    <a:ext uri="{FF2B5EF4-FFF2-40B4-BE49-F238E27FC236}">
                      <a16:creationId xmlns:a16="http://schemas.microsoft.com/office/drawing/2014/main" id="{AA265686-65A9-0D9C-33A8-358284041F9D}"/>
                    </a:ext>
                  </a:extLst>
                </p14:cNvPr>
                <p14:cNvContentPartPr/>
                <p14:nvPr/>
              </p14:nvContentPartPr>
              <p14:xfrm>
                <a:off x="5156891" y="3035684"/>
                <a:ext cx="3960" cy="24840"/>
              </p14:xfrm>
            </p:contentPart>
          </mc:Choice>
          <mc:Fallback>
            <p:pic>
              <p:nvPicPr>
                <p:cNvPr id="274" name="筆跡 273">
                  <a:extLst>
                    <a:ext uri="{FF2B5EF4-FFF2-40B4-BE49-F238E27FC236}">
                      <a16:creationId xmlns:a16="http://schemas.microsoft.com/office/drawing/2014/main" id="{AA265686-65A9-0D9C-33A8-358284041F9D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5147891" y="3026813"/>
                  <a:ext cx="21600" cy="422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5">
              <p14:nvContentPartPr>
                <p14:cNvPr id="275" name="筆跡 274">
                  <a:extLst>
                    <a:ext uri="{FF2B5EF4-FFF2-40B4-BE49-F238E27FC236}">
                      <a16:creationId xmlns:a16="http://schemas.microsoft.com/office/drawing/2014/main" id="{50C0F2DD-F883-643E-8466-3E6A7A73AE7A}"/>
                    </a:ext>
                  </a:extLst>
                </p14:cNvPr>
                <p14:cNvContentPartPr/>
                <p14:nvPr/>
              </p14:nvContentPartPr>
              <p14:xfrm>
                <a:off x="5100011" y="3037844"/>
                <a:ext cx="62280" cy="99000"/>
              </p14:xfrm>
            </p:contentPart>
          </mc:Choice>
          <mc:Fallback>
            <p:pic>
              <p:nvPicPr>
                <p:cNvPr id="275" name="筆跡 274">
                  <a:extLst>
                    <a:ext uri="{FF2B5EF4-FFF2-40B4-BE49-F238E27FC236}">
                      <a16:creationId xmlns:a16="http://schemas.microsoft.com/office/drawing/2014/main" id="{50C0F2DD-F883-643E-8466-3E6A7A73AE7A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5091011" y="3028844"/>
                  <a:ext cx="7992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7">
              <p14:nvContentPartPr>
                <p14:cNvPr id="276" name="筆跡 275">
                  <a:extLst>
                    <a:ext uri="{FF2B5EF4-FFF2-40B4-BE49-F238E27FC236}">
                      <a16:creationId xmlns:a16="http://schemas.microsoft.com/office/drawing/2014/main" id="{5B4CDBC7-0977-A71A-A01C-539E361040B9}"/>
                    </a:ext>
                  </a:extLst>
                </p14:cNvPr>
                <p14:cNvContentPartPr/>
                <p14:nvPr/>
              </p14:nvContentPartPr>
              <p14:xfrm>
                <a:off x="5074451" y="3043964"/>
                <a:ext cx="86040" cy="114120"/>
              </p14:xfrm>
            </p:contentPart>
          </mc:Choice>
          <mc:Fallback>
            <p:pic>
              <p:nvPicPr>
                <p:cNvPr id="276" name="筆跡 275">
                  <a:extLst>
                    <a:ext uri="{FF2B5EF4-FFF2-40B4-BE49-F238E27FC236}">
                      <a16:creationId xmlns:a16="http://schemas.microsoft.com/office/drawing/2014/main" id="{5B4CDBC7-0977-A71A-A01C-539E361040B9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5065413" y="3034964"/>
                  <a:ext cx="103754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9">
              <p14:nvContentPartPr>
                <p14:cNvPr id="277" name="筆跡 276">
                  <a:extLst>
                    <a:ext uri="{FF2B5EF4-FFF2-40B4-BE49-F238E27FC236}">
                      <a16:creationId xmlns:a16="http://schemas.microsoft.com/office/drawing/2014/main" id="{F5B8E9E3-64A3-394B-A433-D2332AFF6AE9}"/>
                    </a:ext>
                  </a:extLst>
                </p14:cNvPr>
                <p14:cNvContentPartPr/>
                <p14:nvPr/>
              </p14:nvContentPartPr>
              <p14:xfrm>
                <a:off x="5023691" y="3139724"/>
                <a:ext cx="64440" cy="89640"/>
              </p14:xfrm>
            </p:contentPart>
          </mc:Choice>
          <mc:Fallback>
            <p:pic>
              <p:nvPicPr>
                <p:cNvPr id="277" name="筆跡 276">
                  <a:extLst>
                    <a:ext uri="{FF2B5EF4-FFF2-40B4-BE49-F238E27FC236}">
                      <a16:creationId xmlns:a16="http://schemas.microsoft.com/office/drawing/2014/main" id="{F5B8E9E3-64A3-394B-A433-D2332AFF6AE9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5014691" y="3130724"/>
                  <a:ext cx="8208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1">
              <p14:nvContentPartPr>
                <p14:cNvPr id="278" name="筆跡 277">
                  <a:extLst>
                    <a:ext uri="{FF2B5EF4-FFF2-40B4-BE49-F238E27FC236}">
                      <a16:creationId xmlns:a16="http://schemas.microsoft.com/office/drawing/2014/main" id="{27461036-17E3-5586-FF3E-2EC744C01312}"/>
                    </a:ext>
                  </a:extLst>
                </p14:cNvPr>
                <p14:cNvContentPartPr/>
                <p14:nvPr/>
              </p14:nvContentPartPr>
              <p14:xfrm>
                <a:off x="7409051" y="3057644"/>
                <a:ext cx="44640" cy="127440"/>
              </p14:xfrm>
            </p:contentPart>
          </mc:Choice>
          <mc:Fallback>
            <p:pic>
              <p:nvPicPr>
                <p:cNvPr id="278" name="筆跡 277">
                  <a:extLst>
                    <a:ext uri="{FF2B5EF4-FFF2-40B4-BE49-F238E27FC236}">
                      <a16:creationId xmlns:a16="http://schemas.microsoft.com/office/drawing/2014/main" id="{27461036-17E3-5586-FF3E-2EC744C01312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7400051" y="3048644"/>
                  <a:ext cx="6228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3">
              <p14:nvContentPartPr>
                <p14:cNvPr id="279" name="筆跡 278">
                  <a:extLst>
                    <a:ext uri="{FF2B5EF4-FFF2-40B4-BE49-F238E27FC236}">
                      <a16:creationId xmlns:a16="http://schemas.microsoft.com/office/drawing/2014/main" id="{94A2652D-19E9-ADD9-92BF-5BC25B59FD54}"/>
                    </a:ext>
                  </a:extLst>
                </p14:cNvPr>
                <p14:cNvContentPartPr/>
                <p14:nvPr/>
              </p14:nvContentPartPr>
              <p14:xfrm>
                <a:off x="7279091" y="3102284"/>
                <a:ext cx="170640" cy="280080"/>
              </p14:xfrm>
            </p:contentPart>
          </mc:Choice>
          <mc:Fallback>
            <p:pic>
              <p:nvPicPr>
                <p:cNvPr id="279" name="筆跡 278">
                  <a:extLst>
                    <a:ext uri="{FF2B5EF4-FFF2-40B4-BE49-F238E27FC236}">
                      <a16:creationId xmlns:a16="http://schemas.microsoft.com/office/drawing/2014/main" id="{94A2652D-19E9-ADD9-92BF-5BC25B59FD54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7270110" y="3093284"/>
                  <a:ext cx="188243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5">
              <p14:nvContentPartPr>
                <p14:cNvPr id="280" name="筆跡 279">
                  <a:extLst>
                    <a:ext uri="{FF2B5EF4-FFF2-40B4-BE49-F238E27FC236}">
                      <a16:creationId xmlns:a16="http://schemas.microsoft.com/office/drawing/2014/main" id="{7B50D3D5-7717-C19C-B4E0-AB2C048D95C1}"/>
                    </a:ext>
                  </a:extLst>
                </p14:cNvPr>
                <p14:cNvContentPartPr/>
                <p14:nvPr/>
              </p14:nvContentPartPr>
              <p14:xfrm>
                <a:off x="5028371" y="3192644"/>
                <a:ext cx="165960" cy="15480"/>
              </p14:xfrm>
            </p:contentPart>
          </mc:Choice>
          <mc:Fallback>
            <p:pic>
              <p:nvPicPr>
                <p:cNvPr id="280" name="筆跡 279">
                  <a:extLst>
                    <a:ext uri="{FF2B5EF4-FFF2-40B4-BE49-F238E27FC236}">
                      <a16:creationId xmlns:a16="http://schemas.microsoft.com/office/drawing/2014/main" id="{7B50D3D5-7717-C19C-B4E0-AB2C048D95C1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5019390" y="3183644"/>
                  <a:ext cx="183562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7">
              <p14:nvContentPartPr>
                <p14:cNvPr id="281" name="筆跡 280">
                  <a:extLst>
                    <a:ext uri="{FF2B5EF4-FFF2-40B4-BE49-F238E27FC236}">
                      <a16:creationId xmlns:a16="http://schemas.microsoft.com/office/drawing/2014/main" id="{1B342680-AE92-A5AB-E415-32BB305E960B}"/>
                    </a:ext>
                  </a:extLst>
                </p14:cNvPr>
                <p14:cNvContentPartPr/>
                <p14:nvPr/>
              </p14:nvContentPartPr>
              <p14:xfrm>
                <a:off x="5107211" y="3221804"/>
                <a:ext cx="286200" cy="20880"/>
              </p14:xfrm>
            </p:contentPart>
          </mc:Choice>
          <mc:Fallback>
            <p:pic>
              <p:nvPicPr>
                <p:cNvPr id="281" name="筆跡 280">
                  <a:extLst>
                    <a:ext uri="{FF2B5EF4-FFF2-40B4-BE49-F238E27FC236}">
                      <a16:creationId xmlns:a16="http://schemas.microsoft.com/office/drawing/2014/main" id="{1B342680-AE92-A5AB-E415-32BB305E960B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5098222" y="3212804"/>
                  <a:ext cx="303818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9">
              <p14:nvContentPartPr>
                <p14:cNvPr id="282" name="筆跡 281">
                  <a:extLst>
                    <a:ext uri="{FF2B5EF4-FFF2-40B4-BE49-F238E27FC236}">
                      <a16:creationId xmlns:a16="http://schemas.microsoft.com/office/drawing/2014/main" id="{86E57743-4095-AE23-9BA9-7D72C92961DA}"/>
                    </a:ext>
                  </a:extLst>
                </p14:cNvPr>
                <p14:cNvContentPartPr/>
                <p14:nvPr/>
              </p14:nvContentPartPr>
              <p14:xfrm>
                <a:off x="5292251" y="3209564"/>
                <a:ext cx="1984680" cy="153000"/>
              </p14:xfrm>
            </p:contentPart>
          </mc:Choice>
          <mc:Fallback>
            <p:pic>
              <p:nvPicPr>
                <p:cNvPr id="282" name="筆跡 281">
                  <a:extLst>
                    <a:ext uri="{FF2B5EF4-FFF2-40B4-BE49-F238E27FC236}">
                      <a16:creationId xmlns:a16="http://schemas.microsoft.com/office/drawing/2014/main" id="{86E57743-4095-AE23-9BA9-7D72C92961DA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5283251" y="3200564"/>
                  <a:ext cx="200232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1">
              <p14:nvContentPartPr>
                <p14:cNvPr id="284" name="筆跡 283">
                  <a:extLst>
                    <a:ext uri="{FF2B5EF4-FFF2-40B4-BE49-F238E27FC236}">
                      <a16:creationId xmlns:a16="http://schemas.microsoft.com/office/drawing/2014/main" id="{7F2992EF-7666-255B-4350-CC84899E89D1}"/>
                    </a:ext>
                  </a:extLst>
                </p14:cNvPr>
                <p14:cNvContentPartPr/>
                <p14:nvPr/>
              </p14:nvContentPartPr>
              <p14:xfrm>
                <a:off x="7264331" y="3392804"/>
                <a:ext cx="28800" cy="69480"/>
              </p14:xfrm>
            </p:contentPart>
          </mc:Choice>
          <mc:Fallback>
            <p:pic>
              <p:nvPicPr>
                <p:cNvPr id="284" name="筆跡 283">
                  <a:extLst>
                    <a:ext uri="{FF2B5EF4-FFF2-40B4-BE49-F238E27FC236}">
                      <a16:creationId xmlns:a16="http://schemas.microsoft.com/office/drawing/2014/main" id="{7F2992EF-7666-255B-4350-CC84899E89D1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7255217" y="3383804"/>
                  <a:ext cx="46663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3">
              <p14:nvContentPartPr>
                <p14:cNvPr id="285" name="筆跡 284">
                  <a:extLst>
                    <a:ext uri="{FF2B5EF4-FFF2-40B4-BE49-F238E27FC236}">
                      <a16:creationId xmlns:a16="http://schemas.microsoft.com/office/drawing/2014/main" id="{00D5D82A-F46B-91FB-408A-F18335DADBD0}"/>
                    </a:ext>
                  </a:extLst>
                </p14:cNvPr>
                <p14:cNvContentPartPr/>
                <p14:nvPr/>
              </p14:nvContentPartPr>
              <p14:xfrm>
                <a:off x="7231571" y="3424484"/>
                <a:ext cx="50760" cy="423360"/>
              </p14:xfrm>
            </p:contentPart>
          </mc:Choice>
          <mc:Fallback>
            <p:pic>
              <p:nvPicPr>
                <p:cNvPr id="285" name="筆跡 284">
                  <a:extLst>
                    <a:ext uri="{FF2B5EF4-FFF2-40B4-BE49-F238E27FC236}">
                      <a16:creationId xmlns:a16="http://schemas.microsoft.com/office/drawing/2014/main" id="{00D5D82A-F46B-91FB-408A-F18335DADBD0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7222571" y="3415492"/>
                  <a:ext cx="68400" cy="44098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5">
              <p14:nvContentPartPr>
                <p14:cNvPr id="286" name="筆跡 285">
                  <a:extLst>
                    <a:ext uri="{FF2B5EF4-FFF2-40B4-BE49-F238E27FC236}">
                      <a16:creationId xmlns:a16="http://schemas.microsoft.com/office/drawing/2014/main" id="{7E60C921-284F-CFE9-9E69-F9D9BF1BFE9F}"/>
                    </a:ext>
                  </a:extLst>
                </p14:cNvPr>
                <p14:cNvContentPartPr/>
                <p14:nvPr/>
              </p14:nvContentPartPr>
              <p14:xfrm>
                <a:off x="7217531" y="3682244"/>
                <a:ext cx="42840" cy="630000"/>
              </p14:xfrm>
            </p:contentPart>
          </mc:Choice>
          <mc:Fallback>
            <p:pic>
              <p:nvPicPr>
                <p:cNvPr id="286" name="筆跡 285">
                  <a:extLst>
                    <a:ext uri="{FF2B5EF4-FFF2-40B4-BE49-F238E27FC236}">
                      <a16:creationId xmlns:a16="http://schemas.microsoft.com/office/drawing/2014/main" id="{7E60C921-284F-CFE9-9E69-F9D9BF1BFE9F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7208531" y="3673244"/>
                  <a:ext cx="60480" cy="64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7">
              <p14:nvContentPartPr>
                <p14:cNvPr id="287" name="筆跡 286">
                  <a:extLst>
                    <a:ext uri="{FF2B5EF4-FFF2-40B4-BE49-F238E27FC236}">
                      <a16:creationId xmlns:a16="http://schemas.microsoft.com/office/drawing/2014/main" id="{E8D91848-92AD-AD17-3ED2-0C72407DC7DC}"/>
                    </a:ext>
                  </a:extLst>
                </p14:cNvPr>
                <p14:cNvContentPartPr/>
                <p14:nvPr/>
              </p14:nvContentPartPr>
              <p14:xfrm>
                <a:off x="7226531" y="4155644"/>
                <a:ext cx="10440" cy="711360"/>
              </p14:xfrm>
            </p:contentPart>
          </mc:Choice>
          <mc:Fallback>
            <p:pic>
              <p:nvPicPr>
                <p:cNvPr id="287" name="筆跡 286">
                  <a:extLst>
                    <a:ext uri="{FF2B5EF4-FFF2-40B4-BE49-F238E27FC236}">
                      <a16:creationId xmlns:a16="http://schemas.microsoft.com/office/drawing/2014/main" id="{E8D91848-92AD-AD17-3ED2-0C72407DC7DC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7217531" y="4146639"/>
                  <a:ext cx="28080" cy="72900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9">
              <p14:nvContentPartPr>
                <p14:cNvPr id="288" name="筆跡 287">
                  <a:extLst>
                    <a:ext uri="{FF2B5EF4-FFF2-40B4-BE49-F238E27FC236}">
                      <a16:creationId xmlns:a16="http://schemas.microsoft.com/office/drawing/2014/main" id="{7C95042C-CF68-11ED-BF52-CDC36717BF05}"/>
                    </a:ext>
                  </a:extLst>
                </p14:cNvPr>
                <p14:cNvContentPartPr/>
                <p14:nvPr/>
              </p14:nvContentPartPr>
              <p14:xfrm>
                <a:off x="7238051" y="4741004"/>
                <a:ext cx="11880" cy="320040"/>
              </p14:xfrm>
            </p:contentPart>
          </mc:Choice>
          <mc:Fallback>
            <p:pic>
              <p:nvPicPr>
                <p:cNvPr id="288" name="筆跡 287">
                  <a:extLst>
                    <a:ext uri="{FF2B5EF4-FFF2-40B4-BE49-F238E27FC236}">
                      <a16:creationId xmlns:a16="http://schemas.microsoft.com/office/drawing/2014/main" id="{7C95042C-CF68-11ED-BF52-CDC36717BF05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7229051" y="4732004"/>
                  <a:ext cx="29520" cy="33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1">
              <p14:nvContentPartPr>
                <p14:cNvPr id="289" name="筆跡 288">
                  <a:extLst>
                    <a:ext uri="{FF2B5EF4-FFF2-40B4-BE49-F238E27FC236}">
                      <a16:creationId xmlns:a16="http://schemas.microsoft.com/office/drawing/2014/main" id="{F0B05F53-B562-A6BC-CE57-012AC49E70EE}"/>
                    </a:ext>
                  </a:extLst>
                </p14:cNvPr>
                <p14:cNvContentPartPr/>
                <p14:nvPr/>
              </p14:nvContentPartPr>
              <p14:xfrm>
                <a:off x="7262531" y="5036564"/>
                <a:ext cx="3240" cy="206280"/>
              </p14:xfrm>
            </p:contentPart>
          </mc:Choice>
          <mc:Fallback>
            <p:pic>
              <p:nvPicPr>
                <p:cNvPr id="289" name="筆跡 288">
                  <a:extLst>
                    <a:ext uri="{FF2B5EF4-FFF2-40B4-BE49-F238E27FC236}">
                      <a16:creationId xmlns:a16="http://schemas.microsoft.com/office/drawing/2014/main" id="{F0B05F53-B562-A6BC-CE57-012AC49E70EE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7253531" y="5027564"/>
                  <a:ext cx="2088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3">
              <p14:nvContentPartPr>
                <p14:cNvPr id="290" name="筆跡 289">
                  <a:extLst>
                    <a:ext uri="{FF2B5EF4-FFF2-40B4-BE49-F238E27FC236}">
                      <a16:creationId xmlns:a16="http://schemas.microsoft.com/office/drawing/2014/main" id="{E767F386-9475-2324-09AE-964FF1F50E05}"/>
                    </a:ext>
                  </a:extLst>
                </p14:cNvPr>
                <p14:cNvContentPartPr/>
                <p14:nvPr/>
              </p14:nvContentPartPr>
              <p14:xfrm>
                <a:off x="7271531" y="5087324"/>
                <a:ext cx="8640" cy="168480"/>
              </p14:xfrm>
            </p:contentPart>
          </mc:Choice>
          <mc:Fallback>
            <p:pic>
              <p:nvPicPr>
                <p:cNvPr id="290" name="筆跡 289">
                  <a:extLst>
                    <a:ext uri="{FF2B5EF4-FFF2-40B4-BE49-F238E27FC236}">
                      <a16:creationId xmlns:a16="http://schemas.microsoft.com/office/drawing/2014/main" id="{E767F386-9475-2324-09AE-964FF1F50E05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7262531" y="5078324"/>
                  <a:ext cx="2628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5">
              <p14:nvContentPartPr>
                <p14:cNvPr id="292" name="筆跡 291">
                  <a:extLst>
                    <a:ext uri="{FF2B5EF4-FFF2-40B4-BE49-F238E27FC236}">
                      <a16:creationId xmlns:a16="http://schemas.microsoft.com/office/drawing/2014/main" id="{A134CA54-C7D4-D061-29AC-198C0888896D}"/>
                    </a:ext>
                  </a:extLst>
                </p14:cNvPr>
                <p14:cNvContentPartPr/>
                <p14:nvPr/>
              </p14:nvContentPartPr>
              <p14:xfrm>
                <a:off x="7446491" y="3118124"/>
                <a:ext cx="6120" cy="408240"/>
              </p14:xfrm>
            </p:contentPart>
          </mc:Choice>
          <mc:Fallback>
            <p:pic>
              <p:nvPicPr>
                <p:cNvPr id="292" name="筆跡 291">
                  <a:extLst>
                    <a:ext uri="{FF2B5EF4-FFF2-40B4-BE49-F238E27FC236}">
                      <a16:creationId xmlns:a16="http://schemas.microsoft.com/office/drawing/2014/main" id="{A134CA54-C7D4-D061-29AC-198C0888896D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7437491" y="3109124"/>
                  <a:ext cx="23760" cy="42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7">
              <p14:nvContentPartPr>
                <p14:cNvPr id="293" name="筆跡 292">
                  <a:extLst>
                    <a:ext uri="{FF2B5EF4-FFF2-40B4-BE49-F238E27FC236}">
                      <a16:creationId xmlns:a16="http://schemas.microsoft.com/office/drawing/2014/main" id="{633E171D-BA35-CB0F-5120-B1414D3991E0}"/>
                    </a:ext>
                  </a:extLst>
                </p14:cNvPr>
                <p14:cNvContentPartPr/>
                <p14:nvPr/>
              </p14:nvContentPartPr>
              <p14:xfrm>
                <a:off x="7427051" y="3430244"/>
                <a:ext cx="19440" cy="582120"/>
              </p14:xfrm>
            </p:contentPart>
          </mc:Choice>
          <mc:Fallback>
            <p:pic>
              <p:nvPicPr>
                <p:cNvPr id="293" name="筆跡 292">
                  <a:extLst>
                    <a:ext uri="{FF2B5EF4-FFF2-40B4-BE49-F238E27FC236}">
                      <a16:creationId xmlns:a16="http://schemas.microsoft.com/office/drawing/2014/main" id="{633E171D-BA35-CB0F-5120-B1414D3991E0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7418051" y="3421250"/>
                  <a:ext cx="37080" cy="59974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9">
              <p14:nvContentPartPr>
                <p14:cNvPr id="294" name="筆跡 293">
                  <a:extLst>
                    <a:ext uri="{FF2B5EF4-FFF2-40B4-BE49-F238E27FC236}">
                      <a16:creationId xmlns:a16="http://schemas.microsoft.com/office/drawing/2014/main" id="{CAC79518-1EBB-C034-379E-A4E2DD56FA08}"/>
                    </a:ext>
                  </a:extLst>
                </p14:cNvPr>
                <p14:cNvContentPartPr/>
                <p14:nvPr/>
              </p14:nvContentPartPr>
              <p14:xfrm>
                <a:off x="7421651" y="4016684"/>
                <a:ext cx="8280" cy="567720"/>
              </p14:xfrm>
            </p:contentPart>
          </mc:Choice>
          <mc:Fallback>
            <p:pic>
              <p:nvPicPr>
                <p:cNvPr id="294" name="筆跡 293">
                  <a:extLst>
                    <a:ext uri="{FF2B5EF4-FFF2-40B4-BE49-F238E27FC236}">
                      <a16:creationId xmlns:a16="http://schemas.microsoft.com/office/drawing/2014/main" id="{CAC79518-1EBB-C034-379E-A4E2DD56FA08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7412651" y="4007684"/>
                  <a:ext cx="25920" cy="58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1">
              <p14:nvContentPartPr>
                <p14:cNvPr id="295" name="筆跡 294">
                  <a:extLst>
                    <a:ext uri="{FF2B5EF4-FFF2-40B4-BE49-F238E27FC236}">
                      <a16:creationId xmlns:a16="http://schemas.microsoft.com/office/drawing/2014/main" id="{50CAD515-19B0-7B56-A33F-7D558546E255}"/>
                    </a:ext>
                  </a:extLst>
                </p14:cNvPr>
                <p14:cNvContentPartPr/>
                <p14:nvPr/>
              </p14:nvContentPartPr>
              <p14:xfrm>
                <a:off x="7422731" y="4526444"/>
                <a:ext cx="6120" cy="551880"/>
              </p14:xfrm>
            </p:contentPart>
          </mc:Choice>
          <mc:Fallback>
            <p:pic>
              <p:nvPicPr>
                <p:cNvPr id="295" name="筆跡 294">
                  <a:extLst>
                    <a:ext uri="{FF2B5EF4-FFF2-40B4-BE49-F238E27FC236}">
                      <a16:creationId xmlns:a16="http://schemas.microsoft.com/office/drawing/2014/main" id="{50CAD515-19B0-7B56-A33F-7D558546E255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7413731" y="4517444"/>
                  <a:ext cx="23760" cy="56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3">
              <p14:nvContentPartPr>
                <p14:cNvPr id="296" name="筆跡 295">
                  <a:extLst>
                    <a:ext uri="{FF2B5EF4-FFF2-40B4-BE49-F238E27FC236}">
                      <a16:creationId xmlns:a16="http://schemas.microsoft.com/office/drawing/2014/main" id="{81FFD677-8290-B401-B7D4-4D21EF6A115F}"/>
                    </a:ext>
                  </a:extLst>
                </p14:cNvPr>
                <p14:cNvContentPartPr/>
                <p14:nvPr/>
              </p14:nvContentPartPr>
              <p14:xfrm>
                <a:off x="7413371" y="5058164"/>
                <a:ext cx="3240" cy="48960"/>
              </p14:xfrm>
            </p:contentPart>
          </mc:Choice>
          <mc:Fallback>
            <p:pic>
              <p:nvPicPr>
                <p:cNvPr id="296" name="筆跡 295">
                  <a:extLst>
                    <a:ext uri="{FF2B5EF4-FFF2-40B4-BE49-F238E27FC236}">
                      <a16:creationId xmlns:a16="http://schemas.microsoft.com/office/drawing/2014/main" id="{81FFD677-8290-B401-B7D4-4D21EF6A115F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7404371" y="5049164"/>
                  <a:ext cx="2088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5">
              <p14:nvContentPartPr>
                <p14:cNvPr id="297" name="筆跡 296">
                  <a:extLst>
                    <a:ext uri="{FF2B5EF4-FFF2-40B4-BE49-F238E27FC236}">
                      <a16:creationId xmlns:a16="http://schemas.microsoft.com/office/drawing/2014/main" id="{6C09A25F-4C43-351F-ABD6-BDF207568962}"/>
                    </a:ext>
                  </a:extLst>
                </p14:cNvPr>
                <p14:cNvContentPartPr/>
                <p14:nvPr/>
              </p14:nvContentPartPr>
              <p14:xfrm>
                <a:off x="7262891" y="5073284"/>
                <a:ext cx="160560" cy="182520"/>
              </p14:xfrm>
            </p:contentPart>
          </mc:Choice>
          <mc:Fallback>
            <p:pic>
              <p:nvPicPr>
                <p:cNvPr id="297" name="筆跡 296">
                  <a:extLst>
                    <a:ext uri="{FF2B5EF4-FFF2-40B4-BE49-F238E27FC236}">
                      <a16:creationId xmlns:a16="http://schemas.microsoft.com/office/drawing/2014/main" id="{6C09A25F-4C43-351F-ABD6-BDF207568962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7253891" y="5064302"/>
                  <a:ext cx="178200" cy="20012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7">
              <p14:nvContentPartPr>
                <p14:cNvPr id="298" name="筆跡 297">
                  <a:extLst>
                    <a:ext uri="{FF2B5EF4-FFF2-40B4-BE49-F238E27FC236}">
                      <a16:creationId xmlns:a16="http://schemas.microsoft.com/office/drawing/2014/main" id="{61AA506B-F2F8-A364-8BF3-F9E5C4FB8469}"/>
                    </a:ext>
                  </a:extLst>
                </p14:cNvPr>
                <p14:cNvContentPartPr/>
                <p14:nvPr/>
              </p14:nvContentPartPr>
              <p14:xfrm>
                <a:off x="7280171" y="5211524"/>
                <a:ext cx="6840" cy="10800"/>
              </p14:xfrm>
            </p:contentPart>
          </mc:Choice>
          <mc:Fallback>
            <p:pic>
              <p:nvPicPr>
                <p:cNvPr id="298" name="筆跡 297">
                  <a:extLst>
                    <a:ext uri="{FF2B5EF4-FFF2-40B4-BE49-F238E27FC236}">
                      <a16:creationId xmlns:a16="http://schemas.microsoft.com/office/drawing/2014/main" id="{61AA506B-F2F8-A364-8BF3-F9E5C4FB8469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7271171" y="5202524"/>
                  <a:ext cx="2448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9">
              <p14:nvContentPartPr>
                <p14:cNvPr id="561" name="筆跡 560">
                  <a:extLst>
                    <a:ext uri="{FF2B5EF4-FFF2-40B4-BE49-F238E27FC236}">
                      <a16:creationId xmlns:a16="http://schemas.microsoft.com/office/drawing/2014/main" id="{CEB7DE02-45BE-39E8-C4AA-0555D496BDB6}"/>
                    </a:ext>
                  </a:extLst>
                </p14:cNvPr>
                <p14:cNvContentPartPr/>
                <p14:nvPr/>
              </p14:nvContentPartPr>
              <p14:xfrm>
                <a:off x="5220971" y="3073484"/>
                <a:ext cx="360" cy="5760"/>
              </p14:xfrm>
            </p:contentPart>
          </mc:Choice>
          <mc:Fallback>
            <p:pic>
              <p:nvPicPr>
                <p:cNvPr id="561" name="筆跡 560">
                  <a:extLst>
                    <a:ext uri="{FF2B5EF4-FFF2-40B4-BE49-F238E27FC236}">
                      <a16:creationId xmlns:a16="http://schemas.microsoft.com/office/drawing/2014/main" id="{CEB7DE02-45BE-39E8-C4AA-0555D496BDB6}"/>
                    </a:ext>
                  </a:extLst>
                </p:cNvPr>
                <p:cNvPicPr/>
                <p:nvPr/>
              </p:nvPicPr>
              <p:blipFill>
                <a:blip r:embed="rId570"/>
                <a:stretch>
                  <a:fillRect/>
                </a:stretch>
              </p:blipFill>
              <p:spPr>
                <a:xfrm>
                  <a:off x="5202971" y="3055484"/>
                  <a:ext cx="3600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1">
              <p14:nvContentPartPr>
                <p14:cNvPr id="562" name="筆跡 561">
                  <a:extLst>
                    <a:ext uri="{FF2B5EF4-FFF2-40B4-BE49-F238E27FC236}">
                      <a16:creationId xmlns:a16="http://schemas.microsoft.com/office/drawing/2014/main" id="{7187811D-1864-819D-B712-02ACEDDAD26C}"/>
                    </a:ext>
                  </a:extLst>
                </p14:cNvPr>
                <p14:cNvContentPartPr/>
                <p14:nvPr/>
              </p14:nvContentPartPr>
              <p14:xfrm>
                <a:off x="5154371" y="3070604"/>
                <a:ext cx="22320" cy="24120"/>
              </p14:xfrm>
            </p:contentPart>
          </mc:Choice>
          <mc:Fallback>
            <p:pic>
              <p:nvPicPr>
                <p:cNvPr id="562" name="筆跡 561">
                  <a:extLst>
                    <a:ext uri="{FF2B5EF4-FFF2-40B4-BE49-F238E27FC236}">
                      <a16:creationId xmlns:a16="http://schemas.microsoft.com/office/drawing/2014/main" id="{7187811D-1864-819D-B712-02ACEDDAD26C}"/>
                    </a:ext>
                  </a:extLst>
                </p:cNvPr>
                <p:cNvPicPr/>
                <p:nvPr/>
              </p:nvPicPr>
              <p:blipFill>
                <a:blip r:embed="rId572"/>
                <a:stretch>
                  <a:fillRect/>
                </a:stretch>
              </p:blipFill>
              <p:spPr>
                <a:xfrm>
                  <a:off x="5136371" y="3052869"/>
                  <a:ext cx="57960" cy="5923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3">
              <p14:nvContentPartPr>
                <p14:cNvPr id="579" name="筆跡 578">
                  <a:extLst>
                    <a:ext uri="{FF2B5EF4-FFF2-40B4-BE49-F238E27FC236}">
                      <a16:creationId xmlns:a16="http://schemas.microsoft.com/office/drawing/2014/main" id="{C00BF5E3-72DC-7CFB-25F1-8ADDA698D9D5}"/>
                    </a:ext>
                  </a:extLst>
                </p14:cNvPr>
                <p14:cNvContentPartPr/>
                <p14:nvPr/>
              </p14:nvContentPartPr>
              <p14:xfrm>
                <a:off x="5176691" y="2998244"/>
                <a:ext cx="2259000" cy="125280"/>
              </p14:xfrm>
            </p:contentPart>
          </mc:Choice>
          <mc:Fallback>
            <p:pic>
              <p:nvPicPr>
                <p:cNvPr id="579" name="筆跡 578">
                  <a:extLst>
                    <a:ext uri="{FF2B5EF4-FFF2-40B4-BE49-F238E27FC236}">
                      <a16:creationId xmlns:a16="http://schemas.microsoft.com/office/drawing/2014/main" id="{C00BF5E3-72DC-7CFB-25F1-8ADDA698D9D5}"/>
                    </a:ext>
                  </a:extLst>
                </p:cNvPr>
                <p:cNvPicPr/>
                <p:nvPr/>
              </p:nvPicPr>
              <p:blipFill>
                <a:blip r:embed="rId574"/>
                <a:stretch>
                  <a:fillRect/>
                </a:stretch>
              </p:blipFill>
              <p:spPr>
                <a:xfrm>
                  <a:off x="5167691" y="2989244"/>
                  <a:ext cx="227664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5">
              <p14:nvContentPartPr>
                <p14:cNvPr id="580" name="筆跡 579">
                  <a:extLst>
                    <a:ext uri="{FF2B5EF4-FFF2-40B4-BE49-F238E27FC236}">
                      <a16:creationId xmlns:a16="http://schemas.microsoft.com/office/drawing/2014/main" id="{33C19E09-17D3-8622-BF1E-320CEDC3AE51}"/>
                    </a:ext>
                  </a:extLst>
                </p14:cNvPr>
                <p14:cNvContentPartPr/>
                <p14:nvPr/>
              </p14:nvContentPartPr>
              <p14:xfrm>
                <a:off x="7181171" y="3033884"/>
                <a:ext cx="317160" cy="22320"/>
              </p14:xfrm>
            </p:contentPart>
          </mc:Choice>
          <mc:Fallback>
            <p:pic>
              <p:nvPicPr>
                <p:cNvPr id="580" name="筆跡 579">
                  <a:extLst>
                    <a:ext uri="{FF2B5EF4-FFF2-40B4-BE49-F238E27FC236}">
                      <a16:creationId xmlns:a16="http://schemas.microsoft.com/office/drawing/2014/main" id="{33C19E09-17D3-8622-BF1E-320CEDC3AE51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7172181" y="3025027"/>
                  <a:ext cx="334780" cy="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7">
              <p14:nvContentPartPr>
                <p14:cNvPr id="581" name="筆跡 580">
                  <a:extLst>
                    <a:ext uri="{FF2B5EF4-FFF2-40B4-BE49-F238E27FC236}">
                      <a16:creationId xmlns:a16="http://schemas.microsoft.com/office/drawing/2014/main" id="{9DB97062-DA20-685C-0CD6-3E1038091BD7}"/>
                    </a:ext>
                  </a:extLst>
                </p14:cNvPr>
                <p14:cNvContentPartPr/>
                <p14:nvPr/>
              </p14:nvContentPartPr>
              <p14:xfrm>
                <a:off x="7344251" y="3052964"/>
                <a:ext cx="121320" cy="145080"/>
              </p14:xfrm>
            </p:contentPart>
          </mc:Choice>
          <mc:Fallback>
            <p:pic>
              <p:nvPicPr>
                <p:cNvPr id="581" name="筆跡 580">
                  <a:extLst>
                    <a:ext uri="{FF2B5EF4-FFF2-40B4-BE49-F238E27FC236}">
                      <a16:creationId xmlns:a16="http://schemas.microsoft.com/office/drawing/2014/main" id="{9DB97062-DA20-685C-0CD6-3E1038091BD7}"/>
                    </a:ext>
                  </a:extLst>
                </p:cNvPr>
                <p:cNvPicPr/>
                <p:nvPr/>
              </p:nvPicPr>
              <p:blipFill>
                <a:blip r:embed="rId578"/>
                <a:stretch>
                  <a:fillRect/>
                </a:stretch>
              </p:blipFill>
              <p:spPr>
                <a:xfrm>
                  <a:off x="7335251" y="3043964"/>
                  <a:ext cx="138960" cy="162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79">
            <p14:nvContentPartPr>
              <p14:cNvPr id="583" name="筆跡 582">
                <a:extLst>
                  <a:ext uri="{FF2B5EF4-FFF2-40B4-BE49-F238E27FC236}">
                    <a16:creationId xmlns:a16="http://schemas.microsoft.com/office/drawing/2014/main" id="{5A3EA7B0-2217-DC02-0DBF-1E59CC529291}"/>
                  </a:ext>
                </a:extLst>
              </p14:cNvPr>
              <p14:cNvContentPartPr/>
              <p14:nvPr/>
            </p14:nvContentPartPr>
            <p14:xfrm>
              <a:off x="3703211" y="5519684"/>
              <a:ext cx="106920" cy="518760"/>
            </p14:xfrm>
          </p:contentPart>
        </mc:Choice>
        <mc:Fallback>
          <p:pic>
            <p:nvPicPr>
              <p:cNvPr id="583" name="筆跡 582">
                <a:extLst>
                  <a:ext uri="{FF2B5EF4-FFF2-40B4-BE49-F238E27FC236}">
                    <a16:creationId xmlns:a16="http://schemas.microsoft.com/office/drawing/2014/main" id="{5A3EA7B0-2217-DC02-0DBF-1E59CC529291}"/>
                  </a:ext>
                </a:extLst>
              </p:cNvPr>
              <p:cNvPicPr/>
              <p:nvPr/>
            </p:nvPicPr>
            <p:blipFill>
              <a:blip r:embed="rId580"/>
              <a:stretch>
                <a:fillRect/>
              </a:stretch>
            </p:blipFill>
            <p:spPr>
              <a:xfrm>
                <a:off x="3685211" y="5501684"/>
                <a:ext cx="142560" cy="55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1">
            <p14:nvContentPartPr>
              <p14:cNvPr id="584" name="筆跡 583">
                <a:extLst>
                  <a:ext uri="{FF2B5EF4-FFF2-40B4-BE49-F238E27FC236}">
                    <a16:creationId xmlns:a16="http://schemas.microsoft.com/office/drawing/2014/main" id="{031E4EDC-3C83-CC1F-A12F-0B26E59510E6}"/>
                  </a:ext>
                </a:extLst>
              </p14:cNvPr>
              <p14:cNvContentPartPr/>
              <p14:nvPr/>
            </p14:nvContentPartPr>
            <p14:xfrm>
              <a:off x="1620611" y="475364"/>
              <a:ext cx="360" cy="360"/>
            </p14:xfrm>
          </p:contentPart>
        </mc:Choice>
        <mc:Fallback>
          <p:pic>
            <p:nvPicPr>
              <p:cNvPr id="584" name="筆跡 583">
                <a:extLst>
                  <a:ext uri="{FF2B5EF4-FFF2-40B4-BE49-F238E27FC236}">
                    <a16:creationId xmlns:a16="http://schemas.microsoft.com/office/drawing/2014/main" id="{031E4EDC-3C83-CC1F-A12F-0B26E59510E6}"/>
                  </a:ext>
                </a:extLst>
              </p:cNvPr>
              <p:cNvPicPr/>
              <p:nvPr/>
            </p:nvPicPr>
            <p:blipFill>
              <a:blip r:embed="rId582"/>
              <a:stretch>
                <a:fillRect/>
              </a:stretch>
            </p:blipFill>
            <p:spPr>
              <a:xfrm>
                <a:off x="1611611" y="466364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477503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D8BB008-C1BB-9330-6ED2-EA5F7F22B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Layer Normalization</a:t>
            </a:r>
            <a:endParaRPr lang="zh-TW" altLang="en-US"/>
          </a:p>
        </p:txBody>
      </p:sp>
      <p:pic>
        <p:nvPicPr>
          <p:cNvPr id="4098" name="Picture 2" descr="Layer Normalization">
            <a:extLst>
              <a:ext uri="{FF2B5EF4-FFF2-40B4-BE49-F238E27FC236}">
                <a16:creationId xmlns:a16="http://schemas.microsoft.com/office/drawing/2014/main" id="{A79B9021-6D01-F306-BEEC-FC9510FA2FD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064" y="1549179"/>
            <a:ext cx="5551946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0" descr="请添加图片描述">
            <a:extLst>
              <a:ext uri="{FF2B5EF4-FFF2-40B4-BE49-F238E27FC236}">
                <a16:creationId xmlns:a16="http://schemas.microsoft.com/office/drawing/2014/main" id="{DC831745-A3B9-8E13-436E-63564CE964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349" y="3141218"/>
            <a:ext cx="3299302" cy="3706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F3916724-965D-8B4D-031D-3067DEE208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7929" y="240157"/>
            <a:ext cx="4688007" cy="290106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筆跡 5">
                <a:extLst>
                  <a:ext uri="{FF2B5EF4-FFF2-40B4-BE49-F238E27FC236}">
                    <a16:creationId xmlns:a16="http://schemas.microsoft.com/office/drawing/2014/main" id="{3147DA24-D182-F846-A3B9-6EA40655DE20}"/>
                  </a:ext>
                </a:extLst>
              </p14:cNvPr>
              <p14:cNvContentPartPr/>
              <p14:nvPr/>
            </p14:nvContentPartPr>
            <p14:xfrm>
              <a:off x="7176124" y="4664775"/>
              <a:ext cx="5760" cy="9720"/>
            </p14:xfrm>
          </p:contentPart>
        </mc:Choice>
        <mc:Fallback>
          <p:pic>
            <p:nvPicPr>
              <p:cNvPr id="6" name="筆跡 5">
                <a:extLst>
                  <a:ext uri="{FF2B5EF4-FFF2-40B4-BE49-F238E27FC236}">
                    <a16:creationId xmlns:a16="http://schemas.microsoft.com/office/drawing/2014/main" id="{3147DA24-D182-F846-A3B9-6EA40655DE2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167124" y="4655775"/>
                <a:ext cx="23400" cy="27360"/>
              </a:xfrm>
              <a:prstGeom prst="rect">
                <a:avLst/>
              </a:prstGeom>
            </p:spPr>
          </p:pic>
        </mc:Fallback>
      </mc:AlternateContent>
      <p:grpSp>
        <p:nvGrpSpPr>
          <p:cNvPr id="4135" name="群組 4134">
            <a:extLst>
              <a:ext uri="{FF2B5EF4-FFF2-40B4-BE49-F238E27FC236}">
                <a16:creationId xmlns:a16="http://schemas.microsoft.com/office/drawing/2014/main" id="{2CED759D-7E99-E040-4D0C-262EC6512B85}"/>
              </a:ext>
            </a:extLst>
          </p:cNvPr>
          <p:cNvGrpSpPr/>
          <p:nvPr/>
        </p:nvGrpSpPr>
        <p:grpSpPr>
          <a:xfrm>
            <a:off x="6757084" y="3311175"/>
            <a:ext cx="2746800" cy="3375360"/>
            <a:chOff x="6757084" y="3311175"/>
            <a:chExt cx="2746800" cy="3375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7" name="筆跡 6">
                  <a:extLst>
                    <a:ext uri="{FF2B5EF4-FFF2-40B4-BE49-F238E27FC236}">
                      <a16:creationId xmlns:a16="http://schemas.microsoft.com/office/drawing/2014/main" id="{78F3BD7C-7632-C29C-3718-52933F9EB11B}"/>
                    </a:ext>
                  </a:extLst>
                </p14:cNvPr>
                <p14:cNvContentPartPr/>
                <p14:nvPr/>
              </p14:nvContentPartPr>
              <p14:xfrm>
                <a:off x="6900364" y="4397655"/>
                <a:ext cx="109800" cy="132480"/>
              </p14:xfrm>
            </p:contentPart>
          </mc:Choice>
          <mc:Fallback>
            <p:pic>
              <p:nvPicPr>
                <p:cNvPr id="7" name="筆跡 6">
                  <a:extLst>
                    <a:ext uri="{FF2B5EF4-FFF2-40B4-BE49-F238E27FC236}">
                      <a16:creationId xmlns:a16="http://schemas.microsoft.com/office/drawing/2014/main" id="{78F3BD7C-7632-C29C-3718-52933F9EB11B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891334" y="4388655"/>
                  <a:ext cx="127498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8" name="筆跡 7">
                  <a:extLst>
                    <a:ext uri="{FF2B5EF4-FFF2-40B4-BE49-F238E27FC236}">
                      <a16:creationId xmlns:a16="http://schemas.microsoft.com/office/drawing/2014/main" id="{0B17D90B-A535-CF5B-0CC0-D0DF14D87A47}"/>
                    </a:ext>
                  </a:extLst>
                </p14:cNvPr>
                <p14:cNvContentPartPr/>
                <p14:nvPr/>
              </p14:nvContentPartPr>
              <p14:xfrm>
                <a:off x="7045444" y="4397655"/>
                <a:ext cx="103680" cy="78840"/>
              </p14:xfrm>
            </p:contentPart>
          </mc:Choice>
          <mc:Fallback>
            <p:pic>
              <p:nvPicPr>
                <p:cNvPr id="8" name="筆跡 7">
                  <a:extLst>
                    <a:ext uri="{FF2B5EF4-FFF2-40B4-BE49-F238E27FC236}">
                      <a16:creationId xmlns:a16="http://schemas.microsoft.com/office/drawing/2014/main" id="{0B17D90B-A535-CF5B-0CC0-D0DF14D87A47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036475" y="4388655"/>
                  <a:ext cx="121259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9" name="筆跡 8">
                  <a:extLst>
                    <a:ext uri="{FF2B5EF4-FFF2-40B4-BE49-F238E27FC236}">
                      <a16:creationId xmlns:a16="http://schemas.microsoft.com/office/drawing/2014/main" id="{AB4434CF-B597-D96E-C224-4A6284C10E4A}"/>
                    </a:ext>
                  </a:extLst>
                </p14:cNvPr>
                <p14:cNvContentPartPr/>
                <p14:nvPr/>
              </p14:nvContentPartPr>
              <p14:xfrm>
                <a:off x="7184404" y="4257975"/>
                <a:ext cx="46080" cy="231120"/>
              </p14:xfrm>
            </p:contentPart>
          </mc:Choice>
          <mc:Fallback>
            <p:pic>
              <p:nvPicPr>
                <p:cNvPr id="9" name="筆跡 8">
                  <a:extLst>
                    <a:ext uri="{FF2B5EF4-FFF2-40B4-BE49-F238E27FC236}">
                      <a16:creationId xmlns:a16="http://schemas.microsoft.com/office/drawing/2014/main" id="{AB4434CF-B597-D96E-C224-4A6284C10E4A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175404" y="4248975"/>
                  <a:ext cx="6372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0" name="筆跡 9">
                  <a:extLst>
                    <a:ext uri="{FF2B5EF4-FFF2-40B4-BE49-F238E27FC236}">
                      <a16:creationId xmlns:a16="http://schemas.microsoft.com/office/drawing/2014/main" id="{161BAA45-6A51-2CCF-D4A2-19F230F7FBF1}"/>
                    </a:ext>
                  </a:extLst>
                </p14:cNvPr>
                <p14:cNvContentPartPr/>
                <p14:nvPr/>
              </p14:nvContentPartPr>
              <p14:xfrm>
                <a:off x="7249204" y="4357695"/>
                <a:ext cx="61200" cy="122760"/>
              </p14:xfrm>
            </p:contentPart>
          </mc:Choice>
          <mc:Fallback>
            <p:pic>
              <p:nvPicPr>
                <p:cNvPr id="10" name="筆跡 9">
                  <a:extLst>
                    <a:ext uri="{FF2B5EF4-FFF2-40B4-BE49-F238E27FC236}">
                      <a16:creationId xmlns:a16="http://schemas.microsoft.com/office/drawing/2014/main" id="{161BAA45-6A51-2CCF-D4A2-19F230F7FBF1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240204" y="4348721"/>
                  <a:ext cx="78840" cy="14034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1" name="筆跡 10">
                  <a:extLst>
                    <a:ext uri="{FF2B5EF4-FFF2-40B4-BE49-F238E27FC236}">
                      <a16:creationId xmlns:a16="http://schemas.microsoft.com/office/drawing/2014/main" id="{7E8299A0-C25B-C691-C385-448277D3D984}"/>
                    </a:ext>
                  </a:extLst>
                </p14:cNvPr>
                <p14:cNvContentPartPr/>
                <p14:nvPr/>
              </p14:nvContentPartPr>
              <p14:xfrm>
                <a:off x="7354684" y="4411335"/>
                <a:ext cx="53280" cy="72000"/>
              </p14:xfrm>
            </p:contentPart>
          </mc:Choice>
          <mc:Fallback>
            <p:pic>
              <p:nvPicPr>
                <p:cNvPr id="11" name="筆跡 10">
                  <a:extLst>
                    <a:ext uri="{FF2B5EF4-FFF2-40B4-BE49-F238E27FC236}">
                      <a16:creationId xmlns:a16="http://schemas.microsoft.com/office/drawing/2014/main" id="{7E8299A0-C25B-C691-C385-448277D3D984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345684" y="4402335"/>
                  <a:ext cx="7092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2" name="筆跡 11">
                  <a:extLst>
                    <a:ext uri="{FF2B5EF4-FFF2-40B4-BE49-F238E27FC236}">
                      <a16:creationId xmlns:a16="http://schemas.microsoft.com/office/drawing/2014/main" id="{CCCD70F2-1F75-42D1-B2B6-1EEF0579AE43}"/>
                    </a:ext>
                  </a:extLst>
                </p14:cNvPr>
                <p14:cNvContentPartPr/>
                <p14:nvPr/>
              </p14:nvContentPartPr>
              <p14:xfrm>
                <a:off x="7427764" y="4401975"/>
                <a:ext cx="88200" cy="112320"/>
              </p14:xfrm>
            </p:contentPart>
          </mc:Choice>
          <mc:Fallback>
            <p:pic>
              <p:nvPicPr>
                <p:cNvPr id="12" name="筆跡 11">
                  <a:extLst>
                    <a:ext uri="{FF2B5EF4-FFF2-40B4-BE49-F238E27FC236}">
                      <a16:creationId xmlns:a16="http://schemas.microsoft.com/office/drawing/2014/main" id="{CCCD70F2-1F75-42D1-B2B6-1EEF0579AE43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418764" y="4392975"/>
                  <a:ext cx="10584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3" name="筆跡 12">
                  <a:extLst>
                    <a:ext uri="{FF2B5EF4-FFF2-40B4-BE49-F238E27FC236}">
                      <a16:creationId xmlns:a16="http://schemas.microsoft.com/office/drawing/2014/main" id="{19CC5FEE-0F26-DE78-5A66-747871514081}"/>
                    </a:ext>
                  </a:extLst>
                </p14:cNvPr>
                <p14:cNvContentPartPr/>
                <p14:nvPr/>
              </p14:nvContentPartPr>
              <p14:xfrm>
                <a:off x="7380964" y="4219815"/>
                <a:ext cx="5760" cy="317880"/>
              </p14:xfrm>
            </p:contentPart>
          </mc:Choice>
          <mc:Fallback>
            <p:pic>
              <p:nvPicPr>
                <p:cNvPr id="13" name="筆跡 12">
                  <a:extLst>
                    <a:ext uri="{FF2B5EF4-FFF2-40B4-BE49-F238E27FC236}">
                      <a16:creationId xmlns:a16="http://schemas.microsoft.com/office/drawing/2014/main" id="{19CC5FEE-0F26-DE78-5A66-747871514081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371964" y="4210815"/>
                  <a:ext cx="23400" cy="33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4" name="筆跡 13">
                  <a:extLst>
                    <a:ext uri="{FF2B5EF4-FFF2-40B4-BE49-F238E27FC236}">
                      <a16:creationId xmlns:a16="http://schemas.microsoft.com/office/drawing/2014/main" id="{ED9F8F8E-91E7-8792-AA67-33DCB34CB804}"/>
                    </a:ext>
                  </a:extLst>
                </p14:cNvPr>
                <p14:cNvContentPartPr/>
                <p14:nvPr/>
              </p14:nvContentPartPr>
              <p14:xfrm>
                <a:off x="7492924" y="4229175"/>
                <a:ext cx="9000" cy="282240"/>
              </p14:xfrm>
            </p:contentPart>
          </mc:Choice>
          <mc:Fallback>
            <p:pic>
              <p:nvPicPr>
                <p:cNvPr id="14" name="筆跡 13">
                  <a:extLst>
                    <a:ext uri="{FF2B5EF4-FFF2-40B4-BE49-F238E27FC236}">
                      <a16:creationId xmlns:a16="http://schemas.microsoft.com/office/drawing/2014/main" id="{ED9F8F8E-91E7-8792-AA67-33DCB34CB804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483924" y="4220175"/>
                  <a:ext cx="2664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5" name="筆跡 14">
                  <a:extLst>
                    <a:ext uri="{FF2B5EF4-FFF2-40B4-BE49-F238E27FC236}">
                      <a16:creationId xmlns:a16="http://schemas.microsoft.com/office/drawing/2014/main" id="{4E8592C8-8FC2-4791-6342-4D3EE34783D5}"/>
                    </a:ext>
                  </a:extLst>
                </p14:cNvPr>
                <p14:cNvContentPartPr/>
                <p14:nvPr/>
              </p14:nvContentPartPr>
              <p14:xfrm>
                <a:off x="7548004" y="4260135"/>
                <a:ext cx="21240" cy="85680"/>
              </p14:xfrm>
            </p:contentPart>
          </mc:Choice>
          <mc:Fallback>
            <p:pic>
              <p:nvPicPr>
                <p:cNvPr id="15" name="筆跡 14">
                  <a:extLst>
                    <a:ext uri="{FF2B5EF4-FFF2-40B4-BE49-F238E27FC236}">
                      <a16:creationId xmlns:a16="http://schemas.microsoft.com/office/drawing/2014/main" id="{4E8592C8-8FC2-4791-6342-4D3EE34783D5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539154" y="4251135"/>
                  <a:ext cx="38586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6" name="筆跡 15">
                  <a:extLst>
                    <a:ext uri="{FF2B5EF4-FFF2-40B4-BE49-F238E27FC236}">
                      <a16:creationId xmlns:a16="http://schemas.microsoft.com/office/drawing/2014/main" id="{69EF4A5C-74B2-4BDA-3C5D-CA3DB360652A}"/>
                    </a:ext>
                  </a:extLst>
                </p14:cNvPr>
                <p14:cNvContentPartPr/>
                <p14:nvPr/>
              </p14:nvContentPartPr>
              <p14:xfrm>
                <a:off x="7537204" y="4380735"/>
                <a:ext cx="35280" cy="137880"/>
              </p14:xfrm>
            </p:contentPart>
          </mc:Choice>
          <mc:Fallback>
            <p:pic>
              <p:nvPicPr>
                <p:cNvPr id="16" name="筆跡 15">
                  <a:extLst>
                    <a:ext uri="{FF2B5EF4-FFF2-40B4-BE49-F238E27FC236}">
                      <a16:creationId xmlns:a16="http://schemas.microsoft.com/office/drawing/2014/main" id="{69EF4A5C-74B2-4BDA-3C5D-CA3DB360652A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7528204" y="4371735"/>
                  <a:ext cx="5292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7" name="筆跡 16">
                  <a:extLst>
                    <a:ext uri="{FF2B5EF4-FFF2-40B4-BE49-F238E27FC236}">
                      <a16:creationId xmlns:a16="http://schemas.microsoft.com/office/drawing/2014/main" id="{DC70DB07-9554-48C9-A73A-894C567A2CEC}"/>
                    </a:ext>
                  </a:extLst>
                </p14:cNvPr>
                <p14:cNvContentPartPr/>
                <p14:nvPr/>
              </p14:nvContentPartPr>
              <p14:xfrm>
                <a:off x="7581484" y="4355175"/>
                <a:ext cx="88200" cy="161280"/>
              </p14:xfrm>
            </p:contentPart>
          </mc:Choice>
          <mc:Fallback>
            <p:pic>
              <p:nvPicPr>
                <p:cNvPr id="17" name="筆跡 16">
                  <a:extLst>
                    <a:ext uri="{FF2B5EF4-FFF2-40B4-BE49-F238E27FC236}">
                      <a16:creationId xmlns:a16="http://schemas.microsoft.com/office/drawing/2014/main" id="{DC70DB07-9554-48C9-A73A-894C567A2CEC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572484" y="4346175"/>
                  <a:ext cx="10584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8" name="筆跡 17">
                  <a:extLst>
                    <a:ext uri="{FF2B5EF4-FFF2-40B4-BE49-F238E27FC236}">
                      <a16:creationId xmlns:a16="http://schemas.microsoft.com/office/drawing/2014/main" id="{476AA1CA-F7A5-E997-57B6-D50A867EFA92}"/>
                    </a:ext>
                  </a:extLst>
                </p14:cNvPr>
                <p14:cNvContentPartPr/>
                <p14:nvPr/>
              </p14:nvContentPartPr>
              <p14:xfrm>
                <a:off x="7597684" y="4405575"/>
                <a:ext cx="169200" cy="261000"/>
              </p14:xfrm>
            </p:contentPart>
          </mc:Choice>
          <mc:Fallback>
            <p:pic>
              <p:nvPicPr>
                <p:cNvPr id="18" name="筆跡 17">
                  <a:extLst>
                    <a:ext uri="{FF2B5EF4-FFF2-40B4-BE49-F238E27FC236}">
                      <a16:creationId xmlns:a16="http://schemas.microsoft.com/office/drawing/2014/main" id="{476AA1CA-F7A5-E997-57B6-D50A867EFA92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7588684" y="4396563"/>
                  <a:ext cx="186840" cy="27866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0" name="筆跡 19">
                  <a:extLst>
                    <a:ext uri="{FF2B5EF4-FFF2-40B4-BE49-F238E27FC236}">
                      <a16:creationId xmlns:a16="http://schemas.microsoft.com/office/drawing/2014/main" id="{746C3112-CD1E-94D7-0598-D09FE7A7EDC1}"/>
                    </a:ext>
                  </a:extLst>
                </p14:cNvPr>
                <p14:cNvContentPartPr/>
                <p14:nvPr/>
              </p14:nvContentPartPr>
              <p14:xfrm>
                <a:off x="7017724" y="4766295"/>
                <a:ext cx="77040" cy="105480"/>
              </p14:xfrm>
            </p:contentPart>
          </mc:Choice>
          <mc:Fallback>
            <p:pic>
              <p:nvPicPr>
                <p:cNvPr id="20" name="筆跡 19">
                  <a:extLst>
                    <a:ext uri="{FF2B5EF4-FFF2-40B4-BE49-F238E27FC236}">
                      <a16:creationId xmlns:a16="http://schemas.microsoft.com/office/drawing/2014/main" id="{746C3112-CD1E-94D7-0598-D09FE7A7EDC1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7008766" y="4757295"/>
                  <a:ext cx="94598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1" name="筆跡 20">
                  <a:extLst>
                    <a:ext uri="{FF2B5EF4-FFF2-40B4-BE49-F238E27FC236}">
                      <a16:creationId xmlns:a16="http://schemas.microsoft.com/office/drawing/2014/main" id="{EA80CD09-7EFF-2D99-9A19-A2262BD87AF5}"/>
                    </a:ext>
                  </a:extLst>
                </p14:cNvPr>
                <p14:cNvContentPartPr/>
                <p14:nvPr/>
              </p14:nvContentPartPr>
              <p14:xfrm>
                <a:off x="7097644" y="4645335"/>
                <a:ext cx="74520" cy="275400"/>
              </p14:xfrm>
            </p:contentPart>
          </mc:Choice>
          <mc:Fallback>
            <p:pic>
              <p:nvPicPr>
                <p:cNvPr id="21" name="筆跡 20">
                  <a:extLst>
                    <a:ext uri="{FF2B5EF4-FFF2-40B4-BE49-F238E27FC236}">
                      <a16:creationId xmlns:a16="http://schemas.microsoft.com/office/drawing/2014/main" id="{EA80CD09-7EFF-2D99-9A19-A2262BD87AF5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088644" y="4636335"/>
                  <a:ext cx="9216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2" name="筆跡 21">
                  <a:extLst>
                    <a:ext uri="{FF2B5EF4-FFF2-40B4-BE49-F238E27FC236}">
                      <a16:creationId xmlns:a16="http://schemas.microsoft.com/office/drawing/2014/main" id="{06EAD144-3189-9B67-7DF8-232C1169B687}"/>
                    </a:ext>
                  </a:extLst>
                </p14:cNvPr>
                <p14:cNvContentPartPr/>
                <p14:nvPr/>
              </p14:nvContentPartPr>
              <p14:xfrm>
                <a:off x="7179364" y="4791495"/>
                <a:ext cx="26280" cy="90360"/>
              </p14:xfrm>
            </p:contentPart>
          </mc:Choice>
          <mc:Fallback>
            <p:pic>
              <p:nvPicPr>
                <p:cNvPr id="22" name="筆跡 21">
                  <a:extLst>
                    <a:ext uri="{FF2B5EF4-FFF2-40B4-BE49-F238E27FC236}">
                      <a16:creationId xmlns:a16="http://schemas.microsoft.com/office/drawing/2014/main" id="{06EAD144-3189-9B67-7DF8-232C1169B687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7170364" y="4782495"/>
                  <a:ext cx="4392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3" name="筆跡 22">
                  <a:extLst>
                    <a:ext uri="{FF2B5EF4-FFF2-40B4-BE49-F238E27FC236}">
                      <a16:creationId xmlns:a16="http://schemas.microsoft.com/office/drawing/2014/main" id="{5C2050A9-85D4-9A89-5C5D-8EDCCE2333CE}"/>
                    </a:ext>
                  </a:extLst>
                </p14:cNvPr>
                <p14:cNvContentPartPr/>
                <p14:nvPr/>
              </p14:nvContentPartPr>
              <p14:xfrm>
                <a:off x="7220764" y="4760535"/>
                <a:ext cx="163800" cy="137160"/>
              </p14:xfrm>
            </p:contentPart>
          </mc:Choice>
          <mc:Fallback>
            <p:pic>
              <p:nvPicPr>
                <p:cNvPr id="23" name="筆跡 22">
                  <a:extLst>
                    <a:ext uri="{FF2B5EF4-FFF2-40B4-BE49-F238E27FC236}">
                      <a16:creationId xmlns:a16="http://schemas.microsoft.com/office/drawing/2014/main" id="{5C2050A9-85D4-9A89-5C5D-8EDCCE2333CE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7211764" y="4751535"/>
                  <a:ext cx="18144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5" name="筆跡 24">
                  <a:extLst>
                    <a:ext uri="{FF2B5EF4-FFF2-40B4-BE49-F238E27FC236}">
                      <a16:creationId xmlns:a16="http://schemas.microsoft.com/office/drawing/2014/main" id="{62C240DA-B4F3-D111-3535-58B36129FA13}"/>
                    </a:ext>
                  </a:extLst>
                </p14:cNvPr>
                <p14:cNvContentPartPr/>
                <p14:nvPr/>
              </p14:nvContentPartPr>
              <p14:xfrm>
                <a:off x="7415884" y="6406815"/>
                <a:ext cx="141840" cy="248040"/>
              </p14:xfrm>
            </p:contentPart>
          </mc:Choice>
          <mc:Fallback>
            <p:pic>
              <p:nvPicPr>
                <p:cNvPr id="25" name="筆跡 24">
                  <a:extLst>
                    <a:ext uri="{FF2B5EF4-FFF2-40B4-BE49-F238E27FC236}">
                      <a16:creationId xmlns:a16="http://schemas.microsoft.com/office/drawing/2014/main" id="{62C240DA-B4F3-D111-3535-58B36129FA13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7406884" y="6397815"/>
                  <a:ext cx="15948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6" name="筆跡 25">
                  <a:extLst>
                    <a:ext uri="{FF2B5EF4-FFF2-40B4-BE49-F238E27FC236}">
                      <a16:creationId xmlns:a16="http://schemas.microsoft.com/office/drawing/2014/main" id="{4946150E-CC09-74DD-71E1-909F5ACCB165}"/>
                    </a:ext>
                  </a:extLst>
                </p14:cNvPr>
                <p14:cNvContentPartPr/>
                <p14:nvPr/>
              </p14:nvContentPartPr>
              <p14:xfrm>
                <a:off x="7575004" y="6339495"/>
                <a:ext cx="70920" cy="140040"/>
              </p14:xfrm>
            </p:contentPart>
          </mc:Choice>
          <mc:Fallback>
            <p:pic>
              <p:nvPicPr>
                <p:cNvPr id="26" name="筆跡 25">
                  <a:extLst>
                    <a:ext uri="{FF2B5EF4-FFF2-40B4-BE49-F238E27FC236}">
                      <a16:creationId xmlns:a16="http://schemas.microsoft.com/office/drawing/2014/main" id="{4946150E-CC09-74DD-71E1-909F5ACCB165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7566004" y="6330495"/>
                  <a:ext cx="8856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7" name="筆跡 26">
                  <a:extLst>
                    <a:ext uri="{FF2B5EF4-FFF2-40B4-BE49-F238E27FC236}">
                      <a16:creationId xmlns:a16="http://schemas.microsoft.com/office/drawing/2014/main" id="{B3607252-3F6D-FC81-A0DD-5464FFA456E7}"/>
                    </a:ext>
                  </a:extLst>
                </p14:cNvPr>
                <p14:cNvContentPartPr/>
                <p14:nvPr/>
              </p14:nvContentPartPr>
              <p14:xfrm>
                <a:off x="7627204" y="6411135"/>
                <a:ext cx="83160" cy="235080"/>
              </p14:xfrm>
            </p:contentPart>
          </mc:Choice>
          <mc:Fallback>
            <p:pic>
              <p:nvPicPr>
                <p:cNvPr id="27" name="筆跡 26">
                  <a:extLst>
                    <a:ext uri="{FF2B5EF4-FFF2-40B4-BE49-F238E27FC236}">
                      <a16:creationId xmlns:a16="http://schemas.microsoft.com/office/drawing/2014/main" id="{B3607252-3F6D-FC81-A0DD-5464FFA456E7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7618204" y="6402135"/>
                  <a:ext cx="10080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8" name="筆跡 27">
                  <a:extLst>
                    <a:ext uri="{FF2B5EF4-FFF2-40B4-BE49-F238E27FC236}">
                      <a16:creationId xmlns:a16="http://schemas.microsoft.com/office/drawing/2014/main" id="{D3D23C88-AFB3-E024-E948-405076C3EE40}"/>
                    </a:ext>
                  </a:extLst>
                </p14:cNvPr>
                <p14:cNvContentPartPr/>
                <p14:nvPr/>
              </p14:nvContentPartPr>
              <p14:xfrm>
                <a:off x="7701724" y="6283335"/>
                <a:ext cx="140760" cy="253080"/>
              </p14:xfrm>
            </p:contentPart>
          </mc:Choice>
          <mc:Fallback>
            <p:pic>
              <p:nvPicPr>
                <p:cNvPr id="28" name="筆跡 27">
                  <a:extLst>
                    <a:ext uri="{FF2B5EF4-FFF2-40B4-BE49-F238E27FC236}">
                      <a16:creationId xmlns:a16="http://schemas.microsoft.com/office/drawing/2014/main" id="{D3D23C88-AFB3-E024-E948-405076C3EE40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7692724" y="6274335"/>
                  <a:ext cx="15840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29" name="筆跡 28">
                  <a:extLst>
                    <a:ext uri="{FF2B5EF4-FFF2-40B4-BE49-F238E27FC236}">
                      <a16:creationId xmlns:a16="http://schemas.microsoft.com/office/drawing/2014/main" id="{B542FDFB-C551-34B7-CEB2-61A94ECDF6BA}"/>
                    </a:ext>
                  </a:extLst>
                </p14:cNvPr>
                <p14:cNvContentPartPr/>
                <p14:nvPr/>
              </p14:nvContentPartPr>
              <p14:xfrm>
                <a:off x="7712884" y="6390615"/>
                <a:ext cx="77760" cy="91080"/>
              </p14:xfrm>
            </p:contentPart>
          </mc:Choice>
          <mc:Fallback>
            <p:pic>
              <p:nvPicPr>
                <p:cNvPr id="29" name="筆跡 28">
                  <a:extLst>
                    <a:ext uri="{FF2B5EF4-FFF2-40B4-BE49-F238E27FC236}">
                      <a16:creationId xmlns:a16="http://schemas.microsoft.com/office/drawing/2014/main" id="{B542FDFB-C551-34B7-CEB2-61A94ECDF6BA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7703925" y="6381650"/>
                  <a:ext cx="95319" cy="10865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0" name="筆跡 29">
                  <a:extLst>
                    <a:ext uri="{FF2B5EF4-FFF2-40B4-BE49-F238E27FC236}">
                      <a16:creationId xmlns:a16="http://schemas.microsoft.com/office/drawing/2014/main" id="{4E9618AA-0EEE-1B5F-BA0E-8AE7EBC6EEF7}"/>
                    </a:ext>
                  </a:extLst>
                </p14:cNvPr>
                <p14:cNvContentPartPr/>
                <p14:nvPr/>
              </p14:nvContentPartPr>
              <p14:xfrm>
                <a:off x="7767964" y="6355695"/>
                <a:ext cx="25200" cy="115200"/>
              </p14:xfrm>
            </p:contentPart>
          </mc:Choice>
          <mc:Fallback>
            <p:pic>
              <p:nvPicPr>
                <p:cNvPr id="30" name="筆跡 29">
                  <a:extLst>
                    <a:ext uri="{FF2B5EF4-FFF2-40B4-BE49-F238E27FC236}">
                      <a16:creationId xmlns:a16="http://schemas.microsoft.com/office/drawing/2014/main" id="{4E9618AA-0EEE-1B5F-BA0E-8AE7EBC6EEF7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7758964" y="6346723"/>
                  <a:ext cx="42840" cy="13278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1" name="筆跡 30">
                  <a:extLst>
                    <a:ext uri="{FF2B5EF4-FFF2-40B4-BE49-F238E27FC236}">
                      <a16:creationId xmlns:a16="http://schemas.microsoft.com/office/drawing/2014/main" id="{350C17E7-F895-068A-EEDE-2B8970B8B90A}"/>
                    </a:ext>
                  </a:extLst>
                </p14:cNvPr>
                <p14:cNvContentPartPr/>
                <p14:nvPr/>
              </p14:nvContentPartPr>
              <p14:xfrm>
                <a:off x="7743844" y="6511935"/>
                <a:ext cx="89640" cy="118440"/>
              </p14:xfrm>
            </p:contentPart>
          </mc:Choice>
          <mc:Fallback>
            <p:pic>
              <p:nvPicPr>
                <p:cNvPr id="31" name="筆跡 30">
                  <a:extLst>
                    <a:ext uri="{FF2B5EF4-FFF2-40B4-BE49-F238E27FC236}">
                      <a16:creationId xmlns:a16="http://schemas.microsoft.com/office/drawing/2014/main" id="{350C17E7-F895-068A-EEDE-2B8970B8B90A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7734844" y="6502935"/>
                  <a:ext cx="10728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2" name="筆跡 31">
                  <a:extLst>
                    <a:ext uri="{FF2B5EF4-FFF2-40B4-BE49-F238E27FC236}">
                      <a16:creationId xmlns:a16="http://schemas.microsoft.com/office/drawing/2014/main" id="{54A38187-2C7C-9C10-3285-A8CAEC3D4D2F}"/>
                    </a:ext>
                  </a:extLst>
                </p14:cNvPr>
                <p14:cNvContentPartPr/>
                <p14:nvPr/>
              </p14:nvContentPartPr>
              <p14:xfrm>
                <a:off x="7883524" y="6279375"/>
                <a:ext cx="74160" cy="125280"/>
              </p14:xfrm>
            </p:contentPart>
          </mc:Choice>
          <mc:Fallback>
            <p:pic>
              <p:nvPicPr>
                <p:cNvPr id="32" name="筆跡 31">
                  <a:extLst>
                    <a:ext uri="{FF2B5EF4-FFF2-40B4-BE49-F238E27FC236}">
                      <a16:creationId xmlns:a16="http://schemas.microsoft.com/office/drawing/2014/main" id="{54A38187-2C7C-9C10-3285-A8CAEC3D4D2F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7874567" y="6270375"/>
                  <a:ext cx="91715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3" name="筆跡 32">
                  <a:extLst>
                    <a:ext uri="{FF2B5EF4-FFF2-40B4-BE49-F238E27FC236}">
                      <a16:creationId xmlns:a16="http://schemas.microsoft.com/office/drawing/2014/main" id="{BC904699-10D1-2E0B-F19B-5E2BF06412CD}"/>
                    </a:ext>
                  </a:extLst>
                </p14:cNvPr>
                <p14:cNvContentPartPr/>
                <p14:nvPr/>
              </p14:nvContentPartPr>
              <p14:xfrm>
                <a:off x="7892164" y="6403935"/>
                <a:ext cx="68040" cy="222480"/>
              </p14:xfrm>
            </p:contentPart>
          </mc:Choice>
          <mc:Fallback>
            <p:pic>
              <p:nvPicPr>
                <p:cNvPr id="33" name="筆跡 32">
                  <a:extLst>
                    <a:ext uri="{FF2B5EF4-FFF2-40B4-BE49-F238E27FC236}">
                      <a16:creationId xmlns:a16="http://schemas.microsoft.com/office/drawing/2014/main" id="{BC904699-10D1-2E0B-F19B-5E2BF06412CD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7883164" y="6394935"/>
                  <a:ext cx="8568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4" name="筆跡 33">
                  <a:extLst>
                    <a:ext uri="{FF2B5EF4-FFF2-40B4-BE49-F238E27FC236}">
                      <a16:creationId xmlns:a16="http://schemas.microsoft.com/office/drawing/2014/main" id="{06A1D85C-6CD5-3261-5DE0-9C74D82404F2}"/>
                    </a:ext>
                  </a:extLst>
                </p14:cNvPr>
                <p14:cNvContentPartPr/>
                <p14:nvPr/>
              </p14:nvContentPartPr>
              <p14:xfrm>
                <a:off x="7937884" y="6526335"/>
                <a:ext cx="37080" cy="96840"/>
              </p14:xfrm>
            </p:contentPart>
          </mc:Choice>
          <mc:Fallback>
            <p:pic>
              <p:nvPicPr>
                <p:cNvPr id="34" name="筆跡 33">
                  <a:extLst>
                    <a:ext uri="{FF2B5EF4-FFF2-40B4-BE49-F238E27FC236}">
                      <a16:creationId xmlns:a16="http://schemas.microsoft.com/office/drawing/2014/main" id="{06A1D85C-6CD5-3261-5DE0-9C74D82404F2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7928971" y="6517335"/>
                  <a:ext cx="5455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5" name="筆跡 34">
                  <a:extLst>
                    <a:ext uri="{FF2B5EF4-FFF2-40B4-BE49-F238E27FC236}">
                      <a16:creationId xmlns:a16="http://schemas.microsoft.com/office/drawing/2014/main" id="{FAA7762C-F1B8-7CAB-6FA1-1F6E9129A0F3}"/>
                    </a:ext>
                  </a:extLst>
                </p14:cNvPr>
                <p14:cNvContentPartPr/>
                <p14:nvPr/>
              </p14:nvContentPartPr>
              <p14:xfrm>
                <a:off x="8016364" y="6317895"/>
                <a:ext cx="101880" cy="360720"/>
              </p14:xfrm>
            </p:contentPart>
          </mc:Choice>
          <mc:Fallback>
            <p:pic>
              <p:nvPicPr>
                <p:cNvPr id="35" name="筆跡 34">
                  <a:extLst>
                    <a:ext uri="{FF2B5EF4-FFF2-40B4-BE49-F238E27FC236}">
                      <a16:creationId xmlns:a16="http://schemas.microsoft.com/office/drawing/2014/main" id="{FAA7762C-F1B8-7CAB-6FA1-1F6E9129A0F3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8007364" y="6308895"/>
                  <a:ext cx="119520" cy="37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36" name="筆跡 35">
                  <a:extLst>
                    <a:ext uri="{FF2B5EF4-FFF2-40B4-BE49-F238E27FC236}">
                      <a16:creationId xmlns:a16="http://schemas.microsoft.com/office/drawing/2014/main" id="{03F29DF0-D563-EA2E-55DC-352D416A93E2}"/>
                    </a:ext>
                  </a:extLst>
                </p14:cNvPr>
                <p14:cNvContentPartPr/>
                <p14:nvPr/>
              </p14:nvContentPartPr>
              <p14:xfrm>
                <a:off x="7981444" y="6396015"/>
                <a:ext cx="65160" cy="164160"/>
              </p14:xfrm>
            </p:contentPart>
          </mc:Choice>
          <mc:Fallback>
            <p:pic>
              <p:nvPicPr>
                <p:cNvPr id="36" name="筆跡 35">
                  <a:extLst>
                    <a:ext uri="{FF2B5EF4-FFF2-40B4-BE49-F238E27FC236}">
                      <a16:creationId xmlns:a16="http://schemas.microsoft.com/office/drawing/2014/main" id="{03F29DF0-D563-EA2E-55DC-352D416A93E2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7972444" y="6387015"/>
                  <a:ext cx="8280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37" name="筆跡 36">
                  <a:extLst>
                    <a:ext uri="{FF2B5EF4-FFF2-40B4-BE49-F238E27FC236}">
                      <a16:creationId xmlns:a16="http://schemas.microsoft.com/office/drawing/2014/main" id="{6C153B32-23F0-E4B6-CBF0-35E0C5F4955B}"/>
                    </a:ext>
                  </a:extLst>
                </p14:cNvPr>
                <p14:cNvContentPartPr/>
                <p14:nvPr/>
              </p14:nvContentPartPr>
              <p14:xfrm>
                <a:off x="8002324" y="6489255"/>
                <a:ext cx="53640" cy="83160"/>
              </p14:xfrm>
            </p:contentPart>
          </mc:Choice>
          <mc:Fallback>
            <p:pic>
              <p:nvPicPr>
                <p:cNvPr id="37" name="筆跡 36">
                  <a:extLst>
                    <a:ext uri="{FF2B5EF4-FFF2-40B4-BE49-F238E27FC236}">
                      <a16:creationId xmlns:a16="http://schemas.microsoft.com/office/drawing/2014/main" id="{6C153B32-23F0-E4B6-CBF0-35E0C5F4955B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7993324" y="6480255"/>
                  <a:ext cx="7128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9" name="筆跡 48">
                  <a:extLst>
                    <a:ext uri="{FF2B5EF4-FFF2-40B4-BE49-F238E27FC236}">
                      <a16:creationId xmlns:a16="http://schemas.microsoft.com/office/drawing/2014/main" id="{FC72EBC1-6462-758E-57D1-CFD02BB6C62E}"/>
                    </a:ext>
                  </a:extLst>
                </p14:cNvPr>
                <p14:cNvContentPartPr/>
                <p14:nvPr/>
              </p14:nvContentPartPr>
              <p14:xfrm>
                <a:off x="8005564" y="4157175"/>
                <a:ext cx="240840" cy="115920"/>
              </p14:xfrm>
            </p:contentPart>
          </mc:Choice>
          <mc:Fallback>
            <p:pic>
              <p:nvPicPr>
                <p:cNvPr id="49" name="筆跡 48">
                  <a:extLst>
                    <a:ext uri="{FF2B5EF4-FFF2-40B4-BE49-F238E27FC236}">
                      <a16:creationId xmlns:a16="http://schemas.microsoft.com/office/drawing/2014/main" id="{FC72EBC1-6462-758E-57D1-CFD02BB6C62E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7996564" y="4148175"/>
                  <a:ext cx="25848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50" name="筆跡 49">
                  <a:extLst>
                    <a:ext uri="{FF2B5EF4-FFF2-40B4-BE49-F238E27FC236}">
                      <a16:creationId xmlns:a16="http://schemas.microsoft.com/office/drawing/2014/main" id="{8448F3D6-5377-3AA2-8421-CA066F3BB41B}"/>
                    </a:ext>
                  </a:extLst>
                </p14:cNvPr>
                <p14:cNvContentPartPr/>
                <p14:nvPr/>
              </p14:nvContentPartPr>
              <p14:xfrm>
                <a:off x="8059924" y="4113615"/>
                <a:ext cx="253440" cy="73440"/>
              </p14:xfrm>
            </p:contentPart>
          </mc:Choice>
          <mc:Fallback>
            <p:pic>
              <p:nvPicPr>
                <p:cNvPr id="50" name="筆跡 49">
                  <a:extLst>
                    <a:ext uri="{FF2B5EF4-FFF2-40B4-BE49-F238E27FC236}">
                      <a16:creationId xmlns:a16="http://schemas.microsoft.com/office/drawing/2014/main" id="{8448F3D6-5377-3AA2-8421-CA066F3BB41B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8050924" y="4104615"/>
                  <a:ext cx="27108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52" name="筆跡 51">
                  <a:extLst>
                    <a:ext uri="{FF2B5EF4-FFF2-40B4-BE49-F238E27FC236}">
                      <a16:creationId xmlns:a16="http://schemas.microsoft.com/office/drawing/2014/main" id="{109BA625-EB09-4A90-FAA6-2ED6839059D4}"/>
                    </a:ext>
                  </a:extLst>
                </p14:cNvPr>
                <p14:cNvContentPartPr/>
                <p14:nvPr/>
              </p14:nvContentPartPr>
              <p14:xfrm>
                <a:off x="8277364" y="4149255"/>
                <a:ext cx="319680" cy="192960"/>
              </p14:xfrm>
            </p:contentPart>
          </mc:Choice>
          <mc:Fallback>
            <p:pic>
              <p:nvPicPr>
                <p:cNvPr id="52" name="筆跡 51">
                  <a:extLst>
                    <a:ext uri="{FF2B5EF4-FFF2-40B4-BE49-F238E27FC236}">
                      <a16:creationId xmlns:a16="http://schemas.microsoft.com/office/drawing/2014/main" id="{109BA625-EB09-4A90-FAA6-2ED6839059D4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8268364" y="4140255"/>
                  <a:ext cx="33732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53" name="筆跡 52">
                  <a:extLst>
                    <a:ext uri="{FF2B5EF4-FFF2-40B4-BE49-F238E27FC236}">
                      <a16:creationId xmlns:a16="http://schemas.microsoft.com/office/drawing/2014/main" id="{497B8B8F-4772-8409-3F9D-4F0858C98FCE}"/>
                    </a:ext>
                  </a:extLst>
                </p14:cNvPr>
                <p14:cNvContentPartPr/>
                <p14:nvPr/>
              </p14:nvContentPartPr>
              <p14:xfrm>
                <a:off x="8417764" y="4204335"/>
                <a:ext cx="483480" cy="302400"/>
              </p14:xfrm>
            </p:contentPart>
          </mc:Choice>
          <mc:Fallback>
            <p:pic>
              <p:nvPicPr>
                <p:cNvPr id="53" name="筆跡 52">
                  <a:extLst>
                    <a:ext uri="{FF2B5EF4-FFF2-40B4-BE49-F238E27FC236}">
                      <a16:creationId xmlns:a16="http://schemas.microsoft.com/office/drawing/2014/main" id="{497B8B8F-4772-8409-3F9D-4F0858C98FCE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8408764" y="4195335"/>
                  <a:ext cx="501120" cy="32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54" name="筆跡 53">
                  <a:extLst>
                    <a:ext uri="{FF2B5EF4-FFF2-40B4-BE49-F238E27FC236}">
                      <a16:creationId xmlns:a16="http://schemas.microsoft.com/office/drawing/2014/main" id="{1AA7B16F-CFB5-C22E-39C6-C4D17B2254EC}"/>
                    </a:ext>
                  </a:extLst>
                </p14:cNvPr>
                <p14:cNvContentPartPr/>
                <p14:nvPr/>
              </p14:nvContentPartPr>
              <p14:xfrm>
                <a:off x="8768764" y="4419975"/>
                <a:ext cx="423720" cy="349920"/>
              </p14:xfrm>
            </p:contentPart>
          </mc:Choice>
          <mc:Fallback>
            <p:pic>
              <p:nvPicPr>
                <p:cNvPr id="54" name="筆跡 53">
                  <a:extLst>
                    <a:ext uri="{FF2B5EF4-FFF2-40B4-BE49-F238E27FC236}">
                      <a16:creationId xmlns:a16="http://schemas.microsoft.com/office/drawing/2014/main" id="{1AA7B16F-CFB5-C22E-39C6-C4D17B2254EC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8759764" y="4410975"/>
                  <a:ext cx="441360" cy="36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55" name="筆跡 54">
                  <a:extLst>
                    <a:ext uri="{FF2B5EF4-FFF2-40B4-BE49-F238E27FC236}">
                      <a16:creationId xmlns:a16="http://schemas.microsoft.com/office/drawing/2014/main" id="{D3FF6C1D-63DF-9EFA-A590-CF212C192D64}"/>
                    </a:ext>
                  </a:extLst>
                </p14:cNvPr>
                <p14:cNvContentPartPr/>
                <p14:nvPr/>
              </p14:nvContentPartPr>
              <p14:xfrm>
                <a:off x="9020404" y="4641735"/>
                <a:ext cx="339840" cy="231840"/>
              </p14:xfrm>
            </p:contentPart>
          </mc:Choice>
          <mc:Fallback>
            <p:pic>
              <p:nvPicPr>
                <p:cNvPr id="55" name="筆跡 54">
                  <a:extLst>
                    <a:ext uri="{FF2B5EF4-FFF2-40B4-BE49-F238E27FC236}">
                      <a16:creationId xmlns:a16="http://schemas.microsoft.com/office/drawing/2014/main" id="{D3FF6C1D-63DF-9EFA-A590-CF212C192D64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9011404" y="4632735"/>
                  <a:ext cx="35748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56" name="筆跡 55">
                  <a:extLst>
                    <a:ext uri="{FF2B5EF4-FFF2-40B4-BE49-F238E27FC236}">
                      <a16:creationId xmlns:a16="http://schemas.microsoft.com/office/drawing/2014/main" id="{35B617F1-F107-B3E0-1B06-6364F8D2AA7C}"/>
                    </a:ext>
                  </a:extLst>
                </p14:cNvPr>
                <p14:cNvContentPartPr/>
                <p14:nvPr/>
              </p14:nvContentPartPr>
              <p14:xfrm>
                <a:off x="9279244" y="4894815"/>
                <a:ext cx="169560" cy="97200"/>
              </p14:xfrm>
            </p:contentPart>
          </mc:Choice>
          <mc:Fallback>
            <p:pic>
              <p:nvPicPr>
                <p:cNvPr id="56" name="筆跡 55">
                  <a:extLst>
                    <a:ext uri="{FF2B5EF4-FFF2-40B4-BE49-F238E27FC236}">
                      <a16:creationId xmlns:a16="http://schemas.microsoft.com/office/drawing/2014/main" id="{35B617F1-F107-B3E0-1B06-6364F8D2AA7C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9270263" y="4885815"/>
                  <a:ext cx="187163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7" name="筆跡 56">
                  <a:extLst>
                    <a:ext uri="{FF2B5EF4-FFF2-40B4-BE49-F238E27FC236}">
                      <a16:creationId xmlns:a16="http://schemas.microsoft.com/office/drawing/2014/main" id="{CFFC561B-865B-A43C-AB6B-FF6BF1102881}"/>
                    </a:ext>
                  </a:extLst>
                </p14:cNvPr>
                <p14:cNvContentPartPr/>
                <p14:nvPr/>
              </p14:nvContentPartPr>
              <p14:xfrm>
                <a:off x="9286804" y="4782135"/>
                <a:ext cx="205560" cy="130320"/>
              </p14:xfrm>
            </p:contentPart>
          </mc:Choice>
          <mc:Fallback>
            <p:pic>
              <p:nvPicPr>
                <p:cNvPr id="57" name="筆跡 56">
                  <a:extLst>
                    <a:ext uri="{FF2B5EF4-FFF2-40B4-BE49-F238E27FC236}">
                      <a16:creationId xmlns:a16="http://schemas.microsoft.com/office/drawing/2014/main" id="{CFFC561B-865B-A43C-AB6B-FF6BF1102881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9277804" y="4773135"/>
                  <a:ext cx="22320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8" name="筆跡 57">
                  <a:extLst>
                    <a:ext uri="{FF2B5EF4-FFF2-40B4-BE49-F238E27FC236}">
                      <a16:creationId xmlns:a16="http://schemas.microsoft.com/office/drawing/2014/main" id="{5D85EB15-8D76-B5EB-767E-9419897A1419}"/>
                    </a:ext>
                  </a:extLst>
                </p14:cNvPr>
                <p14:cNvContentPartPr/>
                <p14:nvPr/>
              </p14:nvContentPartPr>
              <p14:xfrm>
                <a:off x="9433684" y="4880775"/>
                <a:ext cx="57960" cy="142560"/>
              </p14:xfrm>
            </p:contentPart>
          </mc:Choice>
          <mc:Fallback>
            <p:pic>
              <p:nvPicPr>
                <p:cNvPr id="58" name="筆跡 57">
                  <a:extLst>
                    <a:ext uri="{FF2B5EF4-FFF2-40B4-BE49-F238E27FC236}">
                      <a16:creationId xmlns:a16="http://schemas.microsoft.com/office/drawing/2014/main" id="{5D85EB15-8D76-B5EB-767E-9419897A1419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9424628" y="4871752"/>
                  <a:ext cx="75710" cy="16024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9" name="筆跡 58">
                  <a:extLst>
                    <a:ext uri="{FF2B5EF4-FFF2-40B4-BE49-F238E27FC236}">
                      <a16:creationId xmlns:a16="http://schemas.microsoft.com/office/drawing/2014/main" id="{14DE4BC9-F986-E3D4-1BB3-B05D7BBB81C2}"/>
                    </a:ext>
                  </a:extLst>
                </p14:cNvPr>
                <p14:cNvContentPartPr/>
                <p14:nvPr/>
              </p14:nvContentPartPr>
              <p14:xfrm>
                <a:off x="9453844" y="4983375"/>
                <a:ext cx="19440" cy="563400"/>
              </p14:xfrm>
            </p:contentPart>
          </mc:Choice>
          <mc:Fallback>
            <p:pic>
              <p:nvPicPr>
                <p:cNvPr id="59" name="筆跡 58">
                  <a:extLst>
                    <a:ext uri="{FF2B5EF4-FFF2-40B4-BE49-F238E27FC236}">
                      <a16:creationId xmlns:a16="http://schemas.microsoft.com/office/drawing/2014/main" id="{14DE4BC9-F986-E3D4-1BB3-B05D7BBB81C2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9444674" y="4974375"/>
                  <a:ext cx="37413" cy="58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60" name="筆跡 59">
                  <a:extLst>
                    <a:ext uri="{FF2B5EF4-FFF2-40B4-BE49-F238E27FC236}">
                      <a16:creationId xmlns:a16="http://schemas.microsoft.com/office/drawing/2014/main" id="{5748973E-3764-B9A9-BC8E-C81CF9662AE0}"/>
                    </a:ext>
                  </a:extLst>
                </p14:cNvPr>
                <p14:cNvContentPartPr/>
                <p14:nvPr/>
              </p14:nvContentPartPr>
              <p14:xfrm>
                <a:off x="9446284" y="5219535"/>
                <a:ext cx="40320" cy="789480"/>
              </p14:xfrm>
            </p:contentPart>
          </mc:Choice>
          <mc:Fallback>
            <p:pic>
              <p:nvPicPr>
                <p:cNvPr id="60" name="筆跡 59">
                  <a:extLst>
                    <a:ext uri="{FF2B5EF4-FFF2-40B4-BE49-F238E27FC236}">
                      <a16:creationId xmlns:a16="http://schemas.microsoft.com/office/drawing/2014/main" id="{5748973E-3764-B9A9-BC8E-C81CF9662AE0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9437284" y="5210535"/>
                  <a:ext cx="57960" cy="80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61" name="筆跡 60">
                  <a:extLst>
                    <a:ext uri="{FF2B5EF4-FFF2-40B4-BE49-F238E27FC236}">
                      <a16:creationId xmlns:a16="http://schemas.microsoft.com/office/drawing/2014/main" id="{D166C09C-E34E-6A18-A475-68778D0FE980}"/>
                    </a:ext>
                  </a:extLst>
                </p14:cNvPr>
                <p14:cNvContentPartPr/>
                <p14:nvPr/>
              </p14:nvContentPartPr>
              <p14:xfrm>
                <a:off x="9447004" y="5735055"/>
                <a:ext cx="56880" cy="813600"/>
              </p14:xfrm>
            </p:contentPart>
          </mc:Choice>
          <mc:Fallback>
            <p:pic>
              <p:nvPicPr>
                <p:cNvPr id="61" name="筆跡 60">
                  <a:extLst>
                    <a:ext uri="{FF2B5EF4-FFF2-40B4-BE49-F238E27FC236}">
                      <a16:creationId xmlns:a16="http://schemas.microsoft.com/office/drawing/2014/main" id="{D166C09C-E34E-6A18-A475-68778D0FE980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9438061" y="5726051"/>
                  <a:ext cx="74409" cy="83124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63" name="筆跡 62">
                  <a:extLst>
                    <a:ext uri="{FF2B5EF4-FFF2-40B4-BE49-F238E27FC236}">
                      <a16:creationId xmlns:a16="http://schemas.microsoft.com/office/drawing/2014/main" id="{519EE89B-2AB4-7F09-2DE7-5ECC39C7E9F4}"/>
                    </a:ext>
                  </a:extLst>
                </p14:cNvPr>
                <p14:cNvContentPartPr/>
                <p14:nvPr/>
              </p14:nvContentPartPr>
              <p14:xfrm>
                <a:off x="7986844" y="4254015"/>
                <a:ext cx="290880" cy="147240"/>
              </p14:xfrm>
            </p:contentPart>
          </mc:Choice>
          <mc:Fallback>
            <p:pic>
              <p:nvPicPr>
                <p:cNvPr id="63" name="筆跡 62">
                  <a:extLst>
                    <a:ext uri="{FF2B5EF4-FFF2-40B4-BE49-F238E27FC236}">
                      <a16:creationId xmlns:a16="http://schemas.microsoft.com/office/drawing/2014/main" id="{519EE89B-2AB4-7F09-2DE7-5ECC39C7E9F4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7977844" y="4244993"/>
                  <a:ext cx="308520" cy="16492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4096" name="筆跡 4095">
                  <a:extLst>
                    <a:ext uri="{FF2B5EF4-FFF2-40B4-BE49-F238E27FC236}">
                      <a16:creationId xmlns:a16="http://schemas.microsoft.com/office/drawing/2014/main" id="{2C8212D8-7EA7-FC9E-EA23-8F8CB06CF188}"/>
                    </a:ext>
                  </a:extLst>
                </p14:cNvPr>
                <p14:cNvContentPartPr/>
                <p14:nvPr/>
              </p14:nvContentPartPr>
              <p14:xfrm>
                <a:off x="8139844" y="4347255"/>
                <a:ext cx="385560" cy="251280"/>
              </p14:xfrm>
            </p:contentPart>
          </mc:Choice>
          <mc:Fallback>
            <p:pic>
              <p:nvPicPr>
                <p:cNvPr id="4096" name="筆跡 4095">
                  <a:extLst>
                    <a:ext uri="{FF2B5EF4-FFF2-40B4-BE49-F238E27FC236}">
                      <a16:creationId xmlns:a16="http://schemas.microsoft.com/office/drawing/2014/main" id="{2C8212D8-7EA7-FC9E-EA23-8F8CB06CF188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8130844" y="4338242"/>
                  <a:ext cx="403200" cy="26894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4097" name="筆跡 4096">
                  <a:extLst>
                    <a:ext uri="{FF2B5EF4-FFF2-40B4-BE49-F238E27FC236}">
                      <a16:creationId xmlns:a16="http://schemas.microsoft.com/office/drawing/2014/main" id="{7A65E505-73E6-901A-476B-5AFE40E85E23}"/>
                    </a:ext>
                  </a:extLst>
                </p14:cNvPr>
                <p14:cNvContentPartPr/>
                <p14:nvPr/>
              </p14:nvContentPartPr>
              <p14:xfrm>
                <a:off x="8382844" y="4533735"/>
                <a:ext cx="505080" cy="271440"/>
              </p14:xfrm>
            </p:contentPart>
          </mc:Choice>
          <mc:Fallback>
            <p:pic>
              <p:nvPicPr>
                <p:cNvPr id="4097" name="筆跡 4096">
                  <a:extLst>
                    <a:ext uri="{FF2B5EF4-FFF2-40B4-BE49-F238E27FC236}">
                      <a16:creationId xmlns:a16="http://schemas.microsoft.com/office/drawing/2014/main" id="{7A65E505-73E6-901A-476B-5AFE40E85E23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8373844" y="4524735"/>
                  <a:ext cx="52272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4099" name="筆跡 4098">
                  <a:extLst>
                    <a:ext uri="{FF2B5EF4-FFF2-40B4-BE49-F238E27FC236}">
                      <a16:creationId xmlns:a16="http://schemas.microsoft.com/office/drawing/2014/main" id="{E0C52603-6849-BF8C-413A-170E0EF5E0C5}"/>
                    </a:ext>
                  </a:extLst>
                </p14:cNvPr>
                <p14:cNvContentPartPr/>
                <p14:nvPr/>
              </p14:nvContentPartPr>
              <p14:xfrm>
                <a:off x="8744644" y="4722375"/>
                <a:ext cx="345960" cy="241920"/>
              </p14:xfrm>
            </p:contentPart>
          </mc:Choice>
          <mc:Fallback>
            <p:pic>
              <p:nvPicPr>
                <p:cNvPr id="4099" name="筆跡 4098">
                  <a:extLst>
                    <a:ext uri="{FF2B5EF4-FFF2-40B4-BE49-F238E27FC236}">
                      <a16:creationId xmlns:a16="http://schemas.microsoft.com/office/drawing/2014/main" id="{E0C52603-6849-BF8C-413A-170E0EF5E0C5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8735644" y="4713362"/>
                  <a:ext cx="363600" cy="25958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4100" name="筆跡 4099">
                  <a:extLst>
                    <a:ext uri="{FF2B5EF4-FFF2-40B4-BE49-F238E27FC236}">
                      <a16:creationId xmlns:a16="http://schemas.microsoft.com/office/drawing/2014/main" id="{8EECBAC6-C0D2-9B6D-0A05-489DB279A49D}"/>
                    </a:ext>
                  </a:extLst>
                </p14:cNvPr>
                <p14:cNvContentPartPr/>
                <p14:nvPr/>
              </p14:nvContentPartPr>
              <p14:xfrm>
                <a:off x="8976124" y="4920375"/>
                <a:ext cx="157320" cy="86400"/>
              </p14:xfrm>
            </p:contentPart>
          </mc:Choice>
          <mc:Fallback>
            <p:pic>
              <p:nvPicPr>
                <p:cNvPr id="4100" name="筆跡 4099">
                  <a:extLst>
                    <a:ext uri="{FF2B5EF4-FFF2-40B4-BE49-F238E27FC236}">
                      <a16:creationId xmlns:a16="http://schemas.microsoft.com/office/drawing/2014/main" id="{8EECBAC6-C0D2-9B6D-0A05-489DB279A49D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8967124" y="4911375"/>
                  <a:ext cx="17496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4101" name="筆跡 4100">
                  <a:extLst>
                    <a:ext uri="{FF2B5EF4-FFF2-40B4-BE49-F238E27FC236}">
                      <a16:creationId xmlns:a16="http://schemas.microsoft.com/office/drawing/2014/main" id="{BB1984DC-00AB-B140-4428-DF4D14A9E722}"/>
                    </a:ext>
                  </a:extLst>
                </p14:cNvPr>
                <p14:cNvContentPartPr/>
                <p14:nvPr/>
              </p14:nvContentPartPr>
              <p14:xfrm>
                <a:off x="9123004" y="4998855"/>
                <a:ext cx="55440" cy="8280"/>
              </p14:xfrm>
            </p:contentPart>
          </mc:Choice>
          <mc:Fallback>
            <p:pic>
              <p:nvPicPr>
                <p:cNvPr id="4101" name="筆跡 4100">
                  <a:extLst>
                    <a:ext uri="{FF2B5EF4-FFF2-40B4-BE49-F238E27FC236}">
                      <a16:creationId xmlns:a16="http://schemas.microsoft.com/office/drawing/2014/main" id="{BB1984DC-00AB-B140-4428-DF4D14A9E722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9114004" y="4989446"/>
                  <a:ext cx="73080" cy="2672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4102" name="筆跡 4101">
                  <a:extLst>
                    <a:ext uri="{FF2B5EF4-FFF2-40B4-BE49-F238E27FC236}">
                      <a16:creationId xmlns:a16="http://schemas.microsoft.com/office/drawing/2014/main" id="{19148C72-AD07-2C67-DB5A-AB105C703E09}"/>
                    </a:ext>
                  </a:extLst>
                </p14:cNvPr>
                <p14:cNvContentPartPr/>
                <p14:nvPr/>
              </p14:nvContentPartPr>
              <p14:xfrm>
                <a:off x="9169804" y="4988775"/>
                <a:ext cx="11160" cy="489600"/>
              </p14:xfrm>
            </p:contentPart>
          </mc:Choice>
          <mc:Fallback>
            <p:pic>
              <p:nvPicPr>
                <p:cNvPr id="4102" name="筆跡 4101">
                  <a:extLst>
                    <a:ext uri="{FF2B5EF4-FFF2-40B4-BE49-F238E27FC236}">
                      <a16:creationId xmlns:a16="http://schemas.microsoft.com/office/drawing/2014/main" id="{19148C72-AD07-2C67-DB5A-AB105C703E09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9160804" y="4979775"/>
                  <a:ext cx="28800" cy="50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4103" name="筆跡 4102">
                  <a:extLst>
                    <a:ext uri="{FF2B5EF4-FFF2-40B4-BE49-F238E27FC236}">
                      <a16:creationId xmlns:a16="http://schemas.microsoft.com/office/drawing/2014/main" id="{12B10FCF-1B64-05D0-D358-E3C2A969BF17}"/>
                    </a:ext>
                  </a:extLst>
                </p14:cNvPr>
                <p14:cNvContentPartPr/>
                <p14:nvPr/>
              </p14:nvContentPartPr>
              <p14:xfrm>
                <a:off x="9163324" y="5194695"/>
                <a:ext cx="29880" cy="619200"/>
              </p14:xfrm>
            </p:contentPart>
          </mc:Choice>
          <mc:Fallback>
            <p:pic>
              <p:nvPicPr>
                <p:cNvPr id="4103" name="筆跡 4102">
                  <a:extLst>
                    <a:ext uri="{FF2B5EF4-FFF2-40B4-BE49-F238E27FC236}">
                      <a16:creationId xmlns:a16="http://schemas.microsoft.com/office/drawing/2014/main" id="{12B10FCF-1B64-05D0-D358-E3C2A969BF17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9154214" y="5185700"/>
                  <a:ext cx="47735" cy="63683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4104" name="筆跡 4103">
                  <a:extLst>
                    <a:ext uri="{FF2B5EF4-FFF2-40B4-BE49-F238E27FC236}">
                      <a16:creationId xmlns:a16="http://schemas.microsoft.com/office/drawing/2014/main" id="{CE604F95-A3F7-F08E-A7B0-0E5BE3FD894E}"/>
                    </a:ext>
                  </a:extLst>
                </p14:cNvPr>
                <p14:cNvContentPartPr/>
                <p14:nvPr/>
              </p14:nvContentPartPr>
              <p14:xfrm>
                <a:off x="9182044" y="5651895"/>
                <a:ext cx="40680" cy="579600"/>
              </p14:xfrm>
            </p:contentPart>
          </mc:Choice>
          <mc:Fallback>
            <p:pic>
              <p:nvPicPr>
                <p:cNvPr id="4104" name="筆跡 4103">
                  <a:extLst>
                    <a:ext uri="{FF2B5EF4-FFF2-40B4-BE49-F238E27FC236}">
                      <a16:creationId xmlns:a16="http://schemas.microsoft.com/office/drawing/2014/main" id="{CE604F95-A3F7-F08E-A7B0-0E5BE3FD894E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9173044" y="5642895"/>
                  <a:ext cx="58320" cy="59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4105" name="筆跡 4104">
                  <a:extLst>
                    <a:ext uri="{FF2B5EF4-FFF2-40B4-BE49-F238E27FC236}">
                      <a16:creationId xmlns:a16="http://schemas.microsoft.com/office/drawing/2014/main" id="{CF3D83F0-2206-1BA4-7A15-30BA5B1D83D8}"/>
                    </a:ext>
                  </a:extLst>
                </p14:cNvPr>
                <p14:cNvContentPartPr/>
                <p14:nvPr/>
              </p14:nvContentPartPr>
              <p14:xfrm>
                <a:off x="9211204" y="6008655"/>
                <a:ext cx="40320" cy="516960"/>
              </p14:xfrm>
            </p:contentPart>
          </mc:Choice>
          <mc:Fallback>
            <p:pic>
              <p:nvPicPr>
                <p:cNvPr id="4105" name="筆跡 4104">
                  <a:extLst>
                    <a:ext uri="{FF2B5EF4-FFF2-40B4-BE49-F238E27FC236}">
                      <a16:creationId xmlns:a16="http://schemas.microsoft.com/office/drawing/2014/main" id="{CF3D83F0-2206-1BA4-7A15-30BA5B1D83D8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9202204" y="5999655"/>
                  <a:ext cx="57960" cy="53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4106" name="筆跡 4105">
                  <a:extLst>
                    <a:ext uri="{FF2B5EF4-FFF2-40B4-BE49-F238E27FC236}">
                      <a16:creationId xmlns:a16="http://schemas.microsoft.com/office/drawing/2014/main" id="{25910880-B3D3-2B3E-79AB-83D6429DCFDB}"/>
                    </a:ext>
                  </a:extLst>
                </p14:cNvPr>
                <p14:cNvContentPartPr/>
                <p14:nvPr/>
              </p14:nvContentPartPr>
              <p14:xfrm>
                <a:off x="9237124" y="6379815"/>
                <a:ext cx="13680" cy="287640"/>
              </p14:xfrm>
            </p:contentPart>
          </mc:Choice>
          <mc:Fallback>
            <p:pic>
              <p:nvPicPr>
                <p:cNvPr id="4106" name="筆跡 4105">
                  <a:extLst>
                    <a:ext uri="{FF2B5EF4-FFF2-40B4-BE49-F238E27FC236}">
                      <a16:creationId xmlns:a16="http://schemas.microsoft.com/office/drawing/2014/main" id="{25910880-B3D3-2B3E-79AB-83D6429DCFDB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9227881" y="6370815"/>
                  <a:ext cx="31797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4107" name="筆跡 4106">
                  <a:extLst>
                    <a:ext uri="{FF2B5EF4-FFF2-40B4-BE49-F238E27FC236}">
                      <a16:creationId xmlns:a16="http://schemas.microsoft.com/office/drawing/2014/main" id="{8FFE91B6-DB8A-7E51-ED2B-9601C2F33CA9}"/>
                    </a:ext>
                  </a:extLst>
                </p14:cNvPr>
                <p14:cNvContentPartPr/>
                <p14:nvPr/>
              </p14:nvContentPartPr>
              <p14:xfrm>
                <a:off x="9215884" y="6585375"/>
                <a:ext cx="227520" cy="101160"/>
              </p14:xfrm>
            </p:contentPart>
          </mc:Choice>
          <mc:Fallback>
            <p:pic>
              <p:nvPicPr>
                <p:cNvPr id="4107" name="筆跡 4106">
                  <a:extLst>
                    <a:ext uri="{FF2B5EF4-FFF2-40B4-BE49-F238E27FC236}">
                      <a16:creationId xmlns:a16="http://schemas.microsoft.com/office/drawing/2014/main" id="{8FFE91B6-DB8A-7E51-ED2B-9601C2F33CA9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9206870" y="6576375"/>
                  <a:ext cx="245188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4108" name="筆跡 4107">
                  <a:extLst>
                    <a:ext uri="{FF2B5EF4-FFF2-40B4-BE49-F238E27FC236}">
                      <a16:creationId xmlns:a16="http://schemas.microsoft.com/office/drawing/2014/main" id="{A52B2DC2-09D5-43E7-D77D-221D82E52BF1}"/>
                    </a:ext>
                  </a:extLst>
                </p14:cNvPr>
                <p14:cNvContentPartPr/>
                <p14:nvPr/>
              </p14:nvContentPartPr>
              <p14:xfrm>
                <a:off x="9324964" y="6552255"/>
                <a:ext cx="164160" cy="84960"/>
              </p14:xfrm>
            </p:contentPart>
          </mc:Choice>
          <mc:Fallback>
            <p:pic>
              <p:nvPicPr>
                <p:cNvPr id="4108" name="筆跡 4107">
                  <a:extLst>
                    <a:ext uri="{FF2B5EF4-FFF2-40B4-BE49-F238E27FC236}">
                      <a16:creationId xmlns:a16="http://schemas.microsoft.com/office/drawing/2014/main" id="{A52B2DC2-09D5-43E7-D77D-221D82E52BF1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9315984" y="6543255"/>
                  <a:ext cx="181761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4109" name="筆跡 4108">
                  <a:extLst>
                    <a:ext uri="{FF2B5EF4-FFF2-40B4-BE49-F238E27FC236}">
                      <a16:creationId xmlns:a16="http://schemas.microsoft.com/office/drawing/2014/main" id="{48586CC2-C4EB-63C7-97BA-A714001746BD}"/>
                    </a:ext>
                  </a:extLst>
                </p14:cNvPr>
                <p14:cNvContentPartPr/>
                <p14:nvPr/>
              </p14:nvContentPartPr>
              <p14:xfrm>
                <a:off x="8033644" y="4223775"/>
                <a:ext cx="29160" cy="663480"/>
              </p14:xfrm>
            </p:contentPart>
          </mc:Choice>
          <mc:Fallback>
            <p:pic>
              <p:nvPicPr>
                <p:cNvPr id="4109" name="筆跡 4108">
                  <a:extLst>
                    <a:ext uri="{FF2B5EF4-FFF2-40B4-BE49-F238E27FC236}">
                      <a16:creationId xmlns:a16="http://schemas.microsoft.com/office/drawing/2014/main" id="{48586CC2-C4EB-63C7-97BA-A714001746BD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8024644" y="4214775"/>
                  <a:ext cx="46800" cy="68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4110" name="筆跡 4109">
                  <a:extLst>
                    <a:ext uri="{FF2B5EF4-FFF2-40B4-BE49-F238E27FC236}">
                      <a16:creationId xmlns:a16="http://schemas.microsoft.com/office/drawing/2014/main" id="{0C416604-0409-0D96-BCD3-CB1D1D268E23}"/>
                    </a:ext>
                  </a:extLst>
                </p14:cNvPr>
                <p14:cNvContentPartPr/>
                <p14:nvPr/>
              </p14:nvContentPartPr>
              <p14:xfrm>
                <a:off x="7991164" y="4410255"/>
                <a:ext cx="58320" cy="861480"/>
              </p14:xfrm>
            </p:contentPart>
          </mc:Choice>
          <mc:Fallback>
            <p:pic>
              <p:nvPicPr>
                <p:cNvPr id="4110" name="筆跡 4109">
                  <a:extLst>
                    <a:ext uri="{FF2B5EF4-FFF2-40B4-BE49-F238E27FC236}">
                      <a16:creationId xmlns:a16="http://schemas.microsoft.com/office/drawing/2014/main" id="{0C416604-0409-0D96-BCD3-CB1D1D268E23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7982164" y="4401259"/>
                  <a:ext cx="75960" cy="87911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4111" name="筆跡 4110">
                  <a:extLst>
                    <a:ext uri="{FF2B5EF4-FFF2-40B4-BE49-F238E27FC236}">
                      <a16:creationId xmlns:a16="http://schemas.microsoft.com/office/drawing/2014/main" id="{82851025-936F-EBCC-6C91-490C067CBB8A}"/>
                    </a:ext>
                  </a:extLst>
                </p14:cNvPr>
                <p14:cNvContentPartPr/>
                <p14:nvPr/>
              </p14:nvContentPartPr>
              <p14:xfrm>
                <a:off x="8071444" y="4876095"/>
                <a:ext cx="35280" cy="835200"/>
              </p14:xfrm>
            </p:contentPart>
          </mc:Choice>
          <mc:Fallback>
            <p:pic>
              <p:nvPicPr>
                <p:cNvPr id="4111" name="筆跡 4110">
                  <a:extLst>
                    <a:ext uri="{FF2B5EF4-FFF2-40B4-BE49-F238E27FC236}">
                      <a16:creationId xmlns:a16="http://schemas.microsoft.com/office/drawing/2014/main" id="{82851025-936F-EBCC-6C91-490C067CBB8A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8062444" y="4867095"/>
                  <a:ext cx="52920" cy="85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4112" name="筆跡 4111">
                  <a:extLst>
                    <a:ext uri="{FF2B5EF4-FFF2-40B4-BE49-F238E27FC236}">
                      <a16:creationId xmlns:a16="http://schemas.microsoft.com/office/drawing/2014/main" id="{5815E9F4-F146-5796-E79B-DFD3568B2D5D}"/>
                    </a:ext>
                  </a:extLst>
                </p14:cNvPr>
                <p14:cNvContentPartPr/>
                <p14:nvPr/>
              </p14:nvContentPartPr>
              <p14:xfrm>
                <a:off x="8066764" y="5407455"/>
                <a:ext cx="9720" cy="514440"/>
              </p14:xfrm>
            </p:contentPart>
          </mc:Choice>
          <mc:Fallback>
            <p:pic>
              <p:nvPicPr>
                <p:cNvPr id="4112" name="筆跡 4111">
                  <a:extLst>
                    <a:ext uri="{FF2B5EF4-FFF2-40B4-BE49-F238E27FC236}">
                      <a16:creationId xmlns:a16="http://schemas.microsoft.com/office/drawing/2014/main" id="{5815E9F4-F146-5796-E79B-DFD3568B2D5D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8057418" y="5398455"/>
                  <a:ext cx="28038" cy="53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4113" name="筆跡 4112">
                  <a:extLst>
                    <a:ext uri="{FF2B5EF4-FFF2-40B4-BE49-F238E27FC236}">
                      <a16:creationId xmlns:a16="http://schemas.microsoft.com/office/drawing/2014/main" id="{316E0A18-40C1-B565-BFBC-2BF0D80C597C}"/>
                    </a:ext>
                  </a:extLst>
                </p14:cNvPr>
                <p14:cNvContentPartPr/>
                <p14:nvPr/>
              </p14:nvContentPartPr>
              <p14:xfrm>
                <a:off x="8056684" y="5724975"/>
                <a:ext cx="288360" cy="428400"/>
              </p14:xfrm>
            </p:contentPart>
          </mc:Choice>
          <mc:Fallback>
            <p:pic>
              <p:nvPicPr>
                <p:cNvPr id="4113" name="筆跡 4112">
                  <a:extLst>
                    <a:ext uri="{FF2B5EF4-FFF2-40B4-BE49-F238E27FC236}">
                      <a16:creationId xmlns:a16="http://schemas.microsoft.com/office/drawing/2014/main" id="{316E0A18-40C1-B565-BFBC-2BF0D80C597C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8047684" y="5715967"/>
                  <a:ext cx="306000" cy="44605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4114" name="筆跡 4113">
                  <a:extLst>
                    <a:ext uri="{FF2B5EF4-FFF2-40B4-BE49-F238E27FC236}">
                      <a16:creationId xmlns:a16="http://schemas.microsoft.com/office/drawing/2014/main" id="{2311BC06-EBDE-C857-BF7E-492AFEB9BADB}"/>
                    </a:ext>
                  </a:extLst>
                </p14:cNvPr>
                <p14:cNvContentPartPr/>
                <p14:nvPr/>
              </p14:nvContentPartPr>
              <p14:xfrm>
                <a:off x="8189524" y="5999295"/>
                <a:ext cx="483480" cy="345960"/>
              </p14:xfrm>
            </p:contentPart>
          </mc:Choice>
          <mc:Fallback>
            <p:pic>
              <p:nvPicPr>
                <p:cNvPr id="4114" name="筆跡 4113">
                  <a:extLst>
                    <a:ext uri="{FF2B5EF4-FFF2-40B4-BE49-F238E27FC236}">
                      <a16:creationId xmlns:a16="http://schemas.microsoft.com/office/drawing/2014/main" id="{2311BC06-EBDE-C857-BF7E-492AFEB9BADB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8180524" y="5990295"/>
                  <a:ext cx="501120" cy="36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4115" name="筆跡 4114">
                  <a:extLst>
                    <a:ext uri="{FF2B5EF4-FFF2-40B4-BE49-F238E27FC236}">
                      <a16:creationId xmlns:a16="http://schemas.microsoft.com/office/drawing/2014/main" id="{3C6F4E7C-9B8E-7333-3518-BE23D5BEB0AE}"/>
                    </a:ext>
                  </a:extLst>
                </p14:cNvPr>
                <p14:cNvContentPartPr/>
                <p14:nvPr/>
              </p14:nvContentPartPr>
              <p14:xfrm>
                <a:off x="8407684" y="6200175"/>
                <a:ext cx="512280" cy="333360"/>
              </p14:xfrm>
            </p:contentPart>
          </mc:Choice>
          <mc:Fallback>
            <p:pic>
              <p:nvPicPr>
                <p:cNvPr id="4115" name="筆跡 4114">
                  <a:extLst>
                    <a:ext uri="{FF2B5EF4-FFF2-40B4-BE49-F238E27FC236}">
                      <a16:creationId xmlns:a16="http://schemas.microsoft.com/office/drawing/2014/main" id="{3C6F4E7C-9B8E-7333-3518-BE23D5BEB0AE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8398678" y="6191175"/>
                  <a:ext cx="529932" cy="35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4116" name="筆跡 4115">
                  <a:extLst>
                    <a:ext uri="{FF2B5EF4-FFF2-40B4-BE49-F238E27FC236}">
                      <a16:creationId xmlns:a16="http://schemas.microsoft.com/office/drawing/2014/main" id="{D63AE3AA-604B-EBF9-A35B-354EA80C373D}"/>
                    </a:ext>
                  </a:extLst>
                </p14:cNvPr>
                <p14:cNvContentPartPr/>
                <p14:nvPr/>
              </p14:nvContentPartPr>
              <p14:xfrm>
                <a:off x="8632324" y="6369735"/>
                <a:ext cx="485640" cy="210960"/>
              </p14:xfrm>
            </p:contentPart>
          </mc:Choice>
          <mc:Fallback>
            <p:pic>
              <p:nvPicPr>
                <p:cNvPr id="4116" name="筆跡 4115">
                  <a:extLst>
                    <a:ext uri="{FF2B5EF4-FFF2-40B4-BE49-F238E27FC236}">
                      <a16:creationId xmlns:a16="http://schemas.microsoft.com/office/drawing/2014/main" id="{D63AE3AA-604B-EBF9-A35B-354EA80C373D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8623324" y="6360735"/>
                  <a:ext cx="50328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4117" name="筆跡 4116">
                  <a:extLst>
                    <a:ext uri="{FF2B5EF4-FFF2-40B4-BE49-F238E27FC236}">
                      <a16:creationId xmlns:a16="http://schemas.microsoft.com/office/drawing/2014/main" id="{B54A0E5B-33D0-0684-B066-339AE9081A8B}"/>
                    </a:ext>
                  </a:extLst>
                </p14:cNvPr>
                <p14:cNvContentPartPr/>
                <p14:nvPr/>
              </p14:nvContentPartPr>
              <p14:xfrm>
                <a:off x="8820964" y="6425535"/>
                <a:ext cx="350640" cy="236520"/>
              </p14:xfrm>
            </p:contentPart>
          </mc:Choice>
          <mc:Fallback>
            <p:pic>
              <p:nvPicPr>
                <p:cNvPr id="4117" name="筆跡 4116">
                  <a:extLst>
                    <a:ext uri="{FF2B5EF4-FFF2-40B4-BE49-F238E27FC236}">
                      <a16:creationId xmlns:a16="http://schemas.microsoft.com/office/drawing/2014/main" id="{B54A0E5B-33D0-0684-B066-339AE9081A8B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8811964" y="6416521"/>
                  <a:ext cx="368280" cy="25418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4119" name="筆跡 4118">
                  <a:extLst>
                    <a:ext uri="{FF2B5EF4-FFF2-40B4-BE49-F238E27FC236}">
                      <a16:creationId xmlns:a16="http://schemas.microsoft.com/office/drawing/2014/main" id="{325C9E8D-CEA1-CFA3-65C7-E10415ABA86A}"/>
                    </a:ext>
                  </a:extLst>
                </p14:cNvPr>
                <p14:cNvContentPartPr/>
                <p14:nvPr/>
              </p14:nvContentPartPr>
              <p14:xfrm>
                <a:off x="7768684" y="3736695"/>
                <a:ext cx="384120" cy="469440"/>
              </p14:xfrm>
            </p:contentPart>
          </mc:Choice>
          <mc:Fallback>
            <p:pic>
              <p:nvPicPr>
                <p:cNvPr id="4119" name="筆跡 4118">
                  <a:extLst>
                    <a:ext uri="{FF2B5EF4-FFF2-40B4-BE49-F238E27FC236}">
                      <a16:creationId xmlns:a16="http://schemas.microsoft.com/office/drawing/2014/main" id="{325C9E8D-CEA1-CFA3-65C7-E10415ABA86A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7759684" y="3727695"/>
                  <a:ext cx="401760" cy="48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4121" name="筆跡 4120">
                  <a:extLst>
                    <a:ext uri="{FF2B5EF4-FFF2-40B4-BE49-F238E27FC236}">
                      <a16:creationId xmlns:a16="http://schemas.microsoft.com/office/drawing/2014/main" id="{7382C2F8-F214-E093-B3B4-9465719AE073}"/>
                    </a:ext>
                  </a:extLst>
                </p14:cNvPr>
                <p14:cNvContentPartPr/>
                <p14:nvPr/>
              </p14:nvContentPartPr>
              <p14:xfrm>
                <a:off x="7635124" y="3590895"/>
                <a:ext cx="198360" cy="329040"/>
              </p14:xfrm>
            </p:contentPart>
          </mc:Choice>
          <mc:Fallback>
            <p:pic>
              <p:nvPicPr>
                <p:cNvPr id="4121" name="筆跡 4120">
                  <a:extLst>
                    <a:ext uri="{FF2B5EF4-FFF2-40B4-BE49-F238E27FC236}">
                      <a16:creationId xmlns:a16="http://schemas.microsoft.com/office/drawing/2014/main" id="{7382C2F8-F214-E093-B3B4-9465719AE073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7626124" y="3581895"/>
                  <a:ext cx="216000" cy="34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4123" name="筆跡 4122">
                  <a:extLst>
                    <a:ext uri="{FF2B5EF4-FFF2-40B4-BE49-F238E27FC236}">
                      <a16:creationId xmlns:a16="http://schemas.microsoft.com/office/drawing/2014/main" id="{3EFA1032-DA2B-7A6C-FC55-E61EC72E9774}"/>
                    </a:ext>
                  </a:extLst>
                </p14:cNvPr>
                <p14:cNvContentPartPr/>
                <p14:nvPr/>
              </p14:nvContentPartPr>
              <p14:xfrm>
                <a:off x="6757084" y="3513855"/>
                <a:ext cx="184680" cy="89280"/>
              </p14:xfrm>
            </p:contentPart>
          </mc:Choice>
          <mc:Fallback>
            <p:pic>
              <p:nvPicPr>
                <p:cNvPr id="4123" name="筆跡 4122">
                  <a:extLst>
                    <a:ext uri="{FF2B5EF4-FFF2-40B4-BE49-F238E27FC236}">
                      <a16:creationId xmlns:a16="http://schemas.microsoft.com/office/drawing/2014/main" id="{3EFA1032-DA2B-7A6C-FC55-E61EC72E9774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6748084" y="3504819"/>
                  <a:ext cx="202320" cy="1069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4124" name="筆跡 4123">
                  <a:extLst>
                    <a:ext uri="{FF2B5EF4-FFF2-40B4-BE49-F238E27FC236}">
                      <a16:creationId xmlns:a16="http://schemas.microsoft.com/office/drawing/2014/main" id="{341870C5-DE98-0656-99E0-70835592043B}"/>
                    </a:ext>
                  </a:extLst>
                </p14:cNvPr>
                <p14:cNvContentPartPr/>
                <p14:nvPr/>
              </p14:nvContentPartPr>
              <p14:xfrm>
                <a:off x="7027804" y="3329895"/>
                <a:ext cx="25920" cy="199800"/>
              </p14:xfrm>
            </p:contentPart>
          </mc:Choice>
          <mc:Fallback>
            <p:pic>
              <p:nvPicPr>
                <p:cNvPr id="4124" name="筆跡 4123">
                  <a:extLst>
                    <a:ext uri="{FF2B5EF4-FFF2-40B4-BE49-F238E27FC236}">
                      <a16:creationId xmlns:a16="http://schemas.microsoft.com/office/drawing/2014/main" id="{341870C5-DE98-0656-99E0-70835592043B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7018804" y="3320911"/>
                  <a:ext cx="43560" cy="21740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4125" name="筆跡 4124">
                  <a:extLst>
                    <a:ext uri="{FF2B5EF4-FFF2-40B4-BE49-F238E27FC236}">
                      <a16:creationId xmlns:a16="http://schemas.microsoft.com/office/drawing/2014/main" id="{607F6B2F-DE2B-7C26-5AF7-2A5BD3B77746}"/>
                    </a:ext>
                  </a:extLst>
                </p14:cNvPr>
                <p14:cNvContentPartPr/>
                <p14:nvPr/>
              </p14:nvContentPartPr>
              <p14:xfrm>
                <a:off x="7036084" y="3343935"/>
                <a:ext cx="205560" cy="338400"/>
              </p14:xfrm>
            </p:contentPart>
          </mc:Choice>
          <mc:Fallback>
            <p:pic>
              <p:nvPicPr>
                <p:cNvPr id="4125" name="筆跡 4124">
                  <a:extLst>
                    <a:ext uri="{FF2B5EF4-FFF2-40B4-BE49-F238E27FC236}">
                      <a16:creationId xmlns:a16="http://schemas.microsoft.com/office/drawing/2014/main" id="{607F6B2F-DE2B-7C26-5AF7-2A5BD3B77746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7027084" y="3334935"/>
                  <a:ext cx="223200" cy="35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4126" name="筆跡 4125">
                  <a:extLst>
                    <a:ext uri="{FF2B5EF4-FFF2-40B4-BE49-F238E27FC236}">
                      <a16:creationId xmlns:a16="http://schemas.microsoft.com/office/drawing/2014/main" id="{AE896CC3-655E-4B74-4D22-C8FD1ED87A54}"/>
                    </a:ext>
                  </a:extLst>
                </p14:cNvPr>
                <p14:cNvContentPartPr/>
                <p14:nvPr/>
              </p14:nvContentPartPr>
              <p14:xfrm>
                <a:off x="7086484" y="3602415"/>
                <a:ext cx="91080" cy="43920"/>
              </p14:xfrm>
            </p:contentPart>
          </mc:Choice>
          <mc:Fallback>
            <p:pic>
              <p:nvPicPr>
                <p:cNvPr id="4126" name="筆跡 4125">
                  <a:extLst>
                    <a:ext uri="{FF2B5EF4-FFF2-40B4-BE49-F238E27FC236}">
                      <a16:creationId xmlns:a16="http://schemas.microsoft.com/office/drawing/2014/main" id="{AE896CC3-655E-4B74-4D22-C8FD1ED87A54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7077484" y="3593415"/>
                  <a:ext cx="10872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4127" name="筆跡 4126">
                  <a:extLst>
                    <a:ext uri="{FF2B5EF4-FFF2-40B4-BE49-F238E27FC236}">
                      <a16:creationId xmlns:a16="http://schemas.microsoft.com/office/drawing/2014/main" id="{5EB91D6F-6610-FDBD-EAA2-B8F648EA78F8}"/>
                    </a:ext>
                  </a:extLst>
                </p14:cNvPr>
                <p14:cNvContentPartPr/>
                <p14:nvPr/>
              </p14:nvContentPartPr>
              <p14:xfrm>
                <a:off x="7041844" y="3522495"/>
                <a:ext cx="9360" cy="72720"/>
              </p14:xfrm>
            </p:contentPart>
          </mc:Choice>
          <mc:Fallback>
            <p:pic>
              <p:nvPicPr>
                <p:cNvPr id="4127" name="筆跡 4126">
                  <a:extLst>
                    <a:ext uri="{FF2B5EF4-FFF2-40B4-BE49-F238E27FC236}">
                      <a16:creationId xmlns:a16="http://schemas.microsoft.com/office/drawing/2014/main" id="{5EB91D6F-6610-FDBD-EAA2-B8F648EA78F8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7032484" y="3513450"/>
                  <a:ext cx="27706" cy="9044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4128" name="筆跡 4127">
                  <a:extLst>
                    <a:ext uri="{FF2B5EF4-FFF2-40B4-BE49-F238E27FC236}">
                      <a16:creationId xmlns:a16="http://schemas.microsoft.com/office/drawing/2014/main" id="{5E1B4FBC-B7AA-6FFC-A55C-C4D67D8A5C46}"/>
                    </a:ext>
                  </a:extLst>
                </p14:cNvPr>
                <p14:cNvContentPartPr/>
                <p14:nvPr/>
              </p14:nvContentPartPr>
              <p14:xfrm>
                <a:off x="7061644" y="3510975"/>
                <a:ext cx="92160" cy="105120"/>
              </p14:xfrm>
            </p:contentPart>
          </mc:Choice>
          <mc:Fallback>
            <p:pic>
              <p:nvPicPr>
                <p:cNvPr id="4128" name="筆跡 4127">
                  <a:extLst>
                    <a:ext uri="{FF2B5EF4-FFF2-40B4-BE49-F238E27FC236}">
                      <a16:creationId xmlns:a16="http://schemas.microsoft.com/office/drawing/2014/main" id="{5E1B4FBC-B7AA-6FFC-A55C-C4D67D8A5C46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7052644" y="3501944"/>
                  <a:ext cx="109800" cy="12282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4129" name="筆跡 4128">
                  <a:extLst>
                    <a:ext uri="{FF2B5EF4-FFF2-40B4-BE49-F238E27FC236}">
                      <a16:creationId xmlns:a16="http://schemas.microsoft.com/office/drawing/2014/main" id="{81E02AD0-A290-BE48-814C-C447F73CEF97}"/>
                    </a:ext>
                  </a:extLst>
                </p14:cNvPr>
                <p14:cNvContentPartPr/>
                <p14:nvPr/>
              </p14:nvContentPartPr>
              <p14:xfrm>
                <a:off x="7258924" y="3311175"/>
                <a:ext cx="135000" cy="351720"/>
              </p14:xfrm>
            </p:contentPart>
          </mc:Choice>
          <mc:Fallback>
            <p:pic>
              <p:nvPicPr>
                <p:cNvPr id="4129" name="筆跡 4128">
                  <a:extLst>
                    <a:ext uri="{FF2B5EF4-FFF2-40B4-BE49-F238E27FC236}">
                      <a16:creationId xmlns:a16="http://schemas.microsoft.com/office/drawing/2014/main" id="{81E02AD0-A290-BE48-814C-C447F73CEF97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7249900" y="3302175"/>
                  <a:ext cx="152687" cy="36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4130" name="筆跡 4129">
                  <a:extLst>
                    <a:ext uri="{FF2B5EF4-FFF2-40B4-BE49-F238E27FC236}">
                      <a16:creationId xmlns:a16="http://schemas.microsoft.com/office/drawing/2014/main" id="{8FC6A260-07D5-BB46-B0BE-9623764D1120}"/>
                    </a:ext>
                  </a:extLst>
                </p14:cNvPr>
                <p14:cNvContentPartPr/>
                <p14:nvPr/>
              </p14:nvContentPartPr>
              <p14:xfrm>
                <a:off x="7440004" y="3330615"/>
                <a:ext cx="137160" cy="179640"/>
              </p14:xfrm>
            </p:contentPart>
          </mc:Choice>
          <mc:Fallback>
            <p:pic>
              <p:nvPicPr>
                <p:cNvPr id="4130" name="筆跡 4129">
                  <a:extLst>
                    <a:ext uri="{FF2B5EF4-FFF2-40B4-BE49-F238E27FC236}">
                      <a16:creationId xmlns:a16="http://schemas.microsoft.com/office/drawing/2014/main" id="{8FC6A260-07D5-BB46-B0BE-9623764D1120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7430980" y="3321615"/>
                  <a:ext cx="154846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4131" name="筆跡 4130">
                  <a:extLst>
                    <a:ext uri="{FF2B5EF4-FFF2-40B4-BE49-F238E27FC236}">
                      <a16:creationId xmlns:a16="http://schemas.microsoft.com/office/drawing/2014/main" id="{F5AE4EB8-D06C-A547-F634-9483D64A215E}"/>
                    </a:ext>
                  </a:extLst>
                </p14:cNvPr>
                <p14:cNvContentPartPr/>
                <p14:nvPr/>
              </p14:nvContentPartPr>
              <p14:xfrm>
                <a:off x="7502284" y="3353295"/>
                <a:ext cx="35280" cy="186120"/>
              </p14:xfrm>
            </p:contentPart>
          </mc:Choice>
          <mc:Fallback>
            <p:pic>
              <p:nvPicPr>
                <p:cNvPr id="4131" name="筆跡 4130">
                  <a:extLst>
                    <a:ext uri="{FF2B5EF4-FFF2-40B4-BE49-F238E27FC236}">
                      <a16:creationId xmlns:a16="http://schemas.microsoft.com/office/drawing/2014/main" id="{F5AE4EB8-D06C-A547-F634-9483D64A215E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7493284" y="3344295"/>
                  <a:ext cx="5292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4132" name="筆跡 4131">
                  <a:extLst>
                    <a:ext uri="{FF2B5EF4-FFF2-40B4-BE49-F238E27FC236}">
                      <a16:creationId xmlns:a16="http://schemas.microsoft.com/office/drawing/2014/main" id="{01A669D7-8320-B1C0-1508-D7E6AEE9E5D9}"/>
                    </a:ext>
                  </a:extLst>
                </p14:cNvPr>
                <p14:cNvContentPartPr/>
                <p14:nvPr/>
              </p14:nvContentPartPr>
              <p14:xfrm>
                <a:off x="7502644" y="3527535"/>
                <a:ext cx="77760" cy="115560"/>
              </p14:xfrm>
            </p:contentPart>
          </mc:Choice>
          <mc:Fallback>
            <p:pic>
              <p:nvPicPr>
                <p:cNvPr id="4132" name="筆跡 4131">
                  <a:extLst>
                    <a:ext uri="{FF2B5EF4-FFF2-40B4-BE49-F238E27FC236}">
                      <a16:creationId xmlns:a16="http://schemas.microsoft.com/office/drawing/2014/main" id="{01A669D7-8320-B1C0-1508-D7E6AEE9E5D9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7493644" y="3518535"/>
                  <a:ext cx="9540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4134" name="筆跡 4133">
                  <a:extLst>
                    <a:ext uri="{FF2B5EF4-FFF2-40B4-BE49-F238E27FC236}">
                      <a16:creationId xmlns:a16="http://schemas.microsoft.com/office/drawing/2014/main" id="{82AD9D96-0CC2-7F8F-77DF-467DBC67FAF0}"/>
                    </a:ext>
                  </a:extLst>
                </p14:cNvPr>
                <p14:cNvContentPartPr/>
                <p14:nvPr/>
              </p14:nvContentPartPr>
              <p14:xfrm>
                <a:off x="7458004" y="6399975"/>
                <a:ext cx="97560" cy="57960"/>
              </p14:xfrm>
            </p:contentPart>
          </mc:Choice>
          <mc:Fallback>
            <p:pic>
              <p:nvPicPr>
                <p:cNvPr id="4134" name="筆跡 4133">
                  <a:extLst>
                    <a:ext uri="{FF2B5EF4-FFF2-40B4-BE49-F238E27FC236}">
                      <a16:creationId xmlns:a16="http://schemas.microsoft.com/office/drawing/2014/main" id="{82AD9D96-0CC2-7F8F-77DF-467DBC67FAF0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7449004" y="6390975"/>
                  <a:ext cx="115200" cy="75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48" name="群組 4147">
            <a:extLst>
              <a:ext uri="{FF2B5EF4-FFF2-40B4-BE49-F238E27FC236}">
                <a16:creationId xmlns:a16="http://schemas.microsoft.com/office/drawing/2014/main" id="{7D84D839-AEA2-595B-C694-230BC00373C6}"/>
              </a:ext>
            </a:extLst>
          </p:cNvPr>
          <p:cNvGrpSpPr/>
          <p:nvPr/>
        </p:nvGrpSpPr>
        <p:grpSpPr>
          <a:xfrm>
            <a:off x="10533484" y="6060495"/>
            <a:ext cx="1556280" cy="635760"/>
            <a:chOff x="10533484" y="6060495"/>
            <a:chExt cx="1556280" cy="635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39" name="筆跡 38">
                  <a:extLst>
                    <a:ext uri="{FF2B5EF4-FFF2-40B4-BE49-F238E27FC236}">
                      <a16:creationId xmlns:a16="http://schemas.microsoft.com/office/drawing/2014/main" id="{ED609A52-1182-A7B3-3F68-F4D7B82E5CAA}"/>
                    </a:ext>
                  </a:extLst>
                </p14:cNvPr>
                <p14:cNvContentPartPr/>
                <p14:nvPr/>
              </p14:nvContentPartPr>
              <p14:xfrm>
                <a:off x="10533484" y="6313575"/>
                <a:ext cx="195120" cy="267480"/>
              </p14:xfrm>
            </p:contentPart>
          </mc:Choice>
          <mc:Fallback>
            <p:pic>
              <p:nvPicPr>
                <p:cNvPr id="39" name="筆跡 38">
                  <a:extLst>
                    <a:ext uri="{FF2B5EF4-FFF2-40B4-BE49-F238E27FC236}">
                      <a16:creationId xmlns:a16="http://schemas.microsoft.com/office/drawing/2014/main" id="{ED609A52-1182-A7B3-3F68-F4D7B82E5CAA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0524501" y="6304575"/>
                  <a:ext cx="212728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40" name="筆跡 39">
                  <a:extLst>
                    <a:ext uri="{FF2B5EF4-FFF2-40B4-BE49-F238E27FC236}">
                      <a16:creationId xmlns:a16="http://schemas.microsoft.com/office/drawing/2014/main" id="{FB80CE04-2645-D25F-7FEE-F26FD5F0C651}"/>
                    </a:ext>
                  </a:extLst>
                </p14:cNvPr>
                <p14:cNvContentPartPr/>
                <p14:nvPr/>
              </p14:nvContentPartPr>
              <p14:xfrm>
                <a:off x="10754164" y="6257055"/>
                <a:ext cx="37800" cy="203040"/>
              </p14:xfrm>
            </p:contentPart>
          </mc:Choice>
          <mc:Fallback>
            <p:pic>
              <p:nvPicPr>
                <p:cNvPr id="40" name="筆跡 39">
                  <a:extLst>
                    <a:ext uri="{FF2B5EF4-FFF2-40B4-BE49-F238E27FC236}">
                      <a16:creationId xmlns:a16="http://schemas.microsoft.com/office/drawing/2014/main" id="{FB80CE04-2645-D25F-7FEE-F26FD5F0C651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0745164" y="6248055"/>
                  <a:ext cx="5544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41" name="筆跡 40">
                  <a:extLst>
                    <a:ext uri="{FF2B5EF4-FFF2-40B4-BE49-F238E27FC236}">
                      <a16:creationId xmlns:a16="http://schemas.microsoft.com/office/drawing/2014/main" id="{0347975C-E7F2-E229-CAF1-4A09CA00F556}"/>
                    </a:ext>
                  </a:extLst>
                </p14:cNvPr>
                <p14:cNvContentPartPr/>
                <p14:nvPr/>
              </p14:nvContentPartPr>
              <p14:xfrm>
                <a:off x="10788004" y="6301335"/>
                <a:ext cx="195120" cy="284040"/>
              </p14:xfrm>
            </p:contentPart>
          </mc:Choice>
          <mc:Fallback>
            <p:pic>
              <p:nvPicPr>
                <p:cNvPr id="41" name="筆跡 40">
                  <a:extLst>
                    <a:ext uri="{FF2B5EF4-FFF2-40B4-BE49-F238E27FC236}">
                      <a16:creationId xmlns:a16="http://schemas.microsoft.com/office/drawing/2014/main" id="{0347975C-E7F2-E229-CAF1-4A09CA00F556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0778987" y="6292335"/>
                  <a:ext cx="212793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42" name="筆跡 41">
                  <a:extLst>
                    <a:ext uri="{FF2B5EF4-FFF2-40B4-BE49-F238E27FC236}">
                      <a16:creationId xmlns:a16="http://schemas.microsoft.com/office/drawing/2014/main" id="{E09C0747-8957-1E4C-7191-591BB52978B3}"/>
                    </a:ext>
                  </a:extLst>
                </p14:cNvPr>
                <p14:cNvContentPartPr/>
                <p14:nvPr/>
              </p14:nvContentPartPr>
              <p14:xfrm>
                <a:off x="10803484" y="6422295"/>
                <a:ext cx="61920" cy="96840"/>
              </p14:xfrm>
            </p:contentPart>
          </mc:Choice>
          <mc:Fallback>
            <p:pic>
              <p:nvPicPr>
                <p:cNvPr id="42" name="筆跡 41">
                  <a:extLst>
                    <a:ext uri="{FF2B5EF4-FFF2-40B4-BE49-F238E27FC236}">
                      <a16:creationId xmlns:a16="http://schemas.microsoft.com/office/drawing/2014/main" id="{E09C0747-8957-1E4C-7191-591BB52978B3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0794484" y="6413261"/>
                  <a:ext cx="79560" cy="11454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43" name="筆跡 42">
                  <a:extLst>
                    <a:ext uri="{FF2B5EF4-FFF2-40B4-BE49-F238E27FC236}">
                      <a16:creationId xmlns:a16="http://schemas.microsoft.com/office/drawing/2014/main" id="{2D18F160-BB43-5684-8CFE-E18642E0E2CE}"/>
                    </a:ext>
                  </a:extLst>
                </p14:cNvPr>
                <p14:cNvContentPartPr/>
                <p14:nvPr/>
              </p14:nvContentPartPr>
              <p14:xfrm>
                <a:off x="11036044" y="6210255"/>
                <a:ext cx="77400" cy="163440"/>
              </p14:xfrm>
            </p:contentPart>
          </mc:Choice>
          <mc:Fallback>
            <p:pic>
              <p:nvPicPr>
                <p:cNvPr id="43" name="筆跡 42">
                  <a:extLst>
                    <a:ext uri="{FF2B5EF4-FFF2-40B4-BE49-F238E27FC236}">
                      <a16:creationId xmlns:a16="http://schemas.microsoft.com/office/drawing/2014/main" id="{2D18F160-BB43-5684-8CFE-E18642E0E2CE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1027044" y="6201255"/>
                  <a:ext cx="9504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44" name="筆跡 43">
                  <a:extLst>
                    <a:ext uri="{FF2B5EF4-FFF2-40B4-BE49-F238E27FC236}">
                      <a16:creationId xmlns:a16="http://schemas.microsoft.com/office/drawing/2014/main" id="{4F89E833-2CBF-4738-33DD-29DF4894F528}"/>
                    </a:ext>
                  </a:extLst>
                </p14:cNvPr>
                <p14:cNvContentPartPr/>
                <p14:nvPr/>
              </p14:nvContentPartPr>
              <p14:xfrm>
                <a:off x="11032084" y="6424815"/>
                <a:ext cx="79560" cy="152640"/>
              </p14:xfrm>
            </p:contentPart>
          </mc:Choice>
          <mc:Fallback>
            <p:pic>
              <p:nvPicPr>
                <p:cNvPr id="44" name="筆跡 43">
                  <a:extLst>
                    <a:ext uri="{FF2B5EF4-FFF2-40B4-BE49-F238E27FC236}">
                      <a16:creationId xmlns:a16="http://schemas.microsoft.com/office/drawing/2014/main" id="{4F89E833-2CBF-4738-33DD-29DF4894F528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1023084" y="6415815"/>
                  <a:ext cx="9720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45" name="筆跡 44">
                  <a:extLst>
                    <a:ext uri="{FF2B5EF4-FFF2-40B4-BE49-F238E27FC236}">
                      <a16:creationId xmlns:a16="http://schemas.microsoft.com/office/drawing/2014/main" id="{0D305F28-6E9E-B065-38BD-D3443F8076FD}"/>
                    </a:ext>
                  </a:extLst>
                </p14:cNvPr>
                <p14:cNvContentPartPr/>
                <p14:nvPr/>
              </p14:nvContentPartPr>
              <p14:xfrm>
                <a:off x="11108764" y="6213495"/>
                <a:ext cx="196920" cy="200880"/>
              </p14:xfrm>
            </p:contentPart>
          </mc:Choice>
          <mc:Fallback>
            <p:pic>
              <p:nvPicPr>
                <p:cNvPr id="45" name="筆跡 44">
                  <a:extLst>
                    <a:ext uri="{FF2B5EF4-FFF2-40B4-BE49-F238E27FC236}">
                      <a16:creationId xmlns:a16="http://schemas.microsoft.com/office/drawing/2014/main" id="{0D305F28-6E9E-B065-38BD-D3443F8076FD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1099764" y="6204479"/>
                  <a:ext cx="214560" cy="21855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46" name="筆跡 45">
                  <a:extLst>
                    <a:ext uri="{FF2B5EF4-FFF2-40B4-BE49-F238E27FC236}">
                      <a16:creationId xmlns:a16="http://schemas.microsoft.com/office/drawing/2014/main" id="{EDC4709C-BA21-5531-D282-F092DBEE873C}"/>
                    </a:ext>
                  </a:extLst>
                </p14:cNvPr>
                <p14:cNvContentPartPr/>
                <p14:nvPr/>
              </p14:nvContentPartPr>
              <p14:xfrm>
                <a:off x="11182564" y="6244455"/>
                <a:ext cx="64080" cy="330480"/>
              </p14:xfrm>
            </p:contentPart>
          </mc:Choice>
          <mc:Fallback>
            <p:pic>
              <p:nvPicPr>
                <p:cNvPr id="46" name="筆跡 45">
                  <a:extLst>
                    <a:ext uri="{FF2B5EF4-FFF2-40B4-BE49-F238E27FC236}">
                      <a16:creationId xmlns:a16="http://schemas.microsoft.com/office/drawing/2014/main" id="{EDC4709C-BA21-5531-D282-F092DBEE873C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1173564" y="6235455"/>
                  <a:ext cx="81720" cy="34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47" name="筆跡 46">
                  <a:extLst>
                    <a:ext uri="{FF2B5EF4-FFF2-40B4-BE49-F238E27FC236}">
                      <a16:creationId xmlns:a16="http://schemas.microsoft.com/office/drawing/2014/main" id="{6FA81ECC-2F04-A91E-1300-195738BA89EE}"/>
                    </a:ext>
                  </a:extLst>
                </p14:cNvPr>
                <p14:cNvContentPartPr/>
                <p14:nvPr/>
              </p14:nvContentPartPr>
              <p14:xfrm>
                <a:off x="11181124" y="6431295"/>
                <a:ext cx="126000" cy="99000"/>
              </p14:xfrm>
            </p:contentPart>
          </mc:Choice>
          <mc:Fallback>
            <p:pic>
              <p:nvPicPr>
                <p:cNvPr id="47" name="筆跡 46">
                  <a:extLst>
                    <a:ext uri="{FF2B5EF4-FFF2-40B4-BE49-F238E27FC236}">
                      <a16:creationId xmlns:a16="http://schemas.microsoft.com/office/drawing/2014/main" id="{6FA81ECC-2F04-A91E-1300-195738BA89EE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1172124" y="6422295"/>
                  <a:ext cx="14364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4136" name="筆跡 4135">
                  <a:extLst>
                    <a:ext uri="{FF2B5EF4-FFF2-40B4-BE49-F238E27FC236}">
                      <a16:creationId xmlns:a16="http://schemas.microsoft.com/office/drawing/2014/main" id="{A05E8A05-FAAB-A6A9-79C9-8857A22B019B}"/>
                    </a:ext>
                  </a:extLst>
                </p14:cNvPr>
                <p14:cNvContentPartPr/>
                <p14:nvPr/>
              </p14:nvContentPartPr>
              <p14:xfrm>
                <a:off x="11358604" y="6168495"/>
                <a:ext cx="87840" cy="416880"/>
              </p14:xfrm>
            </p:contentPart>
          </mc:Choice>
          <mc:Fallback>
            <p:pic>
              <p:nvPicPr>
                <p:cNvPr id="4136" name="筆跡 4135">
                  <a:extLst>
                    <a:ext uri="{FF2B5EF4-FFF2-40B4-BE49-F238E27FC236}">
                      <a16:creationId xmlns:a16="http://schemas.microsoft.com/office/drawing/2014/main" id="{A05E8A05-FAAB-A6A9-79C9-8857A22B019B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1349604" y="6159503"/>
                  <a:ext cx="105480" cy="43450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4137" name="筆跡 4136">
                  <a:extLst>
                    <a:ext uri="{FF2B5EF4-FFF2-40B4-BE49-F238E27FC236}">
                      <a16:creationId xmlns:a16="http://schemas.microsoft.com/office/drawing/2014/main" id="{107958BE-2B8F-AD59-DE41-DCFC35FBFEBC}"/>
                    </a:ext>
                  </a:extLst>
                </p14:cNvPr>
                <p14:cNvContentPartPr/>
                <p14:nvPr/>
              </p14:nvContentPartPr>
              <p14:xfrm>
                <a:off x="11473804" y="6117375"/>
                <a:ext cx="76680" cy="205560"/>
              </p14:xfrm>
            </p:contentPart>
          </mc:Choice>
          <mc:Fallback>
            <p:pic>
              <p:nvPicPr>
                <p:cNvPr id="4137" name="筆跡 4136">
                  <a:extLst>
                    <a:ext uri="{FF2B5EF4-FFF2-40B4-BE49-F238E27FC236}">
                      <a16:creationId xmlns:a16="http://schemas.microsoft.com/office/drawing/2014/main" id="{107958BE-2B8F-AD59-DE41-DCFC35FBFEBC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1464804" y="6108375"/>
                  <a:ext cx="9432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4138" name="筆跡 4137">
                  <a:extLst>
                    <a:ext uri="{FF2B5EF4-FFF2-40B4-BE49-F238E27FC236}">
                      <a16:creationId xmlns:a16="http://schemas.microsoft.com/office/drawing/2014/main" id="{F6B95306-0C10-B4E1-7EBA-26A6B10A5C56}"/>
                    </a:ext>
                  </a:extLst>
                </p14:cNvPr>
                <p14:cNvContentPartPr/>
                <p14:nvPr/>
              </p14:nvContentPartPr>
              <p14:xfrm>
                <a:off x="11573884" y="6231495"/>
                <a:ext cx="90720" cy="95040"/>
              </p14:xfrm>
            </p:contentPart>
          </mc:Choice>
          <mc:Fallback>
            <p:pic>
              <p:nvPicPr>
                <p:cNvPr id="4138" name="筆跡 4137">
                  <a:extLst>
                    <a:ext uri="{FF2B5EF4-FFF2-40B4-BE49-F238E27FC236}">
                      <a16:creationId xmlns:a16="http://schemas.microsoft.com/office/drawing/2014/main" id="{F6B95306-0C10-B4E1-7EBA-26A6B10A5C56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1564884" y="6222495"/>
                  <a:ext cx="10836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4139" name="筆跡 4138">
                  <a:extLst>
                    <a:ext uri="{FF2B5EF4-FFF2-40B4-BE49-F238E27FC236}">
                      <a16:creationId xmlns:a16="http://schemas.microsoft.com/office/drawing/2014/main" id="{DA92FCF5-C827-4063-C4F5-44F18A96B1F9}"/>
                    </a:ext>
                  </a:extLst>
                </p14:cNvPr>
                <p14:cNvContentPartPr/>
                <p14:nvPr/>
              </p14:nvContentPartPr>
              <p14:xfrm>
                <a:off x="11667484" y="6125655"/>
                <a:ext cx="62280" cy="193680"/>
              </p14:xfrm>
            </p:contentPart>
          </mc:Choice>
          <mc:Fallback>
            <p:pic>
              <p:nvPicPr>
                <p:cNvPr id="4139" name="筆跡 4138">
                  <a:extLst>
                    <a:ext uri="{FF2B5EF4-FFF2-40B4-BE49-F238E27FC236}">
                      <a16:creationId xmlns:a16="http://schemas.microsoft.com/office/drawing/2014/main" id="{DA92FCF5-C827-4063-C4F5-44F18A96B1F9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1658484" y="6116655"/>
                  <a:ext cx="7992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4140" name="筆跡 4139">
                  <a:extLst>
                    <a:ext uri="{FF2B5EF4-FFF2-40B4-BE49-F238E27FC236}">
                      <a16:creationId xmlns:a16="http://schemas.microsoft.com/office/drawing/2014/main" id="{95BDD5BA-83D6-5363-BA03-BBB6DDF55794}"/>
                    </a:ext>
                  </a:extLst>
                </p14:cNvPr>
                <p14:cNvContentPartPr/>
                <p14:nvPr/>
              </p14:nvContentPartPr>
              <p14:xfrm>
                <a:off x="11751724" y="6204135"/>
                <a:ext cx="67320" cy="96120"/>
              </p14:xfrm>
            </p:contentPart>
          </mc:Choice>
          <mc:Fallback>
            <p:pic>
              <p:nvPicPr>
                <p:cNvPr id="4140" name="筆跡 4139">
                  <a:extLst>
                    <a:ext uri="{FF2B5EF4-FFF2-40B4-BE49-F238E27FC236}">
                      <a16:creationId xmlns:a16="http://schemas.microsoft.com/office/drawing/2014/main" id="{95BDD5BA-83D6-5363-BA03-BBB6DDF55794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1742724" y="6195135"/>
                  <a:ext cx="8496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4141" name="筆跡 4140">
                  <a:extLst>
                    <a:ext uri="{FF2B5EF4-FFF2-40B4-BE49-F238E27FC236}">
                      <a16:creationId xmlns:a16="http://schemas.microsoft.com/office/drawing/2014/main" id="{13681420-AFD5-8181-8F37-A8B8A2E67FFC}"/>
                    </a:ext>
                  </a:extLst>
                </p14:cNvPr>
                <p14:cNvContentPartPr/>
                <p14:nvPr/>
              </p14:nvContentPartPr>
              <p14:xfrm>
                <a:off x="11846764" y="6083895"/>
                <a:ext cx="106200" cy="219600"/>
              </p14:xfrm>
            </p:contentPart>
          </mc:Choice>
          <mc:Fallback>
            <p:pic>
              <p:nvPicPr>
                <p:cNvPr id="4141" name="筆跡 4140">
                  <a:extLst>
                    <a:ext uri="{FF2B5EF4-FFF2-40B4-BE49-F238E27FC236}">
                      <a16:creationId xmlns:a16="http://schemas.microsoft.com/office/drawing/2014/main" id="{13681420-AFD5-8181-8F37-A8B8A2E67FFC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1837794" y="6074895"/>
                  <a:ext cx="12378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4142" name="筆跡 4141">
                  <a:extLst>
                    <a:ext uri="{FF2B5EF4-FFF2-40B4-BE49-F238E27FC236}">
                      <a16:creationId xmlns:a16="http://schemas.microsoft.com/office/drawing/2014/main" id="{E8A816C6-BC27-7701-4BCE-88A72079FDE9}"/>
                    </a:ext>
                  </a:extLst>
                </p14:cNvPr>
                <p14:cNvContentPartPr/>
                <p14:nvPr/>
              </p14:nvContentPartPr>
              <p14:xfrm>
                <a:off x="11610244" y="6422295"/>
                <a:ext cx="72720" cy="185040"/>
              </p14:xfrm>
            </p:contentPart>
          </mc:Choice>
          <mc:Fallback>
            <p:pic>
              <p:nvPicPr>
                <p:cNvPr id="4142" name="筆跡 4141">
                  <a:extLst>
                    <a:ext uri="{FF2B5EF4-FFF2-40B4-BE49-F238E27FC236}">
                      <a16:creationId xmlns:a16="http://schemas.microsoft.com/office/drawing/2014/main" id="{E8A816C6-BC27-7701-4BCE-88A72079FDE9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1601244" y="6413295"/>
                  <a:ext cx="9036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4143" name="筆跡 4142">
                  <a:extLst>
                    <a:ext uri="{FF2B5EF4-FFF2-40B4-BE49-F238E27FC236}">
                      <a16:creationId xmlns:a16="http://schemas.microsoft.com/office/drawing/2014/main" id="{033B13DE-0016-0852-AC0E-4043CF4959C2}"/>
                    </a:ext>
                  </a:extLst>
                </p14:cNvPr>
                <p14:cNvContentPartPr/>
                <p14:nvPr/>
              </p14:nvContentPartPr>
              <p14:xfrm>
                <a:off x="11717524" y="6416895"/>
                <a:ext cx="3600" cy="55440"/>
              </p14:xfrm>
            </p:contentPart>
          </mc:Choice>
          <mc:Fallback>
            <p:pic>
              <p:nvPicPr>
                <p:cNvPr id="4143" name="筆跡 4142">
                  <a:extLst>
                    <a:ext uri="{FF2B5EF4-FFF2-40B4-BE49-F238E27FC236}">
                      <a16:creationId xmlns:a16="http://schemas.microsoft.com/office/drawing/2014/main" id="{033B13DE-0016-0852-AC0E-4043CF4959C2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1708524" y="6407895"/>
                  <a:ext cx="2124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4144" name="筆跡 4143">
                  <a:extLst>
                    <a:ext uri="{FF2B5EF4-FFF2-40B4-BE49-F238E27FC236}">
                      <a16:creationId xmlns:a16="http://schemas.microsoft.com/office/drawing/2014/main" id="{D3545523-5C2D-54E9-885C-B55FC908379A}"/>
                    </a:ext>
                  </a:extLst>
                </p14:cNvPr>
                <p14:cNvContentPartPr/>
                <p14:nvPr/>
              </p14:nvContentPartPr>
              <p14:xfrm>
                <a:off x="11734084" y="6499335"/>
                <a:ext cx="11160" cy="133200"/>
              </p14:xfrm>
            </p:contentPart>
          </mc:Choice>
          <mc:Fallback>
            <p:pic>
              <p:nvPicPr>
                <p:cNvPr id="4144" name="筆跡 4143">
                  <a:extLst>
                    <a:ext uri="{FF2B5EF4-FFF2-40B4-BE49-F238E27FC236}">
                      <a16:creationId xmlns:a16="http://schemas.microsoft.com/office/drawing/2014/main" id="{D3545523-5C2D-54E9-885C-B55FC908379A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1725084" y="6490335"/>
                  <a:ext cx="2880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4145" name="筆跡 4144">
                  <a:extLst>
                    <a:ext uri="{FF2B5EF4-FFF2-40B4-BE49-F238E27FC236}">
                      <a16:creationId xmlns:a16="http://schemas.microsoft.com/office/drawing/2014/main" id="{6BAF04D9-3372-F51E-1B16-852CCB431FDC}"/>
                    </a:ext>
                  </a:extLst>
                </p14:cNvPr>
                <p14:cNvContentPartPr/>
                <p14:nvPr/>
              </p14:nvContentPartPr>
              <p14:xfrm>
                <a:off x="11775844" y="6450375"/>
                <a:ext cx="110880" cy="159480"/>
              </p14:xfrm>
            </p:contentPart>
          </mc:Choice>
          <mc:Fallback>
            <p:pic>
              <p:nvPicPr>
                <p:cNvPr id="4145" name="筆跡 4144">
                  <a:extLst>
                    <a:ext uri="{FF2B5EF4-FFF2-40B4-BE49-F238E27FC236}">
                      <a16:creationId xmlns:a16="http://schemas.microsoft.com/office/drawing/2014/main" id="{6BAF04D9-3372-F51E-1B16-852CCB431FDC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1766844" y="6441375"/>
                  <a:ext cx="12852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4146" name="筆跡 4145">
                  <a:extLst>
                    <a:ext uri="{FF2B5EF4-FFF2-40B4-BE49-F238E27FC236}">
                      <a16:creationId xmlns:a16="http://schemas.microsoft.com/office/drawing/2014/main" id="{8ED87B50-1123-437A-96D5-4FBB6E0C5CFB}"/>
                    </a:ext>
                  </a:extLst>
                </p14:cNvPr>
                <p14:cNvContentPartPr/>
                <p14:nvPr/>
              </p14:nvContentPartPr>
              <p14:xfrm>
                <a:off x="11919844" y="6421215"/>
                <a:ext cx="93240" cy="161280"/>
              </p14:xfrm>
            </p:contentPart>
          </mc:Choice>
          <mc:Fallback>
            <p:pic>
              <p:nvPicPr>
                <p:cNvPr id="4146" name="筆跡 4145">
                  <a:extLst>
                    <a:ext uri="{FF2B5EF4-FFF2-40B4-BE49-F238E27FC236}">
                      <a16:creationId xmlns:a16="http://schemas.microsoft.com/office/drawing/2014/main" id="{8ED87B50-1123-437A-96D5-4FBB6E0C5CFB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1910844" y="6412215"/>
                  <a:ext cx="11088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4147" name="筆跡 4146">
                  <a:extLst>
                    <a:ext uri="{FF2B5EF4-FFF2-40B4-BE49-F238E27FC236}">
                      <a16:creationId xmlns:a16="http://schemas.microsoft.com/office/drawing/2014/main" id="{70FCA11D-75B4-8A8F-8F2E-23574271D1D8}"/>
                    </a:ext>
                  </a:extLst>
                </p14:cNvPr>
                <p14:cNvContentPartPr/>
                <p14:nvPr/>
              </p14:nvContentPartPr>
              <p14:xfrm>
                <a:off x="12005884" y="6060495"/>
                <a:ext cx="83880" cy="635760"/>
              </p14:xfrm>
            </p:contentPart>
          </mc:Choice>
          <mc:Fallback>
            <p:pic>
              <p:nvPicPr>
                <p:cNvPr id="4147" name="筆跡 4146">
                  <a:extLst>
                    <a:ext uri="{FF2B5EF4-FFF2-40B4-BE49-F238E27FC236}">
                      <a16:creationId xmlns:a16="http://schemas.microsoft.com/office/drawing/2014/main" id="{70FCA11D-75B4-8A8F-8F2E-23574271D1D8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1996884" y="6051490"/>
                  <a:ext cx="101520" cy="65341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0624130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筆跡 3">
                <a:extLst>
                  <a:ext uri="{FF2B5EF4-FFF2-40B4-BE49-F238E27FC236}">
                    <a16:creationId xmlns:a16="http://schemas.microsoft.com/office/drawing/2014/main" id="{8C7A161F-40AE-2B21-55DB-84981A6401C3}"/>
                  </a:ext>
                </a:extLst>
              </p14:cNvPr>
              <p14:cNvContentPartPr/>
              <p14:nvPr/>
            </p14:nvContentPartPr>
            <p14:xfrm>
              <a:off x="5416451" y="1335044"/>
              <a:ext cx="272520" cy="490680"/>
            </p14:xfrm>
          </p:contentPart>
        </mc:Choice>
        <mc:Fallback>
          <p:pic>
            <p:nvPicPr>
              <p:cNvPr id="4" name="筆跡 3">
                <a:extLst>
                  <a:ext uri="{FF2B5EF4-FFF2-40B4-BE49-F238E27FC236}">
                    <a16:creationId xmlns:a16="http://schemas.microsoft.com/office/drawing/2014/main" id="{8C7A161F-40AE-2B21-55DB-84981A6401C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398427" y="1317044"/>
                <a:ext cx="308207" cy="52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筆跡 4">
                <a:extLst>
                  <a:ext uri="{FF2B5EF4-FFF2-40B4-BE49-F238E27FC236}">
                    <a16:creationId xmlns:a16="http://schemas.microsoft.com/office/drawing/2014/main" id="{71BA2F15-7EFC-500A-053C-46928C0B3A05}"/>
                  </a:ext>
                </a:extLst>
              </p14:cNvPr>
              <p14:cNvContentPartPr/>
              <p14:nvPr/>
            </p14:nvContentPartPr>
            <p14:xfrm>
              <a:off x="7137251" y="1453484"/>
              <a:ext cx="2160" cy="7920"/>
            </p14:xfrm>
          </p:contentPart>
        </mc:Choice>
        <mc:Fallback>
          <p:pic>
            <p:nvPicPr>
              <p:cNvPr id="5" name="筆跡 4">
                <a:extLst>
                  <a:ext uri="{FF2B5EF4-FFF2-40B4-BE49-F238E27FC236}">
                    <a16:creationId xmlns:a16="http://schemas.microsoft.com/office/drawing/2014/main" id="{71BA2F15-7EFC-500A-053C-46928C0B3A0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119251" y="1435484"/>
                <a:ext cx="37800" cy="4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" name="筆跡 5">
                <a:extLst>
                  <a:ext uri="{FF2B5EF4-FFF2-40B4-BE49-F238E27FC236}">
                    <a16:creationId xmlns:a16="http://schemas.microsoft.com/office/drawing/2014/main" id="{34B479F9-7098-9C1D-2B99-6F4C6A702569}"/>
                  </a:ext>
                </a:extLst>
              </p14:cNvPr>
              <p14:cNvContentPartPr/>
              <p14:nvPr/>
            </p14:nvContentPartPr>
            <p14:xfrm>
              <a:off x="5306023" y="4622904"/>
              <a:ext cx="2952000" cy="243000"/>
            </p14:xfrm>
          </p:contentPart>
        </mc:Choice>
        <mc:Fallback>
          <p:pic>
            <p:nvPicPr>
              <p:cNvPr id="6" name="筆跡 5">
                <a:extLst>
                  <a:ext uri="{FF2B5EF4-FFF2-40B4-BE49-F238E27FC236}">
                    <a16:creationId xmlns:a16="http://schemas.microsoft.com/office/drawing/2014/main" id="{34B479F9-7098-9C1D-2B99-6F4C6A70256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288023" y="4604904"/>
                <a:ext cx="2987640" cy="27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7" name="筆跡 6">
                <a:extLst>
                  <a:ext uri="{FF2B5EF4-FFF2-40B4-BE49-F238E27FC236}">
                    <a16:creationId xmlns:a16="http://schemas.microsoft.com/office/drawing/2014/main" id="{E89F4D21-1DA1-EBE7-C31F-1D4D871CEE2C}"/>
                  </a:ext>
                </a:extLst>
              </p14:cNvPr>
              <p14:cNvContentPartPr/>
              <p14:nvPr/>
            </p14:nvContentPartPr>
            <p14:xfrm>
              <a:off x="8165503" y="4865184"/>
              <a:ext cx="483120" cy="31320"/>
            </p14:xfrm>
          </p:contentPart>
        </mc:Choice>
        <mc:Fallback>
          <p:pic>
            <p:nvPicPr>
              <p:cNvPr id="7" name="筆跡 6">
                <a:extLst>
                  <a:ext uri="{FF2B5EF4-FFF2-40B4-BE49-F238E27FC236}">
                    <a16:creationId xmlns:a16="http://schemas.microsoft.com/office/drawing/2014/main" id="{E89F4D21-1DA1-EBE7-C31F-1D4D871CEE2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147503" y="4847184"/>
                <a:ext cx="51876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8" name="筆跡 7">
                <a:extLst>
                  <a:ext uri="{FF2B5EF4-FFF2-40B4-BE49-F238E27FC236}">
                    <a16:creationId xmlns:a16="http://schemas.microsoft.com/office/drawing/2014/main" id="{37E60C88-CFE1-C656-A0FA-FA8F9CE14688}"/>
                  </a:ext>
                </a:extLst>
              </p14:cNvPr>
              <p14:cNvContentPartPr/>
              <p14:nvPr/>
            </p14:nvContentPartPr>
            <p14:xfrm>
              <a:off x="8461783" y="4652424"/>
              <a:ext cx="268920" cy="406080"/>
            </p14:xfrm>
          </p:contentPart>
        </mc:Choice>
        <mc:Fallback>
          <p:pic>
            <p:nvPicPr>
              <p:cNvPr id="8" name="筆跡 7">
                <a:extLst>
                  <a:ext uri="{FF2B5EF4-FFF2-40B4-BE49-F238E27FC236}">
                    <a16:creationId xmlns:a16="http://schemas.microsoft.com/office/drawing/2014/main" id="{37E60C88-CFE1-C656-A0FA-FA8F9CE1468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443783" y="4634424"/>
                <a:ext cx="304560" cy="44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9" name="筆跡 8">
                <a:extLst>
                  <a:ext uri="{FF2B5EF4-FFF2-40B4-BE49-F238E27FC236}">
                    <a16:creationId xmlns:a16="http://schemas.microsoft.com/office/drawing/2014/main" id="{DD6F862E-D029-3A70-676E-33BFFD52FFF3}"/>
                  </a:ext>
                </a:extLst>
              </p14:cNvPr>
              <p14:cNvContentPartPr/>
              <p14:nvPr/>
            </p14:nvContentPartPr>
            <p14:xfrm>
              <a:off x="5291531" y="4432484"/>
              <a:ext cx="80280" cy="234360"/>
            </p14:xfrm>
          </p:contentPart>
        </mc:Choice>
        <mc:Fallback>
          <p:pic>
            <p:nvPicPr>
              <p:cNvPr id="9" name="筆跡 8">
                <a:extLst>
                  <a:ext uri="{FF2B5EF4-FFF2-40B4-BE49-F238E27FC236}">
                    <a16:creationId xmlns:a16="http://schemas.microsoft.com/office/drawing/2014/main" id="{DD6F862E-D029-3A70-676E-33BFFD52FFF3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273531" y="4414484"/>
                <a:ext cx="115920" cy="27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0" name="筆跡 9">
                <a:extLst>
                  <a:ext uri="{FF2B5EF4-FFF2-40B4-BE49-F238E27FC236}">
                    <a16:creationId xmlns:a16="http://schemas.microsoft.com/office/drawing/2014/main" id="{DC0C5FC8-39F1-318E-8905-E59EC8D96869}"/>
                  </a:ext>
                </a:extLst>
              </p14:cNvPr>
              <p14:cNvContentPartPr/>
              <p14:nvPr/>
            </p14:nvContentPartPr>
            <p14:xfrm>
              <a:off x="5911451" y="1418924"/>
              <a:ext cx="118080" cy="396720"/>
            </p14:xfrm>
          </p:contentPart>
        </mc:Choice>
        <mc:Fallback>
          <p:pic>
            <p:nvPicPr>
              <p:cNvPr id="10" name="筆跡 9">
                <a:extLst>
                  <a:ext uri="{FF2B5EF4-FFF2-40B4-BE49-F238E27FC236}">
                    <a16:creationId xmlns:a16="http://schemas.microsoft.com/office/drawing/2014/main" id="{DC0C5FC8-39F1-318E-8905-E59EC8D96869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893451" y="1400924"/>
                <a:ext cx="153720" cy="43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1" name="筆跡 10">
                <a:extLst>
                  <a:ext uri="{FF2B5EF4-FFF2-40B4-BE49-F238E27FC236}">
                    <a16:creationId xmlns:a16="http://schemas.microsoft.com/office/drawing/2014/main" id="{68A32F04-AB2C-AF5E-E294-79FDDD8BF52D}"/>
                  </a:ext>
                </a:extLst>
              </p14:cNvPr>
              <p14:cNvContentPartPr/>
              <p14:nvPr/>
            </p14:nvContentPartPr>
            <p14:xfrm>
              <a:off x="6032411" y="1592804"/>
              <a:ext cx="126360" cy="170640"/>
            </p14:xfrm>
          </p:contentPart>
        </mc:Choice>
        <mc:Fallback>
          <p:pic>
            <p:nvPicPr>
              <p:cNvPr id="11" name="筆跡 10">
                <a:extLst>
                  <a:ext uri="{FF2B5EF4-FFF2-40B4-BE49-F238E27FC236}">
                    <a16:creationId xmlns:a16="http://schemas.microsoft.com/office/drawing/2014/main" id="{68A32F04-AB2C-AF5E-E294-79FDDD8BF52D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014411" y="1574766"/>
                <a:ext cx="162000" cy="2063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2" name="筆跡 11">
                <a:extLst>
                  <a:ext uri="{FF2B5EF4-FFF2-40B4-BE49-F238E27FC236}">
                    <a16:creationId xmlns:a16="http://schemas.microsoft.com/office/drawing/2014/main" id="{263A1808-C21E-A03F-D489-3DE12F4DCA1B}"/>
                  </a:ext>
                </a:extLst>
              </p14:cNvPr>
              <p14:cNvContentPartPr/>
              <p14:nvPr/>
            </p14:nvContentPartPr>
            <p14:xfrm>
              <a:off x="6246971" y="1579124"/>
              <a:ext cx="230040" cy="144000"/>
            </p14:xfrm>
          </p:contentPart>
        </mc:Choice>
        <mc:Fallback>
          <p:pic>
            <p:nvPicPr>
              <p:cNvPr id="12" name="筆跡 11">
                <a:extLst>
                  <a:ext uri="{FF2B5EF4-FFF2-40B4-BE49-F238E27FC236}">
                    <a16:creationId xmlns:a16="http://schemas.microsoft.com/office/drawing/2014/main" id="{263A1808-C21E-A03F-D489-3DE12F4DCA1B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228999" y="1561124"/>
                <a:ext cx="265624" cy="17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3" name="筆跡 12">
                <a:extLst>
                  <a:ext uri="{FF2B5EF4-FFF2-40B4-BE49-F238E27FC236}">
                    <a16:creationId xmlns:a16="http://schemas.microsoft.com/office/drawing/2014/main" id="{A383643A-DEA4-20B8-416B-91E3361097EC}"/>
                  </a:ext>
                </a:extLst>
              </p14:cNvPr>
              <p14:cNvContentPartPr/>
              <p14:nvPr/>
            </p14:nvContentPartPr>
            <p14:xfrm>
              <a:off x="6521291" y="1285364"/>
              <a:ext cx="119880" cy="468720"/>
            </p14:xfrm>
          </p:contentPart>
        </mc:Choice>
        <mc:Fallback>
          <p:pic>
            <p:nvPicPr>
              <p:cNvPr id="13" name="筆跡 12">
                <a:extLst>
                  <a:ext uri="{FF2B5EF4-FFF2-40B4-BE49-F238E27FC236}">
                    <a16:creationId xmlns:a16="http://schemas.microsoft.com/office/drawing/2014/main" id="{A383643A-DEA4-20B8-416B-91E3361097EC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503291" y="1267364"/>
                <a:ext cx="155520" cy="50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4" name="筆跡 13">
                <a:extLst>
                  <a:ext uri="{FF2B5EF4-FFF2-40B4-BE49-F238E27FC236}">
                    <a16:creationId xmlns:a16="http://schemas.microsoft.com/office/drawing/2014/main" id="{B8DDF45A-162E-D3F2-DABC-550B5EAC04E8}"/>
                  </a:ext>
                </a:extLst>
              </p14:cNvPr>
              <p14:cNvContentPartPr/>
              <p14:nvPr/>
            </p14:nvContentPartPr>
            <p14:xfrm>
              <a:off x="6660971" y="1571924"/>
              <a:ext cx="87480" cy="143640"/>
            </p14:xfrm>
          </p:contentPart>
        </mc:Choice>
        <mc:Fallback>
          <p:pic>
            <p:nvPicPr>
              <p:cNvPr id="14" name="筆跡 13">
                <a:extLst>
                  <a:ext uri="{FF2B5EF4-FFF2-40B4-BE49-F238E27FC236}">
                    <a16:creationId xmlns:a16="http://schemas.microsoft.com/office/drawing/2014/main" id="{B8DDF45A-162E-D3F2-DABC-550B5EAC04E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642971" y="1553924"/>
                <a:ext cx="12312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5" name="筆跡 14">
                <a:extLst>
                  <a:ext uri="{FF2B5EF4-FFF2-40B4-BE49-F238E27FC236}">
                    <a16:creationId xmlns:a16="http://schemas.microsoft.com/office/drawing/2014/main" id="{16AC1112-54D4-08A2-2C2F-38EA67EFE5E5}"/>
                  </a:ext>
                </a:extLst>
              </p14:cNvPr>
              <p14:cNvContentPartPr/>
              <p14:nvPr/>
            </p14:nvContentPartPr>
            <p14:xfrm>
              <a:off x="6814691" y="1576244"/>
              <a:ext cx="104400" cy="143280"/>
            </p14:xfrm>
          </p:contentPart>
        </mc:Choice>
        <mc:Fallback>
          <p:pic>
            <p:nvPicPr>
              <p:cNvPr id="15" name="筆跡 14">
                <a:extLst>
                  <a:ext uri="{FF2B5EF4-FFF2-40B4-BE49-F238E27FC236}">
                    <a16:creationId xmlns:a16="http://schemas.microsoft.com/office/drawing/2014/main" id="{16AC1112-54D4-08A2-2C2F-38EA67EFE5E5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796691" y="1558244"/>
                <a:ext cx="140040" cy="17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6" name="筆跡 15">
                <a:extLst>
                  <a:ext uri="{FF2B5EF4-FFF2-40B4-BE49-F238E27FC236}">
                    <a16:creationId xmlns:a16="http://schemas.microsoft.com/office/drawing/2014/main" id="{294887CD-59CE-AACC-A560-408EB44DD2C2}"/>
                  </a:ext>
                </a:extLst>
              </p14:cNvPr>
              <p14:cNvContentPartPr/>
              <p14:nvPr/>
            </p14:nvContentPartPr>
            <p14:xfrm>
              <a:off x="6909731" y="1319564"/>
              <a:ext cx="23040" cy="437760"/>
            </p14:xfrm>
          </p:contentPart>
        </mc:Choice>
        <mc:Fallback>
          <p:pic>
            <p:nvPicPr>
              <p:cNvPr id="16" name="筆跡 15">
                <a:extLst>
                  <a:ext uri="{FF2B5EF4-FFF2-40B4-BE49-F238E27FC236}">
                    <a16:creationId xmlns:a16="http://schemas.microsoft.com/office/drawing/2014/main" id="{294887CD-59CE-AACC-A560-408EB44DD2C2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891731" y="1301564"/>
                <a:ext cx="58680" cy="47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7" name="筆跡 16">
                <a:extLst>
                  <a:ext uri="{FF2B5EF4-FFF2-40B4-BE49-F238E27FC236}">
                    <a16:creationId xmlns:a16="http://schemas.microsoft.com/office/drawing/2014/main" id="{7ED0606E-E707-646A-404A-6E530924DBC5}"/>
                  </a:ext>
                </a:extLst>
              </p14:cNvPr>
              <p14:cNvContentPartPr/>
              <p14:nvPr/>
            </p14:nvContentPartPr>
            <p14:xfrm>
              <a:off x="6954731" y="1402724"/>
              <a:ext cx="146160" cy="339480"/>
            </p14:xfrm>
          </p:contentPart>
        </mc:Choice>
        <mc:Fallback>
          <p:pic>
            <p:nvPicPr>
              <p:cNvPr id="17" name="筆跡 16">
                <a:extLst>
                  <a:ext uri="{FF2B5EF4-FFF2-40B4-BE49-F238E27FC236}">
                    <a16:creationId xmlns:a16="http://schemas.microsoft.com/office/drawing/2014/main" id="{7ED0606E-E707-646A-404A-6E530924DBC5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936731" y="1384724"/>
                <a:ext cx="181800" cy="37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18" name="筆跡 17">
                <a:extLst>
                  <a:ext uri="{FF2B5EF4-FFF2-40B4-BE49-F238E27FC236}">
                    <a16:creationId xmlns:a16="http://schemas.microsoft.com/office/drawing/2014/main" id="{DA4614EC-B72B-A50B-8CE6-28E259359948}"/>
                  </a:ext>
                </a:extLst>
              </p14:cNvPr>
              <p14:cNvContentPartPr/>
              <p14:nvPr/>
            </p14:nvContentPartPr>
            <p14:xfrm>
              <a:off x="7139411" y="1473284"/>
              <a:ext cx="59040" cy="318960"/>
            </p14:xfrm>
          </p:contentPart>
        </mc:Choice>
        <mc:Fallback>
          <p:pic>
            <p:nvPicPr>
              <p:cNvPr id="18" name="筆跡 17">
                <a:extLst>
                  <a:ext uri="{FF2B5EF4-FFF2-40B4-BE49-F238E27FC236}">
                    <a16:creationId xmlns:a16="http://schemas.microsoft.com/office/drawing/2014/main" id="{DA4614EC-B72B-A50B-8CE6-28E259359948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121411" y="1455304"/>
                <a:ext cx="94680" cy="35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19" name="筆跡 18">
                <a:extLst>
                  <a:ext uri="{FF2B5EF4-FFF2-40B4-BE49-F238E27FC236}">
                    <a16:creationId xmlns:a16="http://schemas.microsoft.com/office/drawing/2014/main" id="{A40C0317-40F8-9C91-676E-1532BA13F6FA}"/>
                  </a:ext>
                </a:extLst>
              </p14:cNvPr>
              <p14:cNvContentPartPr/>
              <p14:nvPr/>
            </p14:nvContentPartPr>
            <p14:xfrm>
              <a:off x="7217531" y="1584524"/>
              <a:ext cx="181800" cy="198360"/>
            </p14:xfrm>
          </p:contentPart>
        </mc:Choice>
        <mc:Fallback>
          <p:pic>
            <p:nvPicPr>
              <p:cNvPr id="19" name="筆跡 18">
                <a:extLst>
                  <a:ext uri="{FF2B5EF4-FFF2-40B4-BE49-F238E27FC236}">
                    <a16:creationId xmlns:a16="http://schemas.microsoft.com/office/drawing/2014/main" id="{A40C0317-40F8-9C91-676E-1532BA13F6FA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199531" y="1566557"/>
                <a:ext cx="217440" cy="2339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20" name="筆跡 19">
                <a:extLst>
                  <a:ext uri="{FF2B5EF4-FFF2-40B4-BE49-F238E27FC236}">
                    <a16:creationId xmlns:a16="http://schemas.microsoft.com/office/drawing/2014/main" id="{7D70DD74-1381-8C5D-6DF7-B25DE1A29474}"/>
                  </a:ext>
                </a:extLst>
              </p14:cNvPr>
              <p14:cNvContentPartPr/>
              <p14:nvPr/>
            </p14:nvContentPartPr>
            <p14:xfrm>
              <a:off x="7388531" y="1627364"/>
              <a:ext cx="212400" cy="396720"/>
            </p14:xfrm>
          </p:contentPart>
        </mc:Choice>
        <mc:Fallback>
          <p:pic>
            <p:nvPicPr>
              <p:cNvPr id="20" name="筆跡 19">
                <a:extLst>
                  <a:ext uri="{FF2B5EF4-FFF2-40B4-BE49-F238E27FC236}">
                    <a16:creationId xmlns:a16="http://schemas.microsoft.com/office/drawing/2014/main" id="{7D70DD74-1381-8C5D-6DF7-B25DE1A29474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7370531" y="1609364"/>
                <a:ext cx="248040" cy="43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21" name="筆跡 20">
                <a:extLst>
                  <a:ext uri="{FF2B5EF4-FFF2-40B4-BE49-F238E27FC236}">
                    <a16:creationId xmlns:a16="http://schemas.microsoft.com/office/drawing/2014/main" id="{E03B1412-87FE-D97E-A505-65C2C1CF156B}"/>
                  </a:ext>
                </a:extLst>
              </p14:cNvPr>
              <p14:cNvContentPartPr/>
              <p14:nvPr/>
            </p14:nvContentPartPr>
            <p14:xfrm>
              <a:off x="7913771" y="1571204"/>
              <a:ext cx="122040" cy="151200"/>
            </p14:xfrm>
          </p:contentPart>
        </mc:Choice>
        <mc:Fallback>
          <p:pic>
            <p:nvPicPr>
              <p:cNvPr id="21" name="筆跡 20">
                <a:extLst>
                  <a:ext uri="{FF2B5EF4-FFF2-40B4-BE49-F238E27FC236}">
                    <a16:creationId xmlns:a16="http://schemas.microsoft.com/office/drawing/2014/main" id="{E03B1412-87FE-D97E-A505-65C2C1CF156B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895771" y="1553204"/>
                <a:ext cx="157680" cy="18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22" name="筆跡 21">
                <a:extLst>
                  <a:ext uri="{FF2B5EF4-FFF2-40B4-BE49-F238E27FC236}">
                    <a16:creationId xmlns:a16="http://schemas.microsoft.com/office/drawing/2014/main" id="{1ADBAD86-E5BF-9486-72C8-42B90317A39F}"/>
                  </a:ext>
                </a:extLst>
              </p14:cNvPr>
              <p14:cNvContentPartPr/>
              <p14:nvPr/>
            </p14:nvContentPartPr>
            <p14:xfrm>
              <a:off x="8014571" y="1282484"/>
              <a:ext cx="147960" cy="447480"/>
            </p14:xfrm>
          </p:contentPart>
        </mc:Choice>
        <mc:Fallback>
          <p:pic>
            <p:nvPicPr>
              <p:cNvPr id="22" name="筆跡 21">
                <a:extLst>
                  <a:ext uri="{FF2B5EF4-FFF2-40B4-BE49-F238E27FC236}">
                    <a16:creationId xmlns:a16="http://schemas.microsoft.com/office/drawing/2014/main" id="{1ADBAD86-E5BF-9486-72C8-42B90317A39F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996527" y="1264484"/>
                <a:ext cx="183687" cy="48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23" name="筆跡 22">
                <a:extLst>
                  <a:ext uri="{FF2B5EF4-FFF2-40B4-BE49-F238E27FC236}">
                    <a16:creationId xmlns:a16="http://schemas.microsoft.com/office/drawing/2014/main" id="{44A52815-4763-1C65-FC7C-EADBC975455C}"/>
                  </a:ext>
                </a:extLst>
              </p14:cNvPr>
              <p14:cNvContentPartPr/>
              <p14:nvPr/>
            </p14:nvContentPartPr>
            <p14:xfrm>
              <a:off x="8171531" y="1569044"/>
              <a:ext cx="16560" cy="177120"/>
            </p14:xfrm>
          </p:contentPart>
        </mc:Choice>
        <mc:Fallback>
          <p:pic>
            <p:nvPicPr>
              <p:cNvPr id="23" name="筆跡 22">
                <a:extLst>
                  <a:ext uri="{FF2B5EF4-FFF2-40B4-BE49-F238E27FC236}">
                    <a16:creationId xmlns:a16="http://schemas.microsoft.com/office/drawing/2014/main" id="{44A52815-4763-1C65-FC7C-EADBC975455C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8153531" y="1551044"/>
                <a:ext cx="52200" cy="21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24" name="筆跡 23">
                <a:extLst>
                  <a:ext uri="{FF2B5EF4-FFF2-40B4-BE49-F238E27FC236}">
                    <a16:creationId xmlns:a16="http://schemas.microsoft.com/office/drawing/2014/main" id="{2A7AC115-90E6-B746-713C-3E749D2FCF7D}"/>
                  </a:ext>
                </a:extLst>
              </p14:cNvPr>
              <p14:cNvContentPartPr/>
              <p14:nvPr/>
            </p14:nvContentPartPr>
            <p14:xfrm>
              <a:off x="8205731" y="1568324"/>
              <a:ext cx="299520" cy="196920"/>
            </p14:xfrm>
          </p:contentPart>
        </mc:Choice>
        <mc:Fallback>
          <p:pic>
            <p:nvPicPr>
              <p:cNvPr id="24" name="筆跡 23">
                <a:extLst>
                  <a:ext uri="{FF2B5EF4-FFF2-40B4-BE49-F238E27FC236}">
                    <a16:creationId xmlns:a16="http://schemas.microsoft.com/office/drawing/2014/main" id="{2A7AC115-90E6-B746-713C-3E749D2FCF7D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8187731" y="1550324"/>
                <a:ext cx="335160" cy="23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25" name="筆跡 24">
                <a:extLst>
                  <a:ext uri="{FF2B5EF4-FFF2-40B4-BE49-F238E27FC236}">
                    <a16:creationId xmlns:a16="http://schemas.microsoft.com/office/drawing/2014/main" id="{2B93B2B2-D044-809F-8D38-0E27BF72C6D1}"/>
                  </a:ext>
                </a:extLst>
              </p14:cNvPr>
              <p14:cNvContentPartPr/>
              <p14:nvPr/>
            </p14:nvContentPartPr>
            <p14:xfrm>
              <a:off x="8515691" y="1329284"/>
              <a:ext cx="126000" cy="528480"/>
            </p14:xfrm>
          </p:contentPart>
        </mc:Choice>
        <mc:Fallback>
          <p:pic>
            <p:nvPicPr>
              <p:cNvPr id="25" name="筆跡 24">
                <a:extLst>
                  <a:ext uri="{FF2B5EF4-FFF2-40B4-BE49-F238E27FC236}">
                    <a16:creationId xmlns:a16="http://schemas.microsoft.com/office/drawing/2014/main" id="{2B93B2B2-D044-809F-8D38-0E27BF72C6D1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8497691" y="1311284"/>
                <a:ext cx="161640" cy="56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26" name="筆跡 25">
                <a:extLst>
                  <a:ext uri="{FF2B5EF4-FFF2-40B4-BE49-F238E27FC236}">
                    <a16:creationId xmlns:a16="http://schemas.microsoft.com/office/drawing/2014/main" id="{13AADBAB-D874-462D-9CB8-36BE46FC0D41}"/>
                  </a:ext>
                </a:extLst>
              </p14:cNvPr>
              <p14:cNvContentPartPr/>
              <p14:nvPr/>
            </p14:nvContentPartPr>
            <p14:xfrm>
              <a:off x="9065771" y="4762604"/>
              <a:ext cx="183600" cy="327600"/>
            </p14:xfrm>
          </p:contentPart>
        </mc:Choice>
        <mc:Fallback>
          <p:pic>
            <p:nvPicPr>
              <p:cNvPr id="26" name="筆跡 25">
                <a:extLst>
                  <a:ext uri="{FF2B5EF4-FFF2-40B4-BE49-F238E27FC236}">
                    <a16:creationId xmlns:a16="http://schemas.microsoft.com/office/drawing/2014/main" id="{13AADBAB-D874-462D-9CB8-36BE46FC0D41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9047771" y="4744584"/>
                <a:ext cx="219240" cy="3632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27" name="筆跡 26">
                <a:extLst>
                  <a:ext uri="{FF2B5EF4-FFF2-40B4-BE49-F238E27FC236}">
                    <a16:creationId xmlns:a16="http://schemas.microsoft.com/office/drawing/2014/main" id="{CE9338A1-FAAC-8BB3-EAB4-055F078F0221}"/>
                  </a:ext>
                </a:extLst>
              </p14:cNvPr>
              <p14:cNvContentPartPr/>
              <p14:nvPr/>
            </p14:nvContentPartPr>
            <p14:xfrm>
              <a:off x="9569771" y="4657124"/>
              <a:ext cx="191160" cy="456120"/>
            </p14:xfrm>
          </p:contentPart>
        </mc:Choice>
        <mc:Fallback>
          <p:pic>
            <p:nvPicPr>
              <p:cNvPr id="27" name="筆跡 26">
                <a:extLst>
                  <a:ext uri="{FF2B5EF4-FFF2-40B4-BE49-F238E27FC236}">
                    <a16:creationId xmlns:a16="http://schemas.microsoft.com/office/drawing/2014/main" id="{CE9338A1-FAAC-8BB3-EAB4-055F078F0221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9551805" y="4639124"/>
                <a:ext cx="226733" cy="49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28" name="筆跡 27">
                <a:extLst>
                  <a:ext uri="{FF2B5EF4-FFF2-40B4-BE49-F238E27FC236}">
                    <a16:creationId xmlns:a16="http://schemas.microsoft.com/office/drawing/2014/main" id="{E496A3C0-D5D9-4E8F-284F-9773BDEB9F2A}"/>
                  </a:ext>
                </a:extLst>
              </p14:cNvPr>
              <p14:cNvContentPartPr/>
              <p14:nvPr/>
            </p14:nvContentPartPr>
            <p14:xfrm>
              <a:off x="9997451" y="4743884"/>
              <a:ext cx="227520" cy="331920"/>
            </p14:xfrm>
          </p:contentPart>
        </mc:Choice>
        <mc:Fallback>
          <p:pic>
            <p:nvPicPr>
              <p:cNvPr id="28" name="筆跡 27">
                <a:extLst>
                  <a:ext uri="{FF2B5EF4-FFF2-40B4-BE49-F238E27FC236}">
                    <a16:creationId xmlns:a16="http://schemas.microsoft.com/office/drawing/2014/main" id="{E496A3C0-D5D9-4E8F-284F-9773BDEB9F2A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9979451" y="4725884"/>
                <a:ext cx="263160" cy="36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29" name="筆跡 28">
                <a:extLst>
                  <a:ext uri="{FF2B5EF4-FFF2-40B4-BE49-F238E27FC236}">
                    <a16:creationId xmlns:a16="http://schemas.microsoft.com/office/drawing/2014/main" id="{C3FCB3B4-4D43-D782-CBC3-6F84C397DA3F}"/>
                  </a:ext>
                </a:extLst>
              </p14:cNvPr>
              <p14:cNvContentPartPr/>
              <p14:nvPr/>
            </p14:nvContentPartPr>
            <p14:xfrm>
              <a:off x="10336211" y="4635524"/>
              <a:ext cx="64080" cy="100080"/>
            </p14:xfrm>
          </p:contentPart>
        </mc:Choice>
        <mc:Fallback>
          <p:pic>
            <p:nvPicPr>
              <p:cNvPr id="29" name="筆跡 28">
                <a:extLst>
                  <a:ext uri="{FF2B5EF4-FFF2-40B4-BE49-F238E27FC236}">
                    <a16:creationId xmlns:a16="http://schemas.microsoft.com/office/drawing/2014/main" id="{C3FCB3B4-4D43-D782-CBC3-6F84C397DA3F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0318211" y="4617589"/>
                <a:ext cx="99720" cy="1355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30" name="筆跡 29">
                <a:extLst>
                  <a:ext uri="{FF2B5EF4-FFF2-40B4-BE49-F238E27FC236}">
                    <a16:creationId xmlns:a16="http://schemas.microsoft.com/office/drawing/2014/main" id="{E9B1414F-AE22-0472-2C3F-FD9A04AB464B}"/>
                  </a:ext>
                </a:extLst>
              </p14:cNvPr>
              <p14:cNvContentPartPr/>
              <p14:nvPr/>
            </p14:nvContentPartPr>
            <p14:xfrm>
              <a:off x="10292291" y="4752884"/>
              <a:ext cx="174240" cy="65160"/>
            </p14:xfrm>
          </p:contentPart>
        </mc:Choice>
        <mc:Fallback>
          <p:pic>
            <p:nvPicPr>
              <p:cNvPr id="30" name="筆跡 29">
                <a:extLst>
                  <a:ext uri="{FF2B5EF4-FFF2-40B4-BE49-F238E27FC236}">
                    <a16:creationId xmlns:a16="http://schemas.microsoft.com/office/drawing/2014/main" id="{E9B1414F-AE22-0472-2C3F-FD9A04AB464B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0274291" y="4734884"/>
                <a:ext cx="209880" cy="10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31" name="筆跡 30">
                <a:extLst>
                  <a:ext uri="{FF2B5EF4-FFF2-40B4-BE49-F238E27FC236}">
                    <a16:creationId xmlns:a16="http://schemas.microsoft.com/office/drawing/2014/main" id="{EDE91787-205A-9057-FF4F-B8D5BEEC0EFC}"/>
                  </a:ext>
                </a:extLst>
              </p14:cNvPr>
              <p14:cNvContentPartPr/>
              <p14:nvPr/>
            </p14:nvContentPartPr>
            <p14:xfrm>
              <a:off x="10310651" y="4831004"/>
              <a:ext cx="155160" cy="265320"/>
            </p14:xfrm>
          </p:contentPart>
        </mc:Choice>
        <mc:Fallback>
          <p:pic>
            <p:nvPicPr>
              <p:cNvPr id="31" name="筆跡 30">
                <a:extLst>
                  <a:ext uri="{FF2B5EF4-FFF2-40B4-BE49-F238E27FC236}">
                    <a16:creationId xmlns:a16="http://schemas.microsoft.com/office/drawing/2014/main" id="{EDE91787-205A-9057-FF4F-B8D5BEEC0EFC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10292651" y="4813028"/>
                <a:ext cx="190800" cy="3009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32" name="筆跡 31">
                <a:extLst>
                  <a:ext uri="{FF2B5EF4-FFF2-40B4-BE49-F238E27FC236}">
                    <a16:creationId xmlns:a16="http://schemas.microsoft.com/office/drawing/2014/main" id="{F757D249-F47F-67DA-6945-982F5F47A87A}"/>
                  </a:ext>
                </a:extLst>
              </p14:cNvPr>
              <p14:cNvContentPartPr/>
              <p14:nvPr/>
            </p14:nvContentPartPr>
            <p14:xfrm>
              <a:off x="10577771" y="4661084"/>
              <a:ext cx="201240" cy="563040"/>
            </p14:xfrm>
          </p:contentPart>
        </mc:Choice>
        <mc:Fallback>
          <p:pic>
            <p:nvPicPr>
              <p:cNvPr id="32" name="筆跡 31">
                <a:extLst>
                  <a:ext uri="{FF2B5EF4-FFF2-40B4-BE49-F238E27FC236}">
                    <a16:creationId xmlns:a16="http://schemas.microsoft.com/office/drawing/2014/main" id="{F757D249-F47F-67DA-6945-982F5F47A87A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10559771" y="4643084"/>
                <a:ext cx="236880" cy="59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33" name="筆跡 32">
                <a:extLst>
                  <a:ext uri="{FF2B5EF4-FFF2-40B4-BE49-F238E27FC236}">
                    <a16:creationId xmlns:a16="http://schemas.microsoft.com/office/drawing/2014/main" id="{690915EE-530A-4591-2294-FAFC1766EC5A}"/>
                  </a:ext>
                </a:extLst>
              </p14:cNvPr>
              <p14:cNvContentPartPr/>
              <p14:nvPr/>
            </p14:nvContentPartPr>
            <p14:xfrm>
              <a:off x="10540331" y="4843964"/>
              <a:ext cx="83520" cy="244800"/>
            </p14:xfrm>
          </p:contentPart>
        </mc:Choice>
        <mc:Fallback>
          <p:pic>
            <p:nvPicPr>
              <p:cNvPr id="33" name="筆跡 32">
                <a:extLst>
                  <a:ext uri="{FF2B5EF4-FFF2-40B4-BE49-F238E27FC236}">
                    <a16:creationId xmlns:a16="http://schemas.microsoft.com/office/drawing/2014/main" id="{690915EE-530A-4591-2294-FAFC1766EC5A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10522253" y="4825964"/>
                <a:ext cx="119314" cy="28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34" name="筆跡 33">
                <a:extLst>
                  <a:ext uri="{FF2B5EF4-FFF2-40B4-BE49-F238E27FC236}">
                    <a16:creationId xmlns:a16="http://schemas.microsoft.com/office/drawing/2014/main" id="{FBC402EA-080B-264D-BC3E-0DA88ADC68C7}"/>
                  </a:ext>
                </a:extLst>
              </p14:cNvPr>
              <p14:cNvContentPartPr/>
              <p14:nvPr/>
            </p14:nvContentPartPr>
            <p14:xfrm>
              <a:off x="10556171" y="4961684"/>
              <a:ext cx="117000" cy="117000"/>
            </p14:xfrm>
          </p:contentPart>
        </mc:Choice>
        <mc:Fallback>
          <p:pic>
            <p:nvPicPr>
              <p:cNvPr id="34" name="筆跡 33">
                <a:extLst>
                  <a:ext uri="{FF2B5EF4-FFF2-40B4-BE49-F238E27FC236}">
                    <a16:creationId xmlns:a16="http://schemas.microsoft.com/office/drawing/2014/main" id="{FBC402EA-080B-264D-BC3E-0DA88ADC68C7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10538171" y="4943684"/>
                <a:ext cx="152640" cy="1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35" name="筆跡 34">
                <a:extLst>
                  <a:ext uri="{FF2B5EF4-FFF2-40B4-BE49-F238E27FC236}">
                    <a16:creationId xmlns:a16="http://schemas.microsoft.com/office/drawing/2014/main" id="{ACE50986-93DE-0F57-4726-87B6D4C17415}"/>
                  </a:ext>
                </a:extLst>
              </p14:cNvPr>
              <p14:cNvContentPartPr/>
              <p14:nvPr/>
            </p14:nvContentPartPr>
            <p14:xfrm>
              <a:off x="10758851" y="4606364"/>
              <a:ext cx="217080" cy="786960"/>
            </p14:xfrm>
          </p:contentPart>
        </mc:Choice>
        <mc:Fallback>
          <p:pic>
            <p:nvPicPr>
              <p:cNvPr id="35" name="筆跡 34">
                <a:extLst>
                  <a:ext uri="{FF2B5EF4-FFF2-40B4-BE49-F238E27FC236}">
                    <a16:creationId xmlns:a16="http://schemas.microsoft.com/office/drawing/2014/main" id="{ACE50986-93DE-0F57-4726-87B6D4C17415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10740851" y="4588372"/>
                <a:ext cx="252720" cy="8225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36" name="筆跡 35">
                <a:extLst>
                  <a:ext uri="{FF2B5EF4-FFF2-40B4-BE49-F238E27FC236}">
                    <a16:creationId xmlns:a16="http://schemas.microsoft.com/office/drawing/2014/main" id="{BD139A42-F491-ADB3-A80B-84720DC7FC90}"/>
                  </a:ext>
                </a:extLst>
              </p14:cNvPr>
              <p14:cNvContentPartPr/>
              <p14:nvPr/>
            </p14:nvContentPartPr>
            <p14:xfrm>
              <a:off x="9075491" y="4772684"/>
              <a:ext cx="283320" cy="319680"/>
            </p14:xfrm>
          </p:contentPart>
        </mc:Choice>
        <mc:Fallback>
          <p:pic>
            <p:nvPicPr>
              <p:cNvPr id="36" name="筆跡 35">
                <a:extLst>
                  <a:ext uri="{FF2B5EF4-FFF2-40B4-BE49-F238E27FC236}">
                    <a16:creationId xmlns:a16="http://schemas.microsoft.com/office/drawing/2014/main" id="{BD139A42-F491-ADB3-A80B-84720DC7FC90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9057491" y="4754684"/>
                <a:ext cx="318960" cy="35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37" name="筆跡 36">
                <a:extLst>
                  <a:ext uri="{FF2B5EF4-FFF2-40B4-BE49-F238E27FC236}">
                    <a16:creationId xmlns:a16="http://schemas.microsoft.com/office/drawing/2014/main" id="{1C7B60B8-CB2F-F210-8DE5-2A282ADB1B68}"/>
                  </a:ext>
                </a:extLst>
              </p14:cNvPr>
              <p14:cNvContentPartPr/>
              <p14:nvPr/>
            </p14:nvContentPartPr>
            <p14:xfrm>
              <a:off x="5271731" y="2626004"/>
              <a:ext cx="5040" cy="10800"/>
            </p14:xfrm>
          </p:contentPart>
        </mc:Choice>
        <mc:Fallback>
          <p:pic>
            <p:nvPicPr>
              <p:cNvPr id="37" name="筆跡 36">
                <a:extLst>
                  <a:ext uri="{FF2B5EF4-FFF2-40B4-BE49-F238E27FC236}">
                    <a16:creationId xmlns:a16="http://schemas.microsoft.com/office/drawing/2014/main" id="{1C7B60B8-CB2F-F210-8DE5-2A282ADB1B68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5262731" y="2617294"/>
                <a:ext cx="22680" cy="278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38" name="筆跡 37">
                <a:extLst>
                  <a:ext uri="{FF2B5EF4-FFF2-40B4-BE49-F238E27FC236}">
                    <a16:creationId xmlns:a16="http://schemas.microsoft.com/office/drawing/2014/main" id="{0B2D2E34-6A94-7309-C438-75523B74B3FE}"/>
                  </a:ext>
                </a:extLst>
              </p14:cNvPr>
              <p14:cNvContentPartPr/>
              <p14:nvPr/>
            </p14:nvContentPartPr>
            <p14:xfrm>
              <a:off x="5284691" y="2840564"/>
              <a:ext cx="7920" cy="13680"/>
            </p14:xfrm>
          </p:contentPart>
        </mc:Choice>
        <mc:Fallback>
          <p:pic>
            <p:nvPicPr>
              <p:cNvPr id="38" name="筆跡 37">
                <a:extLst>
                  <a:ext uri="{FF2B5EF4-FFF2-40B4-BE49-F238E27FC236}">
                    <a16:creationId xmlns:a16="http://schemas.microsoft.com/office/drawing/2014/main" id="{0B2D2E34-6A94-7309-C438-75523B74B3FE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5275691" y="2831564"/>
                <a:ext cx="2556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39" name="筆跡 38">
                <a:extLst>
                  <a:ext uri="{FF2B5EF4-FFF2-40B4-BE49-F238E27FC236}">
                    <a16:creationId xmlns:a16="http://schemas.microsoft.com/office/drawing/2014/main" id="{BE4E34D7-4D55-DEA9-AC18-8C99B79F5F02}"/>
                  </a:ext>
                </a:extLst>
              </p14:cNvPr>
              <p14:cNvContentPartPr/>
              <p14:nvPr/>
            </p14:nvContentPartPr>
            <p14:xfrm>
              <a:off x="5286851" y="2815724"/>
              <a:ext cx="5040" cy="8640"/>
            </p14:xfrm>
          </p:contentPart>
        </mc:Choice>
        <mc:Fallback>
          <p:pic>
            <p:nvPicPr>
              <p:cNvPr id="39" name="筆跡 38">
                <a:extLst>
                  <a:ext uri="{FF2B5EF4-FFF2-40B4-BE49-F238E27FC236}">
                    <a16:creationId xmlns:a16="http://schemas.microsoft.com/office/drawing/2014/main" id="{BE4E34D7-4D55-DEA9-AC18-8C99B79F5F02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5277851" y="2806724"/>
                <a:ext cx="22680" cy="2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40" name="筆跡 39">
                <a:extLst>
                  <a:ext uri="{FF2B5EF4-FFF2-40B4-BE49-F238E27FC236}">
                    <a16:creationId xmlns:a16="http://schemas.microsoft.com/office/drawing/2014/main" id="{7DC4AB80-678D-A1E4-C6AA-FA995EE2E3D0}"/>
                  </a:ext>
                </a:extLst>
              </p14:cNvPr>
              <p14:cNvContentPartPr/>
              <p14:nvPr/>
            </p14:nvContentPartPr>
            <p14:xfrm>
              <a:off x="5213411" y="2827244"/>
              <a:ext cx="69840" cy="144000"/>
            </p14:xfrm>
          </p:contentPart>
        </mc:Choice>
        <mc:Fallback>
          <p:pic>
            <p:nvPicPr>
              <p:cNvPr id="40" name="筆跡 39">
                <a:extLst>
                  <a:ext uri="{FF2B5EF4-FFF2-40B4-BE49-F238E27FC236}">
                    <a16:creationId xmlns:a16="http://schemas.microsoft.com/office/drawing/2014/main" id="{7DC4AB80-678D-A1E4-C6AA-FA995EE2E3D0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5204411" y="2818244"/>
                <a:ext cx="87480" cy="16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41" name="筆跡 40">
                <a:extLst>
                  <a:ext uri="{FF2B5EF4-FFF2-40B4-BE49-F238E27FC236}">
                    <a16:creationId xmlns:a16="http://schemas.microsoft.com/office/drawing/2014/main" id="{40AB7725-5BC4-1321-2EAA-1027C1B9CE9F}"/>
                  </a:ext>
                </a:extLst>
              </p14:cNvPr>
              <p14:cNvContentPartPr/>
              <p14:nvPr/>
            </p14:nvContentPartPr>
            <p14:xfrm>
              <a:off x="5167331" y="2869364"/>
              <a:ext cx="99720" cy="171360"/>
            </p14:xfrm>
          </p:contentPart>
        </mc:Choice>
        <mc:Fallback>
          <p:pic>
            <p:nvPicPr>
              <p:cNvPr id="41" name="筆跡 40">
                <a:extLst>
                  <a:ext uri="{FF2B5EF4-FFF2-40B4-BE49-F238E27FC236}">
                    <a16:creationId xmlns:a16="http://schemas.microsoft.com/office/drawing/2014/main" id="{40AB7725-5BC4-1321-2EAA-1027C1B9CE9F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5158331" y="2860364"/>
                <a:ext cx="117360" cy="18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42" name="筆跡 41">
                <a:extLst>
                  <a:ext uri="{FF2B5EF4-FFF2-40B4-BE49-F238E27FC236}">
                    <a16:creationId xmlns:a16="http://schemas.microsoft.com/office/drawing/2014/main" id="{78C92981-E29C-8C81-A1E2-ABA447E91EEA}"/>
                  </a:ext>
                </a:extLst>
              </p14:cNvPr>
              <p14:cNvContentPartPr/>
              <p14:nvPr/>
            </p14:nvContentPartPr>
            <p14:xfrm>
              <a:off x="5146091" y="2938844"/>
              <a:ext cx="96120" cy="119520"/>
            </p14:xfrm>
          </p:contentPart>
        </mc:Choice>
        <mc:Fallback>
          <p:pic>
            <p:nvPicPr>
              <p:cNvPr id="42" name="筆跡 41">
                <a:extLst>
                  <a:ext uri="{FF2B5EF4-FFF2-40B4-BE49-F238E27FC236}">
                    <a16:creationId xmlns:a16="http://schemas.microsoft.com/office/drawing/2014/main" id="{78C92981-E29C-8C81-A1E2-ABA447E91EEA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5137091" y="2929844"/>
                <a:ext cx="113760" cy="13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43" name="筆跡 42">
                <a:extLst>
                  <a:ext uri="{FF2B5EF4-FFF2-40B4-BE49-F238E27FC236}">
                    <a16:creationId xmlns:a16="http://schemas.microsoft.com/office/drawing/2014/main" id="{1B8DE0F7-4EF6-D9C6-7CF6-4B19C3EB4323}"/>
                  </a:ext>
                </a:extLst>
              </p14:cNvPr>
              <p14:cNvContentPartPr/>
              <p14:nvPr/>
            </p14:nvContentPartPr>
            <p14:xfrm>
              <a:off x="5157251" y="3028844"/>
              <a:ext cx="117000" cy="37080"/>
            </p14:xfrm>
          </p:contentPart>
        </mc:Choice>
        <mc:Fallback>
          <p:pic>
            <p:nvPicPr>
              <p:cNvPr id="43" name="筆跡 42">
                <a:extLst>
                  <a:ext uri="{FF2B5EF4-FFF2-40B4-BE49-F238E27FC236}">
                    <a16:creationId xmlns:a16="http://schemas.microsoft.com/office/drawing/2014/main" id="{1B8DE0F7-4EF6-D9C6-7CF6-4B19C3EB4323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5148251" y="3019844"/>
                <a:ext cx="13464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44" name="筆跡 43">
                <a:extLst>
                  <a:ext uri="{FF2B5EF4-FFF2-40B4-BE49-F238E27FC236}">
                    <a16:creationId xmlns:a16="http://schemas.microsoft.com/office/drawing/2014/main" id="{F8258CC0-A9D9-79F1-57C7-E291A8EAA791}"/>
                  </a:ext>
                </a:extLst>
              </p14:cNvPr>
              <p14:cNvContentPartPr/>
              <p14:nvPr/>
            </p14:nvContentPartPr>
            <p14:xfrm>
              <a:off x="5219171" y="3018044"/>
              <a:ext cx="118800" cy="35280"/>
            </p14:xfrm>
          </p:contentPart>
        </mc:Choice>
        <mc:Fallback>
          <p:pic>
            <p:nvPicPr>
              <p:cNvPr id="44" name="筆跡 43">
                <a:extLst>
                  <a:ext uri="{FF2B5EF4-FFF2-40B4-BE49-F238E27FC236}">
                    <a16:creationId xmlns:a16="http://schemas.microsoft.com/office/drawing/2014/main" id="{F8258CC0-A9D9-79F1-57C7-E291A8EAA791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5210171" y="3009044"/>
                <a:ext cx="13644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45" name="筆跡 44">
                <a:extLst>
                  <a:ext uri="{FF2B5EF4-FFF2-40B4-BE49-F238E27FC236}">
                    <a16:creationId xmlns:a16="http://schemas.microsoft.com/office/drawing/2014/main" id="{9D485DDC-37D0-2912-8D0C-57C84F02BBA3}"/>
                  </a:ext>
                </a:extLst>
              </p14:cNvPr>
              <p14:cNvContentPartPr/>
              <p14:nvPr/>
            </p14:nvContentPartPr>
            <p14:xfrm>
              <a:off x="5212691" y="3033164"/>
              <a:ext cx="47520" cy="13320"/>
            </p14:xfrm>
          </p:contentPart>
        </mc:Choice>
        <mc:Fallback>
          <p:pic>
            <p:nvPicPr>
              <p:cNvPr id="45" name="筆跡 44">
                <a:extLst>
                  <a:ext uri="{FF2B5EF4-FFF2-40B4-BE49-F238E27FC236}">
                    <a16:creationId xmlns:a16="http://schemas.microsoft.com/office/drawing/2014/main" id="{9D485DDC-37D0-2912-8D0C-57C84F02BBA3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5203691" y="3024164"/>
                <a:ext cx="6516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46" name="筆跡 45">
                <a:extLst>
                  <a:ext uri="{FF2B5EF4-FFF2-40B4-BE49-F238E27FC236}">
                    <a16:creationId xmlns:a16="http://schemas.microsoft.com/office/drawing/2014/main" id="{7C7F6216-A518-B479-6C81-A5368051D917}"/>
                  </a:ext>
                </a:extLst>
              </p14:cNvPr>
              <p14:cNvContentPartPr/>
              <p14:nvPr/>
            </p14:nvContentPartPr>
            <p14:xfrm>
              <a:off x="5231051" y="3020564"/>
              <a:ext cx="133560" cy="20160"/>
            </p14:xfrm>
          </p:contentPart>
        </mc:Choice>
        <mc:Fallback>
          <p:pic>
            <p:nvPicPr>
              <p:cNvPr id="46" name="筆跡 45">
                <a:extLst>
                  <a:ext uri="{FF2B5EF4-FFF2-40B4-BE49-F238E27FC236}">
                    <a16:creationId xmlns:a16="http://schemas.microsoft.com/office/drawing/2014/main" id="{7C7F6216-A518-B479-6C81-A5368051D917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5222051" y="3011564"/>
                <a:ext cx="15120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47" name="筆跡 46">
                <a:extLst>
                  <a:ext uri="{FF2B5EF4-FFF2-40B4-BE49-F238E27FC236}">
                    <a16:creationId xmlns:a16="http://schemas.microsoft.com/office/drawing/2014/main" id="{E0BAD543-586F-2B1C-C3EC-09191B91871F}"/>
                  </a:ext>
                </a:extLst>
              </p14:cNvPr>
              <p14:cNvContentPartPr/>
              <p14:nvPr/>
            </p14:nvContentPartPr>
            <p14:xfrm>
              <a:off x="5277491" y="2999324"/>
              <a:ext cx="150840" cy="29520"/>
            </p14:xfrm>
          </p:contentPart>
        </mc:Choice>
        <mc:Fallback>
          <p:pic>
            <p:nvPicPr>
              <p:cNvPr id="47" name="筆跡 46">
                <a:extLst>
                  <a:ext uri="{FF2B5EF4-FFF2-40B4-BE49-F238E27FC236}">
                    <a16:creationId xmlns:a16="http://schemas.microsoft.com/office/drawing/2014/main" id="{E0BAD543-586F-2B1C-C3EC-09191B91871F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5268491" y="2990324"/>
                <a:ext cx="16848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48" name="筆跡 47">
                <a:extLst>
                  <a:ext uri="{FF2B5EF4-FFF2-40B4-BE49-F238E27FC236}">
                    <a16:creationId xmlns:a16="http://schemas.microsoft.com/office/drawing/2014/main" id="{2DF21D6D-AE89-DE3B-919B-401032043BC9}"/>
                  </a:ext>
                </a:extLst>
              </p14:cNvPr>
              <p14:cNvContentPartPr/>
              <p14:nvPr/>
            </p14:nvContentPartPr>
            <p14:xfrm>
              <a:off x="5326091" y="3013004"/>
              <a:ext cx="59760" cy="7920"/>
            </p14:xfrm>
          </p:contentPart>
        </mc:Choice>
        <mc:Fallback>
          <p:pic>
            <p:nvPicPr>
              <p:cNvPr id="48" name="筆跡 47">
                <a:extLst>
                  <a:ext uri="{FF2B5EF4-FFF2-40B4-BE49-F238E27FC236}">
                    <a16:creationId xmlns:a16="http://schemas.microsoft.com/office/drawing/2014/main" id="{2DF21D6D-AE89-DE3B-919B-401032043BC9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5317145" y="3004004"/>
                <a:ext cx="77294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49" name="筆跡 48">
                <a:extLst>
                  <a:ext uri="{FF2B5EF4-FFF2-40B4-BE49-F238E27FC236}">
                    <a16:creationId xmlns:a16="http://schemas.microsoft.com/office/drawing/2014/main" id="{E3B585AB-7DED-BAC2-6794-8252875DF470}"/>
                  </a:ext>
                </a:extLst>
              </p14:cNvPr>
              <p14:cNvContentPartPr/>
              <p14:nvPr/>
            </p14:nvContentPartPr>
            <p14:xfrm>
              <a:off x="5282171" y="2999324"/>
              <a:ext cx="193680" cy="31320"/>
            </p14:xfrm>
          </p:contentPart>
        </mc:Choice>
        <mc:Fallback>
          <p:pic>
            <p:nvPicPr>
              <p:cNvPr id="49" name="筆跡 48">
                <a:extLst>
                  <a:ext uri="{FF2B5EF4-FFF2-40B4-BE49-F238E27FC236}">
                    <a16:creationId xmlns:a16="http://schemas.microsoft.com/office/drawing/2014/main" id="{E3B585AB-7DED-BAC2-6794-8252875DF470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5273154" y="2990324"/>
                <a:ext cx="211353" cy="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50" name="筆跡 49">
                <a:extLst>
                  <a:ext uri="{FF2B5EF4-FFF2-40B4-BE49-F238E27FC236}">
                    <a16:creationId xmlns:a16="http://schemas.microsoft.com/office/drawing/2014/main" id="{5A13185F-1899-ED1B-F305-FDD753EBB8B6}"/>
                  </a:ext>
                </a:extLst>
              </p14:cNvPr>
              <p14:cNvContentPartPr/>
              <p14:nvPr/>
            </p14:nvContentPartPr>
            <p14:xfrm>
              <a:off x="5388011" y="2991764"/>
              <a:ext cx="425160" cy="22680"/>
            </p14:xfrm>
          </p:contentPart>
        </mc:Choice>
        <mc:Fallback>
          <p:pic>
            <p:nvPicPr>
              <p:cNvPr id="50" name="筆跡 49">
                <a:extLst>
                  <a:ext uri="{FF2B5EF4-FFF2-40B4-BE49-F238E27FC236}">
                    <a16:creationId xmlns:a16="http://schemas.microsoft.com/office/drawing/2014/main" id="{5A13185F-1899-ED1B-F305-FDD753EBB8B6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5379019" y="2982764"/>
                <a:ext cx="442785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51" name="筆跡 50">
                <a:extLst>
                  <a:ext uri="{FF2B5EF4-FFF2-40B4-BE49-F238E27FC236}">
                    <a16:creationId xmlns:a16="http://schemas.microsoft.com/office/drawing/2014/main" id="{BD666A4D-496D-6CBF-EF2B-96B91EAA99A7}"/>
                  </a:ext>
                </a:extLst>
              </p14:cNvPr>
              <p14:cNvContentPartPr/>
              <p14:nvPr/>
            </p14:nvContentPartPr>
            <p14:xfrm>
              <a:off x="5682491" y="2977364"/>
              <a:ext cx="480600" cy="43920"/>
            </p14:xfrm>
          </p:contentPart>
        </mc:Choice>
        <mc:Fallback>
          <p:pic>
            <p:nvPicPr>
              <p:cNvPr id="51" name="筆跡 50">
                <a:extLst>
                  <a:ext uri="{FF2B5EF4-FFF2-40B4-BE49-F238E27FC236}">
                    <a16:creationId xmlns:a16="http://schemas.microsoft.com/office/drawing/2014/main" id="{BD666A4D-496D-6CBF-EF2B-96B91EAA99A7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5673491" y="2968437"/>
                <a:ext cx="498240" cy="614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8">
            <p14:nvContentPartPr>
              <p14:cNvPr id="52" name="筆跡 51">
                <a:extLst>
                  <a:ext uri="{FF2B5EF4-FFF2-40B4-BE49-F238E27FC236}">
                    <a16:creationId xmlns:a16="http://schemas.microsoft.com/office/drawing/2014/main" id="{F2C608A5-78DE-37D9-9D17-1AB1304A5181}"/>
                  </a:ext>
                </a:extLst>
              </p14:cNvPr>
              <p14:cNvContentPartPr/>
              <p14:nvPr/>
            </p14:nvContentPartPr>
            <p14:xfrm>
              <a:off x="6030611" y="2978444"/>
              <a:ext cx="462600" cy="37800"/>
            </p14:xfrm>
          </p:contentPart>
        </mc:Choice>
        <mc:Fallback>
          <p:pic>
            <p:nvPicPr>
              <p:cNvPr id="52" name="筆跡 51">
                <a:extLst>
                  <a:ext uri="{FF2B5EF4-FFF2-40B4-BE49-F238E27FC236}">
                    <a16:creationId xmlns:a16="http://schemas.microsoft.com/office/drawing/2014/main" id="{F2C608A5-78DE-37D9-9D17-1AB1304A5181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6021611" y="2969357"/>
                <a:ext cx="480240" cy="556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0">
            <p14:nvContentPartPr>
              <p14:cNvPr id="53" name="筆跡 52">
                <a:extLst>
                  <a:ext uri="{FF2B5EF4-FFF2-40B4-BE49-F238E27FC236}">
                    <a16:creationId xmlns:a16="http://schemas.microsoft.com/office/drawing/2014/main" id="{907583CC-313A-2AB7-C1A4-C8CE07A19F17}"/>
                  </a:ext>
                </a:extLst>
              </p14:cNvPr>
              <p14:cNvContentPartPr/>
              <p14:nvPr/>
            </p14:nvContentPartPr>
            <p14:xfrm>
              <a:off x="6364331" y="3004004"/>
              <a:ext cx="617760" cy="44280"/>
            </p14:xfrm>
          </p:contentPart>
        </mc:Choice>
        <mc:Fallback>
          <p:pic>
            <p:nvPicPr>
              <p:cNvPr id="53" name="筆跡 52">
                <a:extLst>
                  <a:ext uri="{FF2B5EF4-FFF2-40B4-BE49-F238E27FC236}">
                    <a16:creationId xmlns:a16="http://schemas.microsoft.com/office/drawing/2014/main" id="{907583CC-313A-2AB7-C1A4-C8CE07A19F17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6355331" y="2995004"/>
                <a:ext cx="635400" cy="6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2">
            <p14:nvContentPartPr>
              <p14:cNvPr id="54" name="筆跡 53">
                <a:extLst>
                  <a:ext uri="{FF2B5EF4-FFF2-40B4-BE49-F238E27FC236}">
                    <a16:creationId xmlns:a16="http://schemas.microsoft.com/office/drawing/2014/main" id="{7B3FC17C-73BC-638A-E223-5DC50BBC9878}"/>
                  </a:ext>
                </a:extLst>
              </p14:cNvPr>
              <p14:cNvContentPartPr/>
              <p14:nvPr/>
            </p14:nvContentPartPr>
            <p14:xfrm>
              <a:off x="5351651" y="2779004"/>
              <a:ext cx="1002960" cy="77040"/>
            </p14:xfrm>
          </p:contentPart>
        </mc:Choice>
        <mc:Fallback>
          <p:pic>
            <p:nvPicPr>
              <p:cNvPr id="54" name="筆跡 53">
                <a:extLst>
                  <a:ext uri="{FF2B5EF4-FFF2-40B4-BE49-F238E27FC236}">
                    <a16:creationId xmlns:a16="http://schemas.microsoft.com/office/drawing/2014/main" id="{7B3FC17C-73BC-638A-E223-5DC50BBC9878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5342648" y="2770004"/>
                <a:ext cx="1020606" cy="9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4">
            <p14:nvContentPartPr>
              <p14:cNvPr id="55" name="筆跡 54">
                <a:extLst>
                  <a:ext uri="{FF2B5EF4-FFF2-40B4-BE49-F238E27FC236}">
                    <a16:creationId xmlns:a16="http://schemas.microsoft.com/office/drawing/2014/main" id="{70C10C73-788D-DFCE-6E14-281E47AC1001}"/>
                  </a:ext>
                </a:extLst>
              </p14:cNvPr>
              <p14:cNvContentPartPr/>
              <p14:nvPr/>
            </p14:nvContentPartPr>
            <p14:xfrm>
              <a:off x="6227171" y="2816804"/>
              <a:ext cx="572400" cy="24840"/>
            </p14:xfrm>
          </p:contentPart>
        </mc:Choice>
        <mc:Fallback>
          <p:pic>
            <p:nvPicPr>
              <p:cNvPr id="55" name="筆跡 54">
                <a:extLst>
                  <a:ext uri="{FF2B5EF4-FFF2-40B4-BE49-F238E27FC236}">
                    <a16:creationId xmlns:a16="http://schemas.microsoft.com/office/drawing/2014/main" id="{70C10C73-788D-DFCE-6E14-281E47AC1001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6218171" y="2807804"/>
                <a:ext cx="59004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6">
            <p14:nvContentPartPr>
              <p14:cNvPr id="56" name="筆跡 55">
                <a:extLst>
                  <a:ext uri="{FF2B5EF4-FFF2-40B4-BE49-F238E27FC236}">
                    <a16:creationId xmlns:a16="http://schemas.microsoft.com/office/drawing/2014/main" id="{770710B5-C4C9-8DAE-DC28-22DB459A5B16}"/>
                  </a:ext>
                </a:extLst>
              </p14:cNvPr>
              <p14:cNvContentPartPr/>
              <p14:nvPr/>
            </p14:nvContentPartPr>
            <p14:xfrm>
              <a:off x="6671411" y="2825444"/>
              <a:ext cx="430560" cy="35280"/>
            </p14:xfrm>
          </p:contentPart>
        </mc:Choice>
        <mc:Fallback>
          <p:pic>
            <p:nvPicPr>
              <p:cNvPr id="56" name="筆跡 55">
                <a:extLst>
                  <a:ext uri="{FF2B5EF4-FFF2-40B4-BE49-F238E27FC236}">
                    <a16:creationId xmlns:a16="http://schemas.microsoft.com/office/drawing/2014/main" id="{770710B5-C4C9-8DAE-DC28-22DB459A5B16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6662411" y="2816444"/>
                <a:ext cx="44820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8">
            <p14:nvContentPartPr>
              <p14:cNvPr id="57" name="筆跡 56">
                <a:extLst>
                  <a:ext uri="{FF2B5EF4-FFF2-40B4-BE49-F238E27FC236}">
                    <a16:creationId xmlns:a16="http://schemas.microsoft.com/office/drawing/2014/main" id="{C929FB58-4117-BC6B-4087-62F8C82D621F}"/>
                  </a:ext>
                </a:extLst>
              </p14:cNvPr>
              <p14:cNvContentPartPr/>
              <p14:nvPr/>
            </p14:nvContentPartPr>
            <p14:xfrm>
              <a:off x="6971291" y="2816804"/>
              <a:ext cx="905040" cy="78120"/>
            </p14:xfrm>
          </p:contentPart>
        </mc:Choice>
        <mc:Fallback>
          <p:pic>
            <p:nvPicPr>
              <p:cNvPr id="57" name="筆跡 56">
                <a:extLst>
                  <a:ext uri="{FF2B5EF4-FFF2-40B4-BE49-F238E27FC236}">
                    <a16:creationId xmlns:a16="http://schemas.microsoft.com/office/drawing/2014/main" id="{C929FB58-4117-BC6B-4087-62F8C82D621F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6962291" y="2807804"/>
                <a:ext cx="922680" cy="9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0">
            <p14:nvContentPartPr>
              <p14:cNvPr id="58" name="筆跡 57">
                <a:extLst>
                  <a:ext uri="{FF2B5EF4-FFF2-40B4-BE49-F238E27FC236}">
                    <a16:creationId xmlns:a16="http://schemas.microsoft.com/office/drawing/2014/main" id="{C0C88F2A-3702-C4BD-79F0-66C7F434FF5E}"/>
                  </a:ext>
                </a:extLst>
              </p14:cNvPr>
              <p14:cNvContentPartPr/>
              <p14:nvPr/>
            </p14:nvContentPartPr>
            <p14:xfrm>
              <a:off x="6900011" y="3022364"/>
              <a:ext cx="624600" cy="18000"/>
            </p14:xfrm>
          </p:contentPart>
        </mc:Choice>
        <mc:Fallback>
          <p:pic>
            <p:nvPicPr>
              <p:cNvPr id="58" name="筆跡 57">
                <a:extLst>
                  <a:ext uri="{FF2B5EF4-FFF2-40B4-BE49-F238E27FC236}">
                    <a16:creationId xmlns:a16="http://schemas.microsoft.com/office/drawing/2014/main" id="{C0C88F2A-3702-C4BD-79F0-66C7F434FF5E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6891011" y="3013364"/>
                <a:ext cx="642240" cy="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2">
            <p14:nvContentPartPr>
              <p14:cNvPr id="59" name="筆跡 58">
                <a:extLst>
                  <a:ext uri="{FF2B5EF4-FFF2-40B4-BE49-F238E27FC236}">
                    <a16:creationId xmlns:a16="http://schemas.microsoft.com/office/drawing/2014/main" id="{83AAD4F9-FE3A-298A-BB4C-19EB952CA6FD}"/>
                  </a:ext>
                </a:extLst>
              </p14:cNvPr>
              <p14:cNvContentPartPr/>
              <p14:nvPr/>
            </p14:nvContentPartPr>
            <p14:xfrm>
              <a:off x="7378451" y="3000764"/>
              <a:ext cx="385200" cy="38520"/>
            </p14:xfrm>
          </p:contentPart>
        </mc:Choice>
        <mc:Fallback>
          <p:pic>
            <p:nvPicPr>
              <p:cNvPr id="59" name="筆跡 58">
                <a:extLst>
                  <a:ext uri="{FF2B5EF4-FFF2-40B4-BE49-F238E27FC236}">
                    <a16:creationId xmlns:a16="http://schemas.microsoft.com/office/drawing/2014/main" id="{83AAD4F9-FE3A-298A-BB4C-19EB952CA6FD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7369451" y="2991764"/>
                <a:ext cx="40284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4">
            <p14:nvContentPartPr>
              <p14:cNvPr id="60" name="筆跡 59">
                <a:extLst>
                  <a:ext uri="{FF2B5EF4-FFF2-40B4-BE49-F238E27FC236}">
                    <a16:creationId xmlns:a16="http://schemas.microsoft.com/office/drawing/2014/main" id="{22CBAF78-6BD4-6717-DEFC-FA9AD1A87C2D}"/>
                  </a:ext>
                </a:extLst>
              </p14:cNvPr>
              <p14:cNvContentPartPr/>
              <p14:nvPr/>
            </p14:nvContentPartPr>
            <p14:xfrm>
              <a:off x="7791371" y="2913644"/>
              <a:ext cx="75600" cy="99720"/>
            </p14:xfrm>
          </p:contentPart>
        </mc:Choice>
        <mc:Fallback>
          <p:pic>
            <p:nvPicPr>
              <p:cNvPr id="60" name="筆跡 59">
                <a:extLst>
                  <a:ext uri="{FF2B5EF4-FFF2-40B4-BE49-F238E27FC236}">
                    <a16:creationId xmlns:a16="http://schemas.microsoft.com/office/drawing/2014/main" id="{22CBAF78-6BD4-6717-DEFC-FA9AD1A87C2D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7782371" y="2904611"/>
                <a:ext cx="93240" cy="1174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6">
            <p14:nvContentPartPr>
              <p14:cNvPr id="61" name="筆跡 60">
                <a:extLst>
                  <a:ext uri="{FF2B5EF4-FFF2-40B4-BE49-F238E27FC236}">
                    <a16:creationId xmlns:a16="http://schemas.microsoft.com/office/drawing/2014/main" id="{DCAECB2D-7717-7E23-BAB8-F8C5711E7E9D}"/>
                  </a:ext>
                </a:extLst>
              </p14:cNvPr>
              <p14:cNvContentPartPr/>
              <p14:nvPr/>
            </p14:nvContentPartPr>
            <p14:xfrm>
              <a:off x="7753571" y="2918324"/>
              <a:ext cx="122760" cy="149760"/>
            </p14:xfrm>
          </p:contentPart>
        </mc:Choice>
        <mc:Fallback>
          <p:pic>
            <p:nvPicPr>
              <p:cNvPr id="61" name="筆跡 60">
                <a:extLst>
                  <a:ext uri="{FF2B5EF4-FFF2-40B4-BE49-F238E27FC236}">
                    <a16:creationId xmlns:a16="http://schemas.microsoft.com/office/drawing/2014/main" id="{DCAECB2D-7717-7E23-BAB8-F8C5711E7E9D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7744597" y="2909324"/>
                <a:ext cx="140348" cy="16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8">
            <p14:nvContentPartPr>
              <p14:cNvPr id="62" name="筆跡 61">
                <a:extLst>
                  <a:ext uri="{FF2B5EF4-FFF2-40B4-BE49-F238E27FC236}">
                    <a16:creationId xmlns:a16="http://schemas.microsoft.com/office/drawing/2014/main" id="{22F17411-921F-E07F-22EE-08591D0B94C5}"/>
                  </a:ext>
                </a:extLst>
              </p14:cNvPr>
              <p14:cNvContentPartPr/>
              <p14:nvPr/>
            </p14:nvContentPartPr>
            <p14:xfrm>
              <a:off x="7740611" y="2983124"/>
              <a:ext cx="88920" cy="65160"/>
            </p14:xfrm>
          </p:contentPart>
        </mc:Choice>
        <mc:Fallback>
          <p:pic>
            <p:nvPicPr>
              <p:cNvPr id="62" name="筆跡 61">
                <a:extLst>
                  <a:ext uri="{FF2B5EF4-FFF2-40B4-BE49-F238E27FC236}">
                    <a16:creationId xmlns:a16="http://schemas.microsoft.com/office/drawing/2014/main" id="{22F17411-921F-E07F-22EE-08591D0B94C5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7731611" y="2974124"/>
                <a:ext cx="106560" cy="8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0">
            <p14:nvContentPartPr>
              <p14:cNvPr id="63" name="筆跡 62">
                <a:extLst>
                  <a:ext uri="{FF2B5EF4-FFF2-40B4-BE49-F238E27FC236}">
                    <a16:creationId xmlns:a16="http://schemas.microsoft.com/office/drawing/2014/main" id="{9E52F168-580E-6074-B66F-A7CB3E8A4108}"/>
                  </a:ext>
                </a:extLst>
              </p14:cNvPr>
              <p14:cNvContentPartPr/>
              <p14:nvPr/>
            </p14:nvContentPartPr>
            <p14:xfrm>
              <a:off x="7749971" y="3056204"/>
              <a:ext cx="2520" cy="12960"/>
            </p14:xfrm>
          </p:contentPart>
        </mc:Choice>
        <mc:Fallback>
          <p:pic>
            <p:nvPicPr>
              <p:cNvPr id="63" name="筆跡 62">
                <a:extLst>
                  <a:ext uri="{FF2B5EF4-FFF2-40B4-BE49-F238E27FC236}">
                    <a16:creationId xmlns:a16="http://schemas.microsoft.com/office/drawing/2014/main" id="{9E52F168-580E-6074-B66F-A7CB3E8A4108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7740971" y="3047447"/>
                <a:ext cx="20160" cy="301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2">
            <p14:nvContentPartPr>
              <p14:cNvPr id="64" name="筆跡 63">
                <a:extLst>
                  <a:ext uri="{FF2B5EF4-FFF2-40B4-BE49-F238E27FC236}">
                    <a16:creationId xmlns:a16="http://schemas.microsoft.com/office/drawing/2014/main" id="{CBAA9B19-3FE1-975A-E30F-B487B91720B1}"/>
                  </a:ext>
                </a:extLst>
              </p14:cNvPr>
              <p14:cNvContentPartPr/>
              <p14:nvPr/>
            </p14:nvContentPartPr>
            <p14:xfrm>
              <a:off x="7847891" y="2976644"/>
              <a:ext cx="27720" cy="124560"/>
            </p14:xfrm>
          </p:contentPart>
        </mc:Choice>
        <mc:Fallback>
          <p:pic>
            <p:nvPicPr>
              <p:cNvPr id="64" name="筆跡 63">
                <a:extLst>
                  <a:ext uri="{FF2B5EF4-FFF2-40B4-BE49-F238E27FC236}">
                    <a16:creationId xmlns:a16="http://schemas.microsoft.com/office/drawing/2014/main" id="{CBAA9B19-3FE1-975A-E30F-B487B91720B1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7838891" y="2967644"/>
                <a:ext cx="45360" cy="14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4">
            <p14:nvContentPartPr>
              <p14:cNvPr id="65" name="筆跡 64">
                <a:extLst>
                  <a:ext uri="{FF2B5EF4-FFF2-40B4-BE49-F238E27FC236}">
                    <a16:creationId xmlns:a16="http://schemas.microsoft.com/office/drawing/2014/main" id="{A80351BA-A0EB-5FDD-019E-A4BD709855EE}"/>
                  </a:ext>
                </a:extLst>
              </p14:cNvPr>
              <p14:cNvContentPartPr/>
              <p14:nvPr/>
            </p14:nvContentPartPr>
            <p14:xfrm>
              <a:off x="7823051" y="2964044"/>
              <a:ext cx="43560" cy="631440"/>
            </p14:xfrm>
          </p:contentPart>
        </mc:Choice>
        <mc:Fallback>
          <p:pic>
            <p:nvPicPr>
              <p:cNvPr id="65" name="筆跡 64">
                <a:extLst>
                  <a:ext uri="{FF2B5EF4-FFF2-40B4-BE49-F238E27FC236}">
                    <a16:creationId xmlns:a16="http://schemas.microsoft.com/office/drawing/2014/main" id="{A80351BA-A0EB-5FDD-019E-A4BD709855EE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7814051" y="2955044"/>
                <a:ext cx="61200" cy="64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6">
            <p14:nvContentPartPr>
              <p14:cNvPr id="66" name="筆跡 65">
                <a:extLst>
                  <a:ext uri="{FF2B5EF4-FFF2-40B4-BE49-F238E27FC236}">
                    <a16:creationId xmlns:a16="http://schemas.microsoft.com/office/drawing/2014/main" id="{E86BAC24-08C1-2065-27E4-649B31BC56CD}"/>
                  </a:ext>
                </a:extLst>
              </p14:cNvPr>
              <p14:cNvContentPartPr/>
              <p14:nvPr/>
            </p14:nvContentPartPr>
            <p14:xfrm>
              <a:off x="7828811" y="3266804"/>
              <a:ext cx="65160" cy="812880"/>
            </p14:xfrm>
          </p:contentPart>
        </mc:Choice>
        <mc:Fallback>
          <p:pic>
            <p:nvPicPr>
              <p:cNvPr id="66" name="筆跡 65">
                <a:extLst>
                  <a:ext uri="{FF2B5EF4-FFF2-40B4-BE49-F238E27FC236}">
                    <a16:creationId xmlns:a16="http://schemas.microsoft.com/office/drawing/2014/main" id="{E86BAC24-08C1-2065-27E4-649B31BC56CD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7819811" y="3257804"/>
                <a:ext cx="82800" cy="83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8">
            <p14:nvContentPartPr>
              <p14:cNvPr id="67" name="筆跡 66">
                <a:extLst>
                  <a:ext uri="{FF2B5EF4-FFF2-40B4-BE49-F238E27FC236}">
                    <a16:creationId xmlns:a16="http://schemas.microsoft.com/office/drawing/2014/main" id="{0D82E080-F5A9-EE95-2CAC-AE410C701231}"/>
                  </a:ext>
                </a:extLst>
              </p14:cNvPr>
              <p14:cNvContentPartPr/>
              <p14:nvPr/>
            </p14:nvContentPartPr>
            <p14:xfrm>
              <a:off x="7818731" y="3848204"/>
              <a:ext cx="5040" cy="572760"/>
            </p14:xfrm>
          </p:contentPart>
        </mc:Choice>
        <mc:Fallback>
          <p:pic>
            <p:nvPicPr>
              <p:cNvPr id="67" name="筆跡 66">
                <a:extLst>
                  <a:ext uri="{FF2B5EF4-FFF2-40B4-BE49-F238E27FC236}">
                    <a16:creationId xmlns:a16="http://schemas.microsoft.com/office/drawing/2014/main" id="{0D82E080-F5A9-EE95-2CAC-AE410C701231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7809731" y="3839210"/>
                <a:ext cx="22680" cy="5903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0">
            <p14:nvContentPartPr>
              <p14:cNvPr id="68" name="筆跡 67">
                <a:extLst>
                  <a:ext uri="{FF2B5EF4-FFF2-40B4-BE49-F238E27FC236}">
                    <a16:creationId xmlns:a16="http://schemas.microsoft.com/office/drawing/2014/main" id="{D4B902E9-1017-380C-86B2-2C064A39B640}"/>
                  </a:ext>
                </a:extLst>
              </p14:cNvPr>
              <p14:cNvContentPartPr/>
              <p14:nvPr/>
            </p14:nvContentPartPr>
            <p14:xfrm>
              <a:off x="7816571" y="4139444"/>
              <a:ext cx="20160" cy="514080"/>
            </p14:xfrm>
          </p:contentPart>
        </mc:Choice>
        <mc:Fallback>
          <p:pic>
            <p:nvPicPr>
              <p:cNvPr id="68" name="筆跡 67">
                <a:extLst>
                  <a:ext uri="{FF2B5EF4-FFF2-40B4-BE49-F238E27FC236}">
                    <a16:creationId xmlns:a16="http://schemas.microsoft.com/office/drawing/2014/main" id="{D4B902E9-1017-380C-86B2-2C064A39B640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7807571" y="4130444"/>
                <a:ext cx="37800" cy="53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2">
            <p14:nvContentPartPr>
              <p14:cNvPr id="69" name="筆跡 68">
                <a:extLst>
                  <a:ext uri="{FF2B5EF4-FFF2-40B4-BE49-F238E27FC236}">
                    <a16:creationId xmlns:a16="http://schemas.microsoft.com/office/drawing/2014/main" id="{3E015DE2-B2AE-6EFD-F4A4-90C4F4295C54}"/>
                  </a:ext>
                </a:extLst>
              </p14:cNvPr>
              <p14:cNvContentPartPr/>
              <p14:nvPr/>
            </p14:nvContentPartPr>
            <p14:xfrm>
              <a:off x="7820531" y="4472084"/>
              <a:ext cx="10440" cy="271080"/>
            </p14:xfrm>
          </p:contentPart>
        </mc:Choice>
        <mc:Fallback>
          <p:pic>
            <p:nvPicPr>
              <p:cNvPr id="69" name="筆跡 68">
                <a:extLst>
                  <a:ext uri="{FF2B5EF4-FFF2-40B4-BE49-F238E27FC236}">
                    <a16:creationId xmlns:a16="http://schemas.microsoft.com/office/drawing/2014/main" id="{3E015DE2-B2AE-6EFD-F4A4-90C4F4295C54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7811210" y="4463096"/>
                <a:ext cx="28710" cy="2886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4">
            <p14:nvContentPartPr>
              <p14:cNvPr id="70" name="筆跡 69">
                <a:extLst>
                  <a:ext uri="{FF2B5EF4-FFF2-40B4-BE49-F238E27FC236}">
                    <a16:creationId xmlns:a16="http://schemas.microsoft.com/office/drawing/2014/main" id="{D9E7C048-E309-9124-BB22-9AADF42138C2}"/>
                  </a:ext>
                </a:extLst>
              </p14:cNvPr>
              <p14:cNvContentPartPr/>
              <p14:nvPr/>
            </p14:nvContentPartPr>
            <p14:xfrm>
              <a:off x="7711451" y="3024164"/>
              <a:ext cx="24120" cy="343440"/>
            </p14:xfrm>
          </p:contentPart>
        </mc:Choice>
        <mc:Fallback>
          <p:pic>
            <p:nvPicPr>
              <p:cNvPr id="70" name="筆跡 69">
                <a:extLst>
                  <a:ext uri="{FF2B5EF4-FFF2-40B4-BE49-F238E27FC236}">
                    <a16:creationId xmlns:a16="http://schemas.microsoft.com/office/drawing/2014/main" id="{D9E7C048-E309-9124-BB22-9AADF42138C2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7702315" y="3015164"/>
                <a:ext cx="42027" cy="36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6">
            <p14:nvContentPartPr>
              <p14:cNvPr id="71" name="筆跡 70">
                <a:extLst>
                  <a:ext uri="{FF2B5EF4-FFF2-40B4-BE49-F238E27FC236}">
                    <a16:creationId xmlns:a16="http://schemas.microsoft.com/office/drawing/2014/main" id="{07FFC1FF-0535-90E1-700A-492AFF7D3997}"/>
                  </a:ext>
                </a:extLst>
              </p14:cNvPr>
              <p14:cNvContentPartPr/>
              <p14:nvPr/>
            </p14:nvContentPartPr>
            <p14:xfrm>
              <a:off x="7679411" y="3253844"/>
              <a:ext cx="46080" cy="824400"/>
            </p14:xfrm>
          </p:contentPart>
        </mc:Choice>
        <mc:Fallback>
          <p:pic>
            <p:nvPicPr>
              <p:cNvPr id="71" name="筆跡 70">
                <a:extLst>
                  <a:ext uri="{FF2B5EF4-FFF2-40B4-BE49-F238E27FC236}">
                    <a16:creationId xmlns:a16="http://schemas.microsoft.com/office/drawing/2014/main" id="{07FFC1FF-0535-90E1-700A-492AFF7D3997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7670411" y="3244844"/>
                <a:ext cx="63720" cy="84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8">
            <p14:nvContentPartPr>
              <p14:cNvPr id="72" name="筆跡 71">
                <a:extLst>
                  <a:ext uri="{FF2B5EF4-FFF2-40B4-BE49-F238E27FC236}">
                    <a16:creationId xmlns:a16="http://schemas.microsoft.com/office/drawing/2014/main" id="{6B7CD5DD-BC79-5886-F5F2-E9A35BA95C60}"/>
                  </a:ext>
                </a:extLst>
              </p14:cNvPr>
              <p14:cNvContentPartPr/>
              <p14:nvPr/>
            </p14:nvContentPartPr>
            <p14:xfrm>
              <a:off x="7680491" y="3898964"/>
              <a:ext cx="10080" cy="576000"/>
            </p14:xfrm>
          </p:contentPart>
        </mc:Choice>
        <mc:Fallback>
          <p:pic>
            <p:nvPicPr>
              <p:cNvPr id="72" name="筆跡 71">
                <a:extLst>
                  <a:ext uri="{FF2B5EF4-FFF2-40B4-BE49-F238E27FC236}">
                    <a16:creationId xmlns:a16="http://schemas.microsoft.com/office/drawing/2014/main" id="{6B7CD5DD-BC79-5886-F5F2-E9A35BA95C60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7671491" y="3889964"/>
                <a:ext cx="27720" cy="59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0">
            <p14:nvContentPartPr>
              <p14:cNvPr id="73" name="筆跡 72">
                <a:extLst>
                  <a:ext uri="{FF2B5EF4-FFF2-40B4-BE49-F238E27FC236}">
                    <a16:creationId xmlns:a16="http://schemas.microsoft.com/office/drawing/2014/main" id="{C69913C9-F776-64FC-8C07-C587497C3549}"/>
                  </a:ext>
                </a:extLst>
              </p14:cNvPr>
              <p14:cNvContentPartPr/>
              <p14:nvPr/>
            </p14:nvContentPartPr>
            <p14:xfrm>
              <a:off x="7670051" y="4343204"/>
              <a:ext cx="11880" cy="402480"/>
            </p14:xfrm>
          </p:contentPart>
        </mc:Choice>
        <mc:Fallback>
          <p:pic>
            <p:nvPicPr>
              <p:cNvPr id="73" name="筆跡 72">
                <a:extLst>
                  <a:ext uri="{FF2B5EF4-FFF2-40B4-BE49-F238E27FC236}">
                    <a16:creationId xmlns:a16="http://schemas.microsoft.com/office/drawing/2014/main" id="{C69913C9-F776-64FC-8C07-C587497C3549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7661316" y="4334204"/>
                <a:ext cx="29001" cy="42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2">
            <p14:nvContentPartPr>
              <p14:cNvPr id="74" name="筆跡 73">
                <a:extLst>
                  <a:ext uri="{FF2B5EF4-FFF2-40B4-BE49-F238E27FC236}">
                    <a16:creationId xmlns:a16="http://schemas.microsoft.com/office/drawing/2014/main" id="{5601A472-DE68-7BD8-A3DE-EBD86C7FB8CF}"/>
                  </a:ext>
                </a:extLst>
              </p14:cNvPr>
              <p14:cNvContentPartPr/>
              <p14:nvPr/>
            </p14:nvContentPartPr>
            <p14:xfrm>
              <a:off x="7664291" y="4602764"/>
              <a:ext cx="18360" cy="339480"/>
            </p14:xfrm>
          </p:contentPart>
        </mc:Choice>
        <mc:Fallback>
          <p:pic>
            <p:nvPicPr>
              <p:cNvPr id="74" name="筆跡 73">
                <a:extLst>
                  <a:ext uri="{FF2B5EF4-FFF2-40B4-BE49-F238E27FC236}">
                    <a16:creationId xmlns:a16="http://schemas.microsoft.com/office/drawing/2014/main" id="{5601A472-DE68-7BD8-A3DE-EBD86C7FB8CF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7655291" y="4593754"/>
                <a:ext cx="36000" cy="3571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4">
            <p14:nvContentPartPr>
              <p14:cNvPr id="75" name="筆跡 74">
                <a:extLst>
                  <a:ext uri="{FF2B5EF4-FFF2-40B4-BE49-F238E27FC236}">
                    <a16:creationId xmlns:a16="http://schemas.microsoft.com/office/drawing/2014/main" id="{BB6F0149-7D7A-CEA8-6477-2590C577BD2E}"/>
                  </a:ext>
                </a:extLst>
              </p14:cNvPr>
              <p14:cNvContentPartPr/>
              <p14:nvPr/>
            </p14:nvContentPartPr>
            <p14:xfrm>
              <a:off x="7651331" y="4957724"/>
              <a:ext cx="43560" cy="112320"/>
            </p14:xfrm>
          </p:contentPart>
        </mc:Choice>
        <mc:Fallback>
          <p:pic>
            <p:nvPicPr>
              <p:cNvPr id="75" name="筆跡 74">
                <a:extLst>
                  <a:ext uri="{FF2B5EF4-FFF2-40B4-BE49-F238E27FC236}">
                    <a16:creationId xmlns:a16="http://schemas.microsoft.com/office/drawing/2014/main" id="{BB6F0149-7D7A-CEA8-6477-2590C577BD2E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7642331" y="4948753"/>
                <a:ext cx="61200" cy="1299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6">
            <p14:nvContentPartPr>
              <p14:cNvPr id="76" name="筆跡 75">
                <a:extLst>
                  <a:ext uri="{FF2B5EF4-FFF2-40B4-BE49-F238E27FC236}">
                    <a16:creationId xmlns:a16="http://schemas.microsoft.com/office/drawing/2014/main" id="{A2DC50FE-0E2E-64F5-47F2-2DBCAC5F1BFE}"/>
                  </a:ext>
                </a:extLst>
              </p14:cNvPr>
              <p14:cNvContentPartPr/>
              <p14:nvPr/>
            </p14:nvContentPartPr>
            <p14:xfrm>
              <a:off x="7689851" y="4852604"/>
              <a:ext cx="86040" cy="134640"/>
            </p14:xfrm>
          </p:contentPart>
        </mc:Choice>
        <mc:Fallback>
          <p:pic>
            <p:nvPicPr>
              <p:cNvPr id="76" name="筆跡 75">
                <a:extLst>
                  <a:ext uri="{FF2B5EF4-FFF2-40B4-BE49-F238E27FC236}">
                    <a16:creationId xmlns:a16="http://schemas.microsoft.com/office/drawing/2014/main" id="{A2DC50FE-0E2E-64F5-47F2-2DBCAC5F1BFE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7680851" y="4843604"/>
                <a:ext cx="103680" cy="15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8">
            <p14:nvContentPartPr>
              <p14:cNvPr id="77" name="筆跡 76">
                <a:extLst>
                  <a:ext uri="{FF2B5EF4-FFF2-40B4-BE49-F238E27FC236}">
                    <a16:creationId xmlns:a16="http://schemas.microsoft.com/office/drawing/2014/main" id="{1C7AFAE7-2AEF-634D-4B98-2DED4A1F6E87}"/>
                  </a:ext>
                </a:extLst>
              </p14:cNvPr>
              <p14:cNvContentPartPr/>
              <p14:nvPr/>
            </p14:nvContentPartPr>
            <p14:xfrm>
              <a:off x="7733051" y="4805804"/>
              <a:ext cx="120600" cy="117720"/>
            </p14:xfrm>
          </p:contentPart>
        </mc:Choice>
        <mc:Fallback>
          <p:pic>
            <p:nvPicPr>
              <p:cNvPr id="77" name="筆跡 76">
                <a:extLst>
                  <a:ext uri="{FF2B5EF4-FFF2-40B4-BE49-F238E27FC236}">
                    <a16:creationId xmlns:a16="http://schemas.microsoft.com/office/drawing/2014/main" id="{1C7AFAE7-2AEF-634D-4B98-2DED4A1F6E87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7724051" y="4796804"/>
                <a:ext cx="138240" cy="1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0">
            <p14:nvContentPartPr>
              <p14:cNvPr id="78" name="筆跡 77">
                <a:extLst>
                  <a:ext uri="{FF2B5EF4-FFF2-40B4-BE49-F238E27FC236}">
                    <a16:creationId xmlns:a16="http://schemas.microsoft.com/office/drawing/2014/main" id="{2325E087-0BC1-EA23-EBB1-07F393C78E75}"/>
                  </a:ext>
                </a:extLst>
              </p14:cNvPr>
              <p14:cNvContentPartPr/>
              <p14:nvPr/>
            </p14:nvContentPartPr>
            <p14:xfrm>
              <a:off x="7806491" y="4769804"/>
              <a:ext cx="82800" cy="104400"/>
            </p14:xfrm>
          </p:contentPart>
        </mc:Choice>
        <mc:Fallback>
          <p:pic>
            <p:nvPicPr>
              <p:cNvPr id="78" name="筆跡 77">
                <a:extLst>
                  <a:ext uri="{FF2B5EF4-FFF2-40B4-BE49-F238E27FC236}">
                    <a16:creationId xmlns:a16="http://schemas.microsoft.com/office/drawing/2014/main" id="{2325E087-0BC1-EA23-EBB1-07F393C78E75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7797452" y="4760804"/>
                <a:ext cx="100517" cy="12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2">
            <p14:nvContentPartPr>
              <p14:cNvPr id="79" name="筆跡 78">
                <a:extLst>
                  <a:ext uri="{FF2B5EF4-FFF2-40B4-BE49-F238E27FC236}">
                    <a16:creationId xmlns:a16="http://schemas.microsoft.com/office/drawing/2014/main" id="{7D0CF8BF-75E9-5EB2-45B0-FD324171DA75}"/>
                  </a:ext>
                </a:extLst>
              </p14:cNvPr>
              <p14:cNvContentPartPr/>
              <p14:nvPr/>
            </p14:nvContentPartPr>
            <p14:xfrm>
              <a:off x="7434971" y="3048644"/>
              <a:ext cx="7920" cy="266040"/>
            </p14:xfrm>
          </p:contentPart>
        </mc:Choice>
        <mc:Fallback>
          <p:pic>
            <p:nvPicPr>
              <p:cNvPr id="79" name="筆跡 78">
                <a:extLst>
                  <a:ext uri="{FF2B5EF4-FFF2-40B4-BE49-F238E27FC236}">
                    <a16:creationId xmlns:a16="http://schemas.microsoft.com/office/drawing/2014/main" id="{7D0CF8BF-75E9-5EB2-45B0-FD324171DA75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7425971" y="3039644"/>
                <a:ext cx="25560" cy="28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4">
            <p14:nvContentPartPr>
              <p14:cNvPr id="80" name="筆跡 79">
                <a:extLst>
                  <a:ext uri="{FF2B5EF4-FFF2-40B4-BE49-F238E27FC236}">
                    <a16:creationId xmlns:a16="http://schemas.microsoft.com/office/drawing/2014/main" id="{DC28FB40-C06B-2005-B8EB-CDCB7B32CA93}"/>
                  </a:ext>
                </a:extLst>
              </p14:cNvPr>
              <p14:cNvContentPartPr/>
              <p14:nvPr/>
            </p14:nvContentPartPr>
            <p14:xfrm>
              <a:off x="7437131" y="3099404"/>
              <a:ext cx="32400" cy="936000"/>
            </p14:xfrm>
          </p:contentPart>
        </mc:Choice>
        <mc:Fallback>
          <p:pic>
            <p:nvPicPr>
              <p:cNvPr id="80" name="筆跡 79">
                <a:extLst>
                  <a:ext uri="{FF2B5EF4-FFF2-40B4-BE49-F238E27FC236}">
                    <a16:creationId xmlns:a16="http://schemas.microsoft.com/office/drawing/2014/main" id="{DC28FB40-C06B-2005-B8EB-CDCB7B32CA93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7428030" y="3090404"/>
                <a:ext cx="50238" cy="9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6">
            <p14:nvContentPartPr>
              <p14:cNvPr id="81" name="筆跡 80">
                <a:extLst>
                  <a:ext uri="{FF2B5EF4-FFF2-40B4-BE49-F238E27FC236}">
                    <a16:creationId xmlns:a16="http://schemas.microsoft.com/office/drawing/2014/main" id="{3BC3C60A-25E2-088B-E3FD-4E26FE3AFA51}"/>
                  </a:ext>
                </a:extLst>
              </p14:cNvPr>
              <p14:cNvContentPartPr/>
              <p14:nvPr/>
            </p14:nvContentPartPr>
            <p14:xfrm>
              <a:off x="7434971" y="3756404"/>
              <a:ext cx="10080" cy="995040"/>
            </p14:xfrm>
          </p:contentPart>
        </mc:Choice>
        <mc:Fallback>
          <p:pic>
            <p:nvPicPr>
              <p:cNvPr id="81" name="筆跡 80">
                <a:extLst>
                  <a:ext uri="{FF2B5EF4-FFF2-40B4-BE49-F238E27FC236}">
                    <a16:creationId xmlns:a16="http://schemas.microsoft.com/office/drawing/2014/main" id="{3BC3C60A-25E2-088B-E3FD-4E26FE3AFA51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7425971" y="3747401"/>
                <a:ext cx="27720" cy="10126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8">
            <p14:nvContentPartPr>
              <p14:cNvPr id="82" name="筆跡 81">
                <a:extLst>
                  <a:ext uri="{FF2B5EF4-FFF2-40B4-BE49-F238E27FC236}">
                    <a16:creationId xmlns:a16="http://schemas.microsoft.com/office/drawing/2014/main" id="{D435409F-F486-1B01-771B-3EBB943A3E0D}"/>
                  </a:ext>
                </a:extLst>
              </p14:cNvPr>
              <p14:cNvContentPartPr/>
              <p14:nvPr/>
            </p14:nvContentPartPr>
            <p14:xfrm>
              <a:off x="7416611" y="4581164"/>
              <a:ext cx="10440" cy="436320"/>
            </p14:xfrm>
          </p:contentPart>
        </mc:Choice>
        <mc:Fallback>
          <p:pic>
            <p:nvPicPr>
              <p:cNvPr id="82" name="筆跡 81">
                <a:extLst>
                  <a:ext uri="{FF2B5EF4-FFF2-40B4-BE49-F238E27FC236}">
                    <a16:creationId xmlns:a16="http://schemas.microsoft.com/office/drawing/2014/main" id="{D435409F-F486-1B01-771B-3EBB943A3E0D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7407611" y="4572164"/>
                <a:ext cx="28080" cy="45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0">
            <p14:nvContentPartPr>
              <p14:cNvPr id="83" name="筆跡 82">
                <a:extLst>
                  <a:ext uri="{FF2B5EF4-FFF2-40B4-BE49-F238E27FC236}">
                    <a16:creationId xmlns:a16="http://schemas.microsoft.com/office/drawing/2014/main" id="{4F7C2216-210D-BD38-768A-035345C5483B}"/>
                  </a:ext>
                </a:extLst>
              </p14:cNvPr>
              <p14:cNvContentPartPr/>
              <p14:nvPr/>
            </p14:nvContentPartPr>
            <p14:xfrm>
              <a:off x="7437131" y="4879964"/>
              <a:ext cx="6120" cy="204480"/>
            </p14:xfrm>
          </p:contentPart>
        </mc:Choice>
        <mc:Fallback>
          <p:pic>
            <p:nvPicPr>
              <p:cNvPr id="83" name="筆跡 82">
                <a:extLst>
                  <a:ext uri="{FF2B5EF4-FFF2-40B4-BE49-F238E27FC236}">
                    <a16:creationId xmlns:a16="http://schemas.microsoft.com/office/drawing/2014/main" id="{4F7C2216-210D-BD38-768A-035345C5483B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7428631" y="4870964"/>
                <a:ext cx="22780" cy="22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2">
            <p14:nvContentPartPr>
              <p14:cNvPr id="84" name="筆跡 83">
                <a:extLst>
                  <a:ext uri="{FF2B5EF4-FFF2-40B4-BE49-F238E27FC236}">
                    <a16:creationId xmlns:a16="http://schemas.microsoft.com/office/drawing/2014/main" id="{9F30BF1F-C6C2-C828-E33A-C2B4D4E8A4D9}"/>
                  </a:ext>
                </a:extLst>
              </p14:cNvPr>
              <p14:cNvContentPartPr/>
              <p14:nvPr/>
            </p14:nvContentPartPr>
            <p14:xfrm>
              <a:off x="7451891" y="5066084"/>
              <a:ext cx="86760" cy="16560"/>
            </p14:xfrm>
          </p:contentPart>
        </mc:Choice>
        <mc:Fallback>
          <p:pic>
            <p:nvPicPr>
              <p:cNvPr id="84" name="筆跡 83">
                <a:extLst>
                  <a:ext uri="{FF2B5EF4-FFF2-40B4-BE49-F238E27FC236}">
                    <a16:creationId xmlns:a16="http://schemas.microsoft.com/office/drawing/2014/main" id="{9F30BF1F-C6C2-C828-E33A-C2B4D4E8A4D9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7442891" y="5057084"/>
                <a:ext cx="10440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4">
            <p14:nvContentPartPr>
              <p14:cNvPr id="85" name="筆跡 84">
                <a:extLst>
                  <a:ext uri="{FF2B5EF4-FFF2-40B4-BE49-F238E27FC236}">
                    <a16:creationId xmlns:a16="http://schemas.microsoft.com/office/drawing/2014/main" id="{C55B6110-C45B-88CD-ECA7-FC55500B5CCE}"/>
                  </a:ext>
                </a:extLst>
              </p14:cNvPr>
              <p14:cNvContentPartPr/>
              <p14:nvPr/>
            </p14:nvContentPartPr>
            <p14:xfrm>
              <a:off x="7463411" y="5041244"/>
              <a:ext cx="238320" cy="28800"/>
            </p14:xfrm>
          </p:contentPart>
        </mc:Choice>
        <mc:Fallback>
          <p:pic>
            <p:nvPicPr>
              <p:cNvPr id="85" name="筆跡 84">
                <a:extLst>
                  <a:ext uri="{FF2B5EF4-FFF2-40B4-BE49-F238E27FC236}">
                    <a16:creationId xmlns:a16="http://schemas.microsoft.com/office/drawing/2014/main" id="{C55B6110-C45B-88CD-ECA7-FC55500B5CCE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7454411" y="5032244"/>
                <a:ext cx="25596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6">
            <p14:nvContentPartPr>
              <p14:cNvPr id="86" name="筆跡 85">
                <a:extLst>
                  <a:ext uri="{FF2B5EF4-FFF2-40B4-BE49-F238E27FC236}">
                    <a16:creationId xmlns:a16="http://schemas.microsoft.com/office/drawing/2014/main" id="{FEDA5268-4539-5042-B834-C4C000CDE500}"/>
                  </a:ext>
                </a:extLst>
              </p14:cNvPr>
              <p14:cNvContentPartPr/>
              <p14:nvPr/>
            </p14:nvContentPartPr>
            <p14:xfrm>
              <a:off x="7608131" y="5036924"/>
              <a:ext cx="70920" cy="14400"/>
            </p14:xfrm>
          </p:contentPart>
        </mc:Choice>
        <mc:Fallback>
          <p:pic>
            <p:nvPicPr>
              <p:cNvPr id="86" name="筆跡 85">
                <a:extLst>
                  <a:ext uri="{FF2B5EF4-FFF2-40B4-BE49-F238E27FC236}">
                    <a16:creationId xmlns:a16="http://schemas.microsoft.com/office/drawing/2014/main" id="{FEDA5268-4539-5042-B834-C4C000CDE500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7599131" y="5027924"/>
                <a:ext cx="88560" cy="3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8">
            <p14:nvContentPartPr>
              <p14:cNvPr id="87" name="筆跡 86">
                <a:extLst>
                  <a:ext uri="{FF2B5EF4-FFF2-40B4-BE49-F238E27FC236}">
                    <a16:creationId xmlns:a16="http://schemas.microsoft.com/office/drawing/2014/main" id="{A75F404F-AA50-1AB8-4D06-511339D990D3}"/>
                  </a:ext>
                </a:extLst>
              </p14:cNvPr>
              <p14:cNvContentPartPr/>
              <p14:nvPr/>
            </p14:nvContentPartPr>
            <p14:xfrm>
              <a:off x="7691651" y="4893284"/>
              <a:ext cx="6840" cy="167760"/>
            </p14:xfrm>
          </p:contentPart>
        </mc:Choice>
        <mc:Fallback>
          <p:pic>
            <p:nvPicPr>
              <p:cNvPr id="87" name="筆跡 86">
                <a:extLst>
                  <a:ext uri="{FF2B5EF4-FFF2-40B4-BE49-F238E27FC236}">
                    <a16:creationId xmlns:a16="http://schemas.microsoft.com/office/drawing/2014/main" id="{A75F404F-AA50-1AB8-4D06-511339D990D3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7683101" y="4884284"/>
                <a:ext cx="23598" cy="18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0">
            <p14:nvContentPartPr>
              <p14:cNvPr id="88" name="筆跡 87">
                <a:extLst>
                  <a:ext uri="{FF2B5EF4-FFF2-40B4-BE49-F238E27FC236}">
                    <a16:creationId xmlns:a16="http://schemas.microsoft.com/office/drawing/2014/main" id="{206FEFF7-550F-82E6-1B1E-0880E9960E40}"/>
                  </a:ext>
                </a:extLst>
              </p14:cNvPr>
              <p14:cNvContentPartPr/>
              <p14:nvPr/>
            </p14:nvContentPartPr>
            <p14:xfrm>
              <a:off x="5692571" y="3298844"/>
              <a:ext cx="11520" cy="93240"/>
            </p14:xfrm>
          </p:contentPart>
        </mc:Choice>
        <mc:Fallback>
          <p:pic>
            <p:nvPicPr>
              <p:cNvPr id="88" name="筆跡 87">
                <a:extLst>
                  <a:ext uri="{FF2B5EF4-FFF2-40B4-BE49-F238E27FC236}">
                    <a16:creationId xmlns:a16="http://schemas.microsoft.com/office/drawing/2014/main" id="{206FEFF7-550F-82E6-1B1E-0880E9960E40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5683281" y="3289809"/>
                <a:ext cx="29729" cy="1109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2">
            <p14:nvContentPartPr>
              <p14:cNvPr id="89" name="筆跡 88">
                <a:extLst>
                  <a:ext uri="{FF2B5EF4-FFF2-40B4-BE49-F238E27FC236}">
                    <a16:creationId xmlns:a16="http://schemas.microsoft.com/office/drawing/2014/main" id="{8F712CA5-0815-25A9-609C-84B3A207343D}"/>
                  </a:ext>
                </a:extLst>
              </p14:cNvPr>
              <p14:cNvContentPartPr/>
              <p14:nvPr/>
            </p14:nvContentPartPr>
            <p14:xfrm>
              <a:off x="5258863" y="2053944"/>
              <a:ext cx="101520" cy="2156400"/>
            </p14:xfrm>
          </p:contentPart>
        </mc:Choice>
        <mc:Fallback>
          <p:pic>
            <p:nvPicPr>
              <p:cNvPr id="89" name="筆跡 88">
                <a:extLst>
                  <a:ext uri="{FF2B5EF4-FFF2-40B4-BE49-F238E27FC236}">
                    <a16:creationId xmlns:a16="http://schemas.microsoft.com/office/drawing/2014/main" id="{8F712CA5-0815-25A9-609C-84B3A207343D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5240863" y="2035944"/>
                <a:ext cx="137160" cy="219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4">
            <p14:nvContentPartPr>
              <p14:cNvPr id="90" name="筆跡 89">
                <a:extLst>
                  <a:ext uri="{FF2B5EF4-FFF2-40B4-BE49-F238E27FC236}">
                    <a16:creationId xmlns:a16="http://schemas.microsoft.com/office/drawing/2014/main" id="{E78AA0BA-F891-D0B9-6336-E7BF35C4511A}"/>
                  </a:ext>
                </a:extLst>
              </p14:cNvPr>
              <p14:cNvContentPartPr/>
              <p14:nvPr/>
            </p14:nvContentPartPr>
            <p14:xfrm>
              <a:off x="5067703" y="1930104"/>
              <a:ext cx="343800" cy="499320"/>
            </p14:xfrm>
          </p:contentPart>
        </mc:Choice>
        <mc:Fallback>
          <p:pic>
            <p:nvPicPr>
              <p:cNvPr id="90" name="筆跡 89">
                <a:extLst>
                  <a:ext uri="{FF2B5EF4-FFF2-40B4-BE49-F238E27FC236}">
                    <a16:creationId xmlns:a16="http://schemas.microsoft.com/office/drawing/2014/main" id="{E78AA0BA-F891-D0B9-6336-E7BF35C4511A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5049684" y="1912104"/>
                <a:ext cx="379477" cy="53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6">
            <p14:nvContentPartPr>
              <p14:cNvPr id="91" name="筆跡 90">
                <a:extLst>
                  <a:ext uri="{FF2B5EF4-FFF2-40B4-BE49-F238E27FC236}">
                    <a16:creationId xmlns:a16="http://schemas.microsoft.com/office/drawing/2014/main" id="{B2F2C483-6D92-4656-84F5-29F1C473F83B}"/>
                  </a:ext>
                </a:extLst>
              </p14:cNvPr>
              <p14:cNvContentPartPr/>
              <p14:nvPr/>
            </p14:nvContentPartPr>
            <p14:xfrm>
              <a:off x="5289823" y="4121784"/>
              <a:ext cx="14400" cy="477360"/>
            </p14:xfrm>
          </p:contentPart>
        </mc:Choice>
        <mc:Fallback>
          <p:pic>
            <p:nvPicPr>
              <p:cNvPr id="91" name="筆跡 90">
                <a:extLst>
                  <a:ext uri="{FF2B5EF4-FFF2-40B4-BE49-F238E27FC236}">
                    <a16:creationId xmlns:a16="http://schemas.microsoft.com/office/drawing/2014/main" id="{B2F2C483-6D92-4656-84F5-29F1C473F83B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5272262" y="4103784"/>
                <a:ext cx="49171" cy="51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8">
            <p14:nvContentPartPr>
              <p14:cNvPr id="92" name="筆跡 91">
                <a:extLst>
                  <a:ext uri="{FF2B5EF4-FFF2-40B4-BE49-F238E27FC236}">
                    <a16:creationId xmlns:a16="http://schemas.microsoft.com/office/drawing/2014/main" id="{B03E5D8E-419D-4D2D-5593-1BAE4E82980F}"/>
                  </a:ext>
                </a:extLst>
              </p14:cNvPr>
              <p14:cNvContentPartPr/>
              <p14:nvPr/>
            </p14:nvContentPartPr>
            <p14:xfrm>
              <a:off x="5308903" y="4069584"/>
              <a:ext cx="25560" cy="562320"/>
            </p14:xfrm>
          </p:contentPart>
        </mc:Choice>
        <mc:Fallback>
          <p:pic>
            <p:nvPicPr>
              <p:cNvPr id="92" name="筆跡 91">
                <a:extLst>
                  <a:ext uri="{FF2B5EF4-FFF2-40B4-BE49-F238E27FC236}">
                    <a16:creationId xmlns:a16="http://schemas.microsoft.com/office/drawing/2014/main" id="{B03E5D8E-419D-4D2D-5593-1BAE4E82980F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5290646" y="4051584"/>
                <a:ext cx="61709" cy="59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0">
            <p14:nvContentPartPr>
              <p14:cNvPr id="93" name="筆跡 92">
                <a:extLst>
                  <a:ext uri="{FF2B5EF4-FFF2-40B4-BE49-F238E27FC236}">
                    <a16:creationId xmlns:a16="http://schemas.microsoft.com/office/drawing/2014/main" id="{D0183676-231E-4B31-05FE-8D2E4EE1D439}"/>
                  </a:ext>
                </a:extLst>
              </p14:cNvPr>
              <p14:cNvContentPartPr/>
              <p14:nvPr/>
            </p14:nvContentPartPr>
            <p14:xfrm>
              <a:off x="5297291" y="4652804"/>
              <a:ext cx="5760" cy="7200"/>
            </p14:xfrm>
          </p:contentPart>
        </mc:Choice>
        <mc:Fallback>
          <p:pic>
            <p:nvPicPr>
              <p:cNvPr id="93" name="筆跡 92">
                <a:extLst>
                  <a:ext uri="{FF2B5EF4-FFF2-40B4-BE49-F238E27FC236}">
                    <a16:creationId xmlns:a16="http://schemas.microsoft.com/office/drawing/2014/main" id="{D0183676-231E-4B31-05FE-8D2E4EE1D439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5287691" y="4643804"/>
                <a:ext cx="24576" cy="2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2">
            <p14:nvContentPartPr>
              <p14:cNvPr id="94" name="筆跡 93">
                <a:extLst>
                  <a:ext uri="{FF2B5EF4-FFF2-40B4-BE49-F238E27FC236}">
                    <a16:creationId xmlns:a16="http://schemas.microsoft.com/office/drawing/2014/main" id="{4D6A0DC5-8EE0-8953-71C5-C90A13AF832F}"/>
                  </a:ext>
                </a:extLst>
              </p14:cNvPr>
              <p14:cNvContentPartPr/>
              <p14:nvPr/>
            </p14:nvContentPartPr>
            <p14:xfrm>
              <a:off x="5276411" y="4656044"/>
              <a:ext cx="60480" cy="46440"/>
            </p14:xfrm>
          </p:contentPart>
        </mc:Choice>
        <mc:Fallback>
          <p:pic>
            <p:nvPicPr>
              <p:cNvPr id="94" name="筆跡 93">
                <a:extLst>
                  <a:ext uri="{FF2B5EF4-FFF2-40B4-BE49-F238E27FC236}">
                    <a16:creationId xmlns:a16="http://schemas.microsoft.com/office/drawing/2014/main" id="{4D6A0DC5-8EE0-8953-71C5-C90A13AF832F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5267411" y="4647044"/>
                <a:ext cx="78120" cy="6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4">
            <p14:nvContentPartPr>
              <p14:cNvPr id="95" name="筆跡 94">
                <a:extLst>
                  <a:ext uri="{FF2B5EF4-FFF2-40B4-BE49-F238E27FC236}">
                    <a16:creationId xmlns:a16="http://schemas.microsoft.com/office/drawing/2014/main" id="{B2879B8A-C12B-BF87-8030-9AC56D5237AF}"/>
                  </a:ext>
                </a:extLst>
              </p14:cNvPr>
              <p14:cNvContentPartPr/>
              <p14:nvPr/>
            </p14:nvContentPartPr>
            <p14:xfrm>
              <a:off x="5157251" y="4642364"/>
              <a:ext cx="153360" cy="211680"/>
            </p14:xfrm>
          </p:contentPart>
        </mc:Choice>
        <mc:Fallback>
          <p:pic>
            <p:nvPicPr>
              <p:cNvPr id="95" name="筆跡 94">
                <a:extLst>
                  <a:ext uri="{FF2B5EF4-FFF2-40B4-BE49-F238E27FC236}">
                    <a16:creationId xmlns:a16="http://schemas.microsoft.com/office/drawing/2014/main" id="{B2879B8A-C12B-BF87-8030-9AC56D5237AF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5148251" y="4633364"/>
                <a:ext cx="171000" cy="22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6">
            <p14:nvContentPartPr>
              <p14:cNvPr id="96" name="筆跡 95">
                <a:extLst>
                  <a:ext uri="{FF2B5EF4-FFF2-40B4-BE49-F238E27FC236}">
                    <a16:creationId xmlns:a16="http://schemas.microsoft.com/office/drawing/2014/main" id="{A5F35F5D-C3F2-AEE3-0399-D345E792172F}"/>
                  </a:ext>
                </a:extLst>
              </p14:cNvPr>
              <p14:cNvContentPartPr/>
              <p14:nvPr/>
            </p14:nvContentPartPr>
            <p14:xfrm>
              <a:off x="4577291" y="4735244"/>
              <a:ext cx="673200" cy="924840"/>
            </p14:xfrm>
          </p:contentPart>
        </mc:Choice>
        <mc:Fallback>
          <p:pic>
            <p:nvPicPr>
              <p:cNvPr id="96" name="筆跡 95">
                <a:extLst>
                  <a:ext uri="{FF2B5EF4-FFF2-40B4-BE49-F238E27FC236}">
                    <a16:creationId xmlns:a16="http://schemas.microsoft.com/office/drawing/2014/main" id="{A5F35F5D-C3F2-AEE3-0399-D345E792172F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4568296" y="4726244"/>
                <a:ext cx="690831" cy="9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8">
            <p14:nvContentPartPr>
              <p14:cNvPr id="97" name="筆跡 96">
                <a:extLst>
                  <a:ext uri="{FF2B5EF4-FFF2-40B4-BE49-F238E27FC236}">
                    <a16:creationId xmlns:a16="http://schemas.microsoft.com/office/drawing/2014/main" id="{956CAC87-A5A9-93FB-F2C3-87160FAECFCD}"/>
                  </a:ext>
                </a:extLst>
              </p14:cNvPr>
              <p14:cNvContentPartPr/>
              <p14:nvPr/>
            </p14:nvContentPartPr>
            <p14:xfrm>
              <a:off x="4435451" y="5395484"/>
              <a:ext cx="355680" cy="454320"/>
            </p14:xfrm>
          </p:contentPart>
        </mc:Choice>
        <mc:Fallback>
          <p:pic>
            <p:nvPicPr>
              <p:cNvPr id="97" name="筆跡 96">
                <a:extLst>
                  <a:ext uri="{FF2B5EF4-FFF2-40B4-BE49-F238E27FC236}">
                    <a16:creationId xmlns:a16="http://schemas.microsoft.com/office/drawing/2014/main" id="{956CAC87-A5A9-93FB-F2C3-87160FAECFCD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4426460" y="5386491"/>
                <a:ext cx="373302" cy="4719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0">
            <p14:nvContentPartPr>
              <p14:cNvPr id="98" name="筆跡 97">
                <a:extLst>
                  <a:ext uri="{FF2B5EF4-FFF2-40B4-BE49-F238E27FC236}">
                    <a16:creationId xmlns:a16="http://schemas.microsoft.com/office/drawing/2014/main" id="{CEE6CDD0-7100-F07A-3AEB-95441760A1E7}"/>
                  </a:ext>
                </a:extLst>
              </p14:cNvPr>
              <p14:cNvContentPartPr/>
              <p14:nvPr/>
            </p14:nvContentPartPr>
            <p14:xfrm>
              <a:off x="4122971" y="5726324"/>
              <a:ext cx="412920" cy="509400"/>
            </p14:xfrm>
          </p:contentPart>
        </mc:Choice>
        <mc:Fallback>
          <p:pic>
            <p:nvPicPr>
              <p:cNvPr id="98" name="筆跡 97">
                <a:extLst>
                  <a:ext uri="{FF2B5EF4-FFF2-40B4-BE49-F238E27FC236}">
                    <a16:creationId xmlns:a16="http://schemas.microsoft.com/office/drawing/2014/main" id="{CEE6CDD0-7100-F07A-3AEB-95441760A1E7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4113971" y="5717324"/>
                <a:ext cx="430560" cy="52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2">
            <p14:nvContentPartPr>
              <p14:cNvPr id="99" name="筆跡 98">
                <a:extLst>
                  <a:ext uri="{FF2B5EF4-FFF2-40B4-BE49-F238E27FC236}">
                    <a16:creationId xmlns:a16="http://schemas.microsoft.com/office/drawing/2014/main" id="{14640079-A8DE-EC57-37B0-AAA6BE7519EE}"/>
                  </a:ext>
                </a:extLst>
              </p14:cNvPr>
              <p14:cNvContentPartPr/>
              <p14:nvPr/>
            </p14:nvContentPartPr>
            <p14:xfrm>
              <a:off x="3956651" y="6028004"/>
              <a:ext cx="278280" cy="369720"/>
            </p14:xfrm>
          </p:contentPart>
        </mc:Choice>
        <mc:Fallback>
          <p:pic>
            <p:nvPicPr>
              <p:cNvPr id="99" name="筆跡 98">
                <a:extLst>
                  <a:ext uri="{FF2B5EF4-FFF2-40B4-BE49-F238E27FC236}">
                    <a16:creationId xmlns:a16="http://schemas.microsoft.com/office/drawing/2014/main" id="{14640079-A8DE-EC57-37B0-AAA6BE7519EE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3947663" y="6019004"/>
                <a:ext cx="295897" cy="38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4">
            <p14:nvContentPartPr>
              <p14:cNvPr id="100" name="筆跡 99">
                <a:extLst>
                  <a:ext uri="{FF2B5EF4-FFF2-40B4-BE49-F238E27FC236}">
                    <a16:creationId xmlns:a16="http://schemas.microsoft.com/office/drawing/2014/main" id="{ACCCF416-EBD6-A56C-845A-40E963A94EE4}"/>
                  </a:ext>
                </a:extLst>
              </p14:cNvPr>
              <p14:cNvContentPartPr/>
              <p14:nvPr/>
            </p14:nvContentPartPr>
            <p14:xfrm>
              <a:off x="5042411" y="4614284"/>
              <a:ext cx="250200" cy="381960"/>
            </p14:xfrm>
          </p:contentPart>
        </mc:Choice>
        <mc:Fallback>
          <p:pic>
            <p:nvPicPr>
              <p:cNvPr id="100" name="筆跡 99">
                <a:extLst>
                  <a:ext uri="{FF2B5EF4-FFF2-40B4-BE49-F238E27FC236}">
                    <a16:creationId xmlns:a16="http://schemas.microsoft.com/office/drawing/2014/main" id="{ACCCF416-EBD6-A56C-845A-40E963A94EE4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5033411" y="4605284"/>
                <a:ext cx="267840" cy="39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6">
            <p14:nvContentPartPr>
              <p14:cNvPr id="101" name="筆跡 100">
                <a:extLst>
                  <a:ext uri="{FF2B5EF4-FFF2-40B4-BE49-F238E27FC236}">
                    <a16:creationId xmlns:a16="http://schemas.microsoft.com/office/drawing/2014/main" id="{0571263C-5D1F-00D2-C70E-FA2F8B1B82DA}"/>
                  </a:ext>
                </a:extLst>
              </p14:cNvPr>
              <p14:cNvContentPartPr/>
              <p14:nvPr/>
            </p14:nvContentPartPr>
            <p14:xfrm>
              <a:off x="4978691" y="4618964"/>
              <a:ext cx="365040" cy="477360"/>
            </p14:xfrm>
          </p:contentPart>
        </mc:Choice>
        <mc:Fallback>
          <p:pic>
            <p:nvPicPr>
              <p:cNvPr id="101" name="筆跡 100">
                <a:extLst>
                  <a:ext uri="{FF2B5EF4-FFF2-40B4-BE49-F238E27FC236}">
                    <a16:creationId xmlns:a16="http://schemas.microsoft.com/office/drawing/2014/main" id="{0571263C-5D1F-00D2-C70E-FA2F8B1B82DA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4969691" y="4609957"/>
                <a:ext cx="382680" cy="4950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8">
            <p14:nvContentPartPr>
              <p14:cNvPr id="102" name="筆跡 101">
                <a:extLst>
                  <a:ext uri="{FF2B5EF4-FFF2-40B4-BE49-F238E27FC236}">
                    <a16:creationId xmlns:a16="http://schemas.microsoft.com/office/drawing/2014/main" id="{638BCBA7-9E98-81B1-DF7E-B5455A506006}"/>
                  </a:ext>
                </a:extLst>
              </p14:cNvPr>
              <p14:cNvContentPartPr/>
              <p14:nvPr/>
            </p14:nvContentPartPr>
            <p14:xfrm>
              <a:off x="4779611" y="4843244"/>
              <a:ext cx="425160" cy="536040"/>
            </p14:xfrm>
          </p:contentPart>
        </mc:Choice>
        <mc:Fallback>
          <p:pic>
            <p:nvPicPr>
              <p:cNvPr id="102" name="筆跡 101">
                <a:extLst>
                  <a:ext uri="{FF2B5EF4-FFF2-40B4-BE49-F238E27FC236}">
                    <a16:creationId xmlns:a16="http://schemas.microsoft.com/office/drawing/2014/main" id="{638BCBA7-9E98-81B1-DF7E-B5455A506006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4770611" y="4834250"/>
                <a:ext cx="442800" cy="5536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0">
            <p14:nvContentPartPr>
              <p14:cNvPr id="103" name="筆跡 102">
                <a:extLst>
                  <a:ext uri="{FF2B5EF4-FFF2-40B4-BE49-F238E27FC236}">
                    <a16:creationId xmlns:a16="http://schemas.microsoft.com/office/drawing/2014/main" id="{945C68DA-2CA6-4F56-7DA7-90E950CE3C42}"/>
                  </a:ext>
                </a:extLst>
              </p14:cNvPr>
              <p14:cNvContentPartPr/>
              <p14:nvPr/>
            </p14:nvContentPartPr>
            <p14:xfrm>
              <a:off x="4564691" y="4922444"/>
              <a:ext cx="564120" cy="806040"/>
            </p14:xfrm>
          </p:contentPart>
        </mc:Choice>
        <mc:Fallback>
          <p:pic>
            <p:nvPicPr>
              <p:cNvPr id="103" name="筆跡 102">
                <a:extLst>
                  <a:ext uri="{FF2B5EF4-FFF2-40B4-BE49-F238E27FC236}">
                    <a16:creationId xmlns:a16="http://schemas.microsoft.com/office/drawing/2014/main" id="{945C68DA-2CA6-4F56-7DA7-90E950CE3C42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4555691" y="4913444"/>
                <a:ext cx="581760" cy="82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2">
            <p14:nvContentPartPr>
              <p14:cNvPr id="104" name="筆跡 103">
                <a:extLst>
                  <a:ext uri="{FF2B5EF4-FFF2-40B4-BE49-F238E27FC236}">
                    <a16:creationId xmlns:a16="http://schemas.microsoft.com/office/drawing/2014/main" id="{0C4108FE-6052-28C1-7C91-0659A455463F}"/>
                  </a:ext>
                </a:extLst>
              </p14:cNvPr>
              <p14:cNvContentPartPr/>
              <p14:nvPr/>
            </p14:nvContentPartPr>
            <p14:xfrm>
              <a:off x="4027571" y="5106044"/>
              <a:ext cx="986760" cy="1229040"/>
            </p14:xfrm>
          </p:contentPart>
        </mc:Choice>
        <mc:Fallback>
          <p:pic>
            <p:nvPicPr>
              <p:cNvPr id="104" name="筆跡 103">
                <a:extLst>
                  <a:ext uri="{FF2B5EF4-FFF2-40B4-BE49-F238E27FC236}">
                    <a16:creationId xmlns:a16="http://schemas.microsoft.com/office/drawing/2014/main" id="{0C4108FE-6052-28C1-7C91-0659A455463F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4018571" y="5097044"/>
                <a:ext cx="1004400" cy="124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4">
            <p14:nvContentPartPr>
              <p14:cNvPr id="105" name="筆跡 104">
                <a:extLst>
                  <a:ext uri="{FF2B5EF4-FFF2-40B4-BE49-F238E27FC236}">
                    <a16:creationId xmlns:a16="http://schemas.microsoft.com/office/drawing/2014/main" id="{763B3D2E-925E-4F84-E081-C0AB6F8A0B18}"/>
                  </a:ext>
                </a:extLst>
              </p14:cNvPr>
              <p14:cNvContentPartPr/>
              <p14:nvPr/>
            </p14:nvContentPartPr>
            <p14:xfrm>
              <a:off x="3909131" y="6022244"/>
              <a:ext cx="430200" cy="416520"/>
            </p14:xfrm>
          </p:contentPart>
        </mc:Choice>
        <mc:Fallback>
          <p:pic>
            <p:nvPicPr>
              <p:cNvPr id="105" name="筆跡 104">
                <a:extLst>
                  <a:ext uri="{FF2B5EF4-FFF2-40B4-BE49-F238E27FC236}">
                    <a16:creationId xmlns:a16="http://schemas.microsoft.com/office/drawing/2014/main" id="{763B3D2E-925E-4F84-E081-C0AB6F8A0B18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3900139" y="6013252"/>
                <a:ext cx="447825" cy="4341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6">
            <p14:nvContentPartPr>
              <p14:cNvPr id="106" name="筆跡 105">
                <a:extLst>
                  <a:ext uri="{FF2B5EF4-FFF2-40B4-BE49-F238E27FC236}">
                    <a16:creationId xmlns:a16="http://schemas.microsoft.com/office/drawing/2014/main" id="{F3A6E43B-BB76-2C20-1D65-8B8EA90AD135}"/>
                  </a:ext>
                </a:extLst>
              </p14:cNvPr>
              <p14:cNvContentPartPr/>
              <p14:nvPr/>
            </p14:nvContentPartPr>
            <p14:xfrm>
              <a:off x="5058611" y="4620764"/>
              <a:ext cx="211680" cy="336600"/>
            </p14:xfrm>
          </p:contentPart>
        </mc:Choice>
        <mc:Fallback>
          <p:pic>
            <p:nvPicPr>
              <p:cNvPr id="106" name="筆跡 105">
                <a:extLst>
                  <a:ext uri="{FF2B5EF4-FFF2-40B4-BE49-F238E27FC236}">
                    <a16:creationId xmlns:a16="http://schemas.microsoft.com/office/drawing/2014/main" id="{F3A6E43B-BB76-2C20-1D65-8B8EA90AD135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5040611" y="4602783"/>
                <a:ext cx="247320" cy="3722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8">
            <p14:nvContentPartPr>
              <p14:cNvPr id="107" name="筆跡 106">
                <a:extLst>
                  <a:ext uri="{FF2B5EF4-FFF2-40B4-BE49-F238E27FC236}">
                    <a16:creationId xmlns:a16="http://schemas.microsoft.com/office/drawing/2014/main" id="{0149243B-98FE-0DF4-B357-9563733D277F}"/>
                  </a:ext>
                </a:extLst>
              </p14:cNvPr>
              <p14:cNvContentPartPr/>
              <p14:nvPr/>
            </p14:nvContentPartPr>
            <p14:xfrm>
              <a:off x="4913531" y="4686644"/>
              <a:ext cx="347040" cy="505440"/>
            </p14:xfrm>
          </p:contentPart>
        </mc:Choice>
        <mc:Fallback>
          <p:pic>
            <p:nvPicPr>
              <p:cNvPr id="107" name="筆跡 106">
                <a:extLst>
                  <a:ext uri="{FF2B5EF4-FFF2-40B4-BE49-F238E27FC236}">
                    <a16:creationId xmlns:a16="http://schemas.microsoft.com/office/drawing/2014/main" id="{0149243B-98FE-0DF4-B357-9563733D277F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4895531" y="4668644"/>
                <a:ext cx="382680" cy="54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0">
            <p14:nvContentPartPr>
              <p14:cNvPr id="108" name="筆跡 107">
                <a:extLst>
                  <a:ext uri="{FF2B5EF4-FFF2-40B4-BE49-F238E27FC236}">
                    <a16:creationId xmlns:a16="http://schemas.microsoft.com/office/drawing/2014/main" id="{525C0871-0FC9-7EB6-8336-159A98D89087}"/>
                  </a:ext>
                </a:extLst>
              </p14:cNvPr>
              <p14:cNvContentPartPr/>
              <p14:nvPr/>
            </p14:nvContentPartPr>
            <p14:xfrm>
              <a:off x="4650731" y="4959884"/>
              <a:ext cx="431640" cy="630000"/>
            </p14:xfrm>
          </p:contentPart>
        </mc:Choice>
        <mc:Fallback>
          <p:pic>
            <p:nvPicPr>
              <p:cNvPr id="108" name="筆跡 107">
                <a:extLst>
                  <a:ext uri="{FF2B5EF4-FFF2-40B4-BE49-F238E27FC236}">
                    <a16:creationId xmlns:a16="http://schemas.microsoft.com/office/drawing/2014/main" id="{525C0871-0FC9-7EB6-8336-159A98D89087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4632731" y="4941884"/>
                <a:ext cx="467280" cy="66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2">
            <p14:nvContentPartPr>
              <p14:cNvPr id="109" name="筆跡 108">
                <a:extLst>
                  <a:ext uri="{FF2B5EF4-FFF2-40B4-BE49-F238E27FC236}">
                    <a16:creationId xmlns:a16="http://schemas.microsoft.com/office/drawing/2014/main" id="{B6463949-7468-43DC-721B-36F10A5ECFF3}"/>
                  </a:ext>
                </a:extLst>
              </p14:cNvPr>
              <p14:cNvContentPartPr/>
              <p14:nvPr/>
            </p14:nvContentPartPr>
            <p14:xfrm>
              <a:off x="4435451" y="5334644"/>
              <a:ext cx="418680" cy="526680"/>
            </p14:xfrm>
          </p:contentPart>
        </mc:Choice>
        <mc:Fallback>
          <p:pic>
            <p:nvPicPr>
              <p:cNvPr id="109" name="筆跡 108">
                <a:extLst>
                  <a:ext uri="{FF2B5EF4-FFF2-40B4-BE49-F238E27FC236}">
                    <a16:creationId xmlns:a16="http://schemas.microsoft.com/office/drawing/2014/main" id="{B6463949-7468-43DC-721B-36F10A5ECFF3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4417466" y="5316644"/>
                <a:ext cx="454289" cy="56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4">
            <p14:nvContentPartPr>
              <p14:cNvPr id="110" name="筆跡 109">
                <a:extLst>
                  <a:ext uri="{FF2B5EF4-FFF2-40B4-BE49-F238E27FC236}">
                    <a16:creationId xmlns:a16="http://schemas.microsoft.com/office/drawing/2014/main" id="{CF758D5D-86EC-3067-A706-F570A75F1B15}"/>
                  </a:ext>
                </a:extLst>
              </p14:cNvPr>
              <p14:cNvContentPartPr/>
              <p14:nvPr/>
            </p14:nvContentPartPr>
            <p14:xfrm>
              <a:off x="4034771" y="5657924"/>
              <a:ext cx="558360" cy="731520"/>
            </p14:xfrm>
          </p:contentPart>
        </mc:Choice>
        <mc:Fallback>
          <p:pic>
            <p:nvPicPr>
              <p:cNvPr id="110" name="筆跡 109">
                <a:extLst>
                  <a:ext uri="{FF2B5EF4-FFF2-40B4-BE49-F238E27FC236}">
                    <a16:creationId xmlns:a16="http://schemas.microsoft.com/office/drawing/2014/main" id="{CF758D5D-86EC-3067-A706-F570A75F1B15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4016771" y="5639924"/>
                <a:ext cx="594000" cy="76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6">
            <p14:nvContentPartPr>
              <p14:cNvPr id="111" name="筆跡 110">
                <a:extLst>
                  <a:ext uri="{FF2B5EF4-FFF2-40B4-BE49-F238E27FC236}">
                    <a16:creationId xmlns:a16="http://schemas.microsoft.com/office/drawing/2014/main" id="{EBE446B5-08FD-24F3-B277-831D6809567E}"/>
                  </a:ext>
                </a:extLst>
              </p14:cNvPr>
              <p14:cNvContentPartPr/>
              <p14:nvPr/>
            </p14:nvContentPartPr>
            <p14:xfrm>
              <a:off x="4057451" y="6169124"/>
              <a:ext cx="132480" cy="145080"/>
            </p14:xfrm>
          </p:contentPart>
        </mc:Choice>
        <mc:Fallback>
          <p:pic>
            <p:nvPicPr>
              <p:cNvPr id="111" name="筆跡 110">
                <a:extLst>
                  <a:ext uri="{FF2B5EF4-FFF2-40B4-BE49-F238E27FC236}">
                    <a16:creationId xmlns:a16="http://schemas.microsoft.com/office/drawing/2014/main" id="{EBE446B5-08FD-24F3-B277-831D6809567E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4039500" y="6151124"/>
                <a:ext cx="168023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8">
            <p14:nvContentPartPr>
              <p14:cNvPr id="112" name="筆跡 111">
                <a:extLst>
                  <a:ext uri="{FF2B5EF4-FFF2-40B4-BE49-F238E27FC236}">
                    <a16:creationId xmlns:a16="http://schemas.microsoft.com/office/drawing/2014/main" id="{8995A89E-97A8-E138-2D39-3C8310BBBE3A}"/>
                  </a:ext>
                </a:extLst>
              </p14:cNvPr>
              <p14:cNvContentPartPr/>
              <p14:nvPr/>
            </p14:nvContentPartPr>
            <p14:xfrm>
              <a:off x="3880331" y="6026924"/>
              <a:ext cx="497160" cy="459720"/>
            </p14:xfrm>
          </p:contentPart>
        </mc:Choice>
        <mc:Fallback>
          <p:pic>
            <p:nvPicPr>
              <p:cNvPr id="112" name="筆跡 111">
                <a:extLst>
                  <a:ext uri="{FF2B5EF4-FFF2-40B4-BE49-F238E27FC236}">
                    <a16:creationId xmlns:a16="http://schemas.microsoft.com/office/drawing/2014/main" id="{8995A89E-97A8-E138-2D39-3C8310BBBE3A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3862331" y="6008924"/>
                <a:ext cx="532800" cy="49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0">
            <p14:nvContentPartPr>
              <p14:cNvPr id="113" name="筆跡 112">
                <a:extLst>
                  <a:ext uri="{FF2B5EF4-FFF2-40B4-BE49-F238E27FC236}">
                    <a16:creationId xmlns:a16="http://schemas.microsoft.com/office/drawing/2014/main" id="{4DC2DB18-FD79-C0BF-E3D1-2C4181029E51}"/>
                  </a:ext>
                </a:extLst>
              </p14:cNvPr>
              <p14:cNvContentPartPr/>
              <p14:nvPr/>
            </p14:nvContentPartPr>
            <p14:xfrm>
              <a:off x="3414491" y="6291164"/>
              <a:ext cx="210600" cy="219240"/>
            </p14:xfrm>
          </p:contentPart>
        </mc:Choice>
        <mc:Fallback>
          <p:pic>
            <p:nvPicPr>
              <p:cNvPr id="113" name="筆跡 112">
                <a:extLst>
                  <a:ext uri="{FF2B5EF4-FFF2-40B4-BE49-F238E27FC236}">
                    <a16:creationId xmlns:a16="http://schemas.microsoft.com/office/drawing/2014/main" id="{4DC2DB18-FD79-C0BF-E3D1-2C4181029E51}"/>
                  </a:ext>
                </a:extLst>
              </p:cNvPr>
              <p:cNvPicPr/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3396460" y="6273164"/>
                <a:ext cx="246301" cy="25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2">
            <p14:nvContentPartPr>
              <p14:cNvPr id="114" name="筆跡 113">
                <a:extLst>
                  <a:ext uri="{FF2B5EF4-FFF2-40B4-BE49-F238E27FC236}">
                    <a16:creationId xmlns:a16="http://schemas.microsoft.com/office/drawing/2014/main" id="{A16092E7-AE65-259E-37EE-EA286FC07C9D}"/>
                  </a:ext>
                </a:extLst>
              </p14:cNvPr>
              <p14:cNvContentPartPr/>
              <p14:nvPr/>
            </p14:nvContentPartPr>
            <p14:xfrm>
              <a:off x="2877731" y="6172724"/>
              <a:ext cx="130680" cy="513360"/>
            </p14:xfrm>
          </p:contentPart>
        </mc:Choice>
        <mc:Fallback>
          <p:pic>
            <p:nvPicPr>
              <p:cNvPr id="114" name="筆跡 113">
                <a:extLst>
                  <a:ext uri="{FF2B5EF4-FFF2-40B4-BE49-F238E27FC236}">
                    <a16:creationId xmlns:a16="http://schemas.microsoft.com/office/drawing/2014/main" id="{A16092E7-AE65-259E-37EE-EA286FC07C9D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2859731" y="6154737"/>
                <a:ext cx="166320" cy="5489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4">
            <p14:nvContentPartPr>
              <p14:cNvPr id="115" name="筆跡 114">
                <a:extLst>
                  <a:ext uri="{FF2B5EF4-FFF2-40B4-BE49-F238E27FC236}">
                    <a16:creationId xmlns:a16="http://schemas.microsoft.com/office/drawing/2014/main" id="{A67A6753-01F8-E26D-EE3F-AE0014063EB3}"/>
                  </a:ext>
                </a:extLst>
              </p14:cNvPr>
              <p14:cNvContentPartPr/>
              <p14:nvPr/>
            </p14:nvContentPartPr>
            <p14:xfrm>
              <a:off x="2262851" y="6370004"/>
              <a:ext cx="143280" cy="221760"/>
            </p14:xfrm>
          </p:contentPart>
        </mc:Choice>
        <mc:Fallback>
          <p:pic>
            <p:nvPicPr>
              <p:cNvPr id="115" name="筆跡 114">
                <a:extLst>
                  <a:ext uri="{FF2B5EF4-FFF2-40B4-BE49-F238E27FC236}">
                    <a16:creationId xmlns:a16="http://schemas.microsoft.com/office/drawing/2014/main" id="{A67A6753-01F8-E26D-EE3F-AE0014063EB3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2244851" y="6351975"/>
                <a:ext cx="178920" cy="2574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6">
            <p14:nvContentPartPr>
              <p14:cNvPr id="116" name="筆跡 115">
                <a:extLst>
                  <a:ext uri="{FF2B5EF4-FFF2-40B4-BE49-F238E27FC236}">
                    <a16:creationId xmlns:a16="http://schemas.microsoft.com/office/drawing/2014/main" id="{3E268891-B168-FDA0-F50F-1544D93D4E53}"/>
                  </a:ext>
                </a:extLst>
              </p14:cNvPr>
              <p14:cNvContentPartPr/>
              <p14:nvPr/>
            </p14:nvContentPartPr>
            <p14:xfrm>
              <a:off x="2443931" y="6195044"/>
              <a:ext cx="26640" cy="247320"/>
            </p14:xfrm>
          </p:contentPart>
        </mc:Choice>
        <mc:Fallback>
          <p:pic>
            <p:nvPicPr>
              <p:cNvPr id="116" name="筆跡 115">
                <a:extLst>
                  <a:ext uri="{FF2B5EF4-FFF2-40B4-BE49-F238E27FC236}">
                    <a16:creationId xmlns:a16="http://schemas.microsoft.com/office/drawing/2014/main" id="{3E268891-B168-FDA0-F50F-1544D93D4E53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2425931" y="6177044"/>
                <a:ext cx="62280" cy="28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8">
            <p14:nvContentPartPr>
              <p14:cNvPr id="117" name="筆跡 116">
                <a:extLst>
                  <a:ext uri="{FF2B5EF4-FFF2-40B4-BE49-F238E27FC236}">
                    <a16:creationId xmlns:a16="http://schemas.microsoft.com/office/drawing/2014/main" id="{744AAC63-A478-76B3-B9A3-FB9698929408}"/>
                  </a:ext>
                </a:extLst>
              </p14:cNvPr>
              <p14:cNvContentPartPr/>
              <p14:nvPr/>
            </p14:nvContentPartPr>
            <p14:xfrm>
              <a:off x="2488211" y="6230324"/>
              <a:ext cx="234000" cy="421920"/>
            </p14:xfrm>
          </p:contentPart>
        </mc:Choice>
        <mc:Fallback>
          <p:pic>
            <p:nvPicPr>
              <p:cNvPr id="117" name="筆跡 116">
                <a:extLst>
                  <a:ext uri="{FF2B5EF4-FFF2-40B4-BE49-F238E27FC236}">
                    <a16:creationId xmlns:a16="http://schemas.microsoft.com/office/drawing/2014/main" id="{744AAC63-A478-76B3-B9A3-FB9698929408}"/>
                  </a:ext>
                </a:extLst>
              </p:cNvPr>
              <p:cNvPicPr/>
              <p:nvPr/>
            </p:nvPicPr>
            <p:blipFill>
              <a:blip r:embed="rId229"/>
              <a:stretch>
                <a:fillRect/>
              </a:stretch>
            </p:blipFill>
            <p:spPr>
              <a:xfrm>
                <a:off x="2470183" y="6212324"/>
                <a:ext cx="269695" cy="45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0">
            <p14:nvContentPartPr>
              <p14:cNvPr id="118" name="筆跡 117">
                <a:extLst>
                  <a:ext uri="{FF2B5EF4-FFF2-40B4-BE49-F238E27FC236}">
                    <a16:creationId xmlns:a16="http://schemas.microsoft.com/office/drawing/2014/main" id="{44CE61EC-3DC2-465B-D20C-DAC8B85E99C7}"/>
                  </a:ext>
                </a:extLst>
              </p14:cNvPr>
              <p14:cNvContentPartPr/>
              <p14:nvPr/>
            </p14:nvContentPartPr>
            <p14:xfrm>
              <a:off x="2523491" y="6391244"/>
              <a:ext cx="105120" cy="172800"/>
            </p14:xfrm>
          </p:contentPart>
        </mc:Choice>
        <mc:Fallback>
          <p:pic>
            <p:nvPicPr>
              <p:cNvPr id="118" name="筆跡 117">
                <a:extLst>
                  <a:ext uri="{FF2B5EF4-FFF2-40B4-BE49-F238E27FC236}">
                    <a16:creationId xmlns:a16="http://schemas.microsoft.com/office/drawing/2014/main" id="{44CE61EC-3DC2-465B-D20C-DAC8B85E99C7}"/>
                  </a:ext>
                </a:extLst>
              </p:cNvPr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2505429" y="6373244"/>
                <a:ext cx="140882" cy="20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2">
            <p14:nvContentPartPr>
              <p14:cNvPr id="119" name="筆跡 118">
                <a:extLst>
                  <a:ext uri="{FF2B5EF4-FFF2-40B4-BE49-F238E27FC236}">
                    <a16:creationId xmlns:a16="http://schemas.microsoft.com/office/drawing/2014/main" id="{0AE0F59C-E383-F3F4-F3EA-458C2F537DC1}"/>
                  </a:ext>
                </a:extLst>
              </p14:cNvPr>
              <p14:cNvContentPartPr/>
              <p14:nvPr/>
            </p14:nvContentPartPr>
            <p14:xfrm>
              <a:off x="5538851" y="5384324"/>
              <a:ext cx="2520" cy="12240"/>
            </p14:xfrm>
          </p:contentPart>
        </mc:Choice>
        <mc:Fallback>
          <p:pic>
            <p:nvPicPr>
              <p:cNvPr id="119" name="筆跡 118">
                <a:extLst>
                  <a:ext uri="{FF2B5EF4-FFF2-40B4-BE49-F238E27FC236}">
                    <a16:creationId xmlns:a16="http://schemas.microsoft.com/office/drawing/2014/main" id="{0AE0F59C-E383-F3F4-F3EA-458C2F537DC1}"/>
                  </a:ext>
                </a:extLst>
              </p:cNvPr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5520851" y="5366324"/>
                <a:ext cx="3816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4">
            <p14:nvContentPartPr>
              <p14:cNvPr id="120" name="筆跡 119">
                <a:extLst>
                  <a:ext uri="{FF2B5EF4-FFF2-40B4-BE49-F238E27FC236}">
                    <a16:creationId xmlns:a16="http://schemas.microsoft.com/office/drawing/2014/main" id="{3DCB1523-9A25-2BAA-B46A-2C1BC0B929B8}"/>
                  </a:ext>
                </a:extLst>
              </p14:cNvPr>
              <p14:cNvContentPartPr/>
              <p14:nvPr/>
            </p14:nvContentPartPr>
            <p14:xfrm>
              <a:off x="4801211" y="3569204"/>
              <a:ext cx="2160" cy="360"/>
            </p14:xfrm>
          </p:contentPart>
        </mc:Choice>
        <mc:Fallback>
          <p:pic>
            <p:nvPicPr>
              <p:cNvPr id="120" name="筆跡 119">
                <a:extLst>
                  <a:ext uri="{FF2B5EF4-FFF2-40B4-BE49-F238E27FC236}">
                    <a16:creationId xmlns:a16="http://schemas.microsoft.com/office/drawing/2014/main" id="{3DCB1523-9A25-2BAA-B46A-2C1BC0B929B8}"/>
                  </a:ext>
                </a:extLst>
              </p:cNvPr>
              <p:cNvPicPr/>
              <p:nvPr/>
            </p:nvPicPr>
            <p:blipFill>
              <a:blip r:embed="rId235"/>
              <a:stretch>
                <a:fillRect/>
              </a:stretch>
            </p:blipFill>
            <p:spPr>
              <a:xfrm>
                <a:off x="4783211" y="3551204"/>
                <a:ext cx="378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6">
            <p14:nvContentPartPr>
              <p14:cNvPr id="121" name="筆跡 120">
                <a:extLst>
                  <a:ext uri="{FF2B5EF4-FFF2-40B4-BE49-F238E27FC236}">
                    <a16:creationId xmlns:a16="http://schemas.microsoft.com/office/drawing/2014/main" id="{66B6972F-EB6D-C8E2-7457-4EDB2D4074CE}"/>
                  </a:ext>
                </a:extLst>
              </p14:cNvPr>
              <p14:cNvContentPartPr/>
              <p14:nvPr/>
            </p14:nvContentPartPr>
            <p14:xfrm>
              <a:off x="4835051" y="3533564"/>
              <a:ext cx="17280" cy="78120"/>
            </p14:xfrm>
          </p:contentPart>
        </mc:Choice>
        <mc:Fallback>
          <p:pic>
            <p:nvPicPr>
              <p:cNvPr id="121" name="筆跡 120">
                <a:extLst>
                  <a:ext uri="{FF2B5EF4-FFF2-40B4-BE49-F238E27FC236}">
                    <a16:creationId xmlns:a16="http://schemas.microsoft.com/office/drawing/2014/main" id="{66B6972F-EB6D-C8E2-7457-4EDB2D4074CE}"/>
                  </a:ext>
                </a:extLst>
              </p:cNvPr>
              <p:cNvPicPr/>
              <p:nvPr/>
            </p:nvPicPr>
            <p:blipFill>
              <a:blip r:embed="rId237"/>
              <a:stretch>
                <a:fillRect/>
              </a:stretch>
            </p:blipFill>
            <p:spPr>
              <a:xfrm>
                <a:off x="4817051" y="3515564"/>
                <a:ext cx="52920" cy="11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8">
            <p14:nvContentPartPr>
              <p14:cNvPr id="122" name="筆跡 121">
                <a:extLst>
                  <a:ext uri="{FF2B5EF4-FFF2-40B4-BE49-F238E27FC236}">
                    <a16:creationId xmlns:a16="http://schemas.microsoft.com/office/drawing/2014/main" id="{9A2E4C7D-3D85-F33E-4E58-D351E771672E}"/>
                  </a:ext>
                </a:extLst>
              </p14:cNvPr>
              <p14:cNvContentPartPr/>
              <p14:nvPr/>
            </p14:nvContentPartPr>
            <p14:xfrm>
              <a:off x="4880051" y="5133404"/>
              <a:ext cx="43560" cy="191880"/>
            </p14:xfrm>
          </p:contentPart>
        </mc:Choice>
        <mc:Fallback>
          <p:pic>
            <p:nvPicPr>
              <p:cNvPr id="122" name="筆跡 121">
                <a:extLst>
                  <a:ext uri="{FF2B5EF4-FFF2-40B4-BE49-F238E27FC236}">
                    <a16:creationId xmlns:a16="http://schemas.microsoft.com/office/drawing/2014/main" id="{9A2E4C7D-3D85-F33E-4E58-D351E771672E}"/>
                  </a:ext>
                </a:extLst>
              </p:cNvPr>
              <p:cNvPicPr/>
              <p:nvPr/>
            </p:nvPicPr>
            <p:blipFill>
              <a:blip r:embed="rId239"/>
              <a:stretch>
                <a:fillRect/>
              </a:stretch>
            </p:blipFill>
            <p:spPr>
              <a:xfrm>
                <a:off x="4862051" y="5115404"/>
                <a:ext cx="79200" cy="22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0">
            <p14:nvContentPartPr>
              <p14:cNvPr id="123" name="筆跡 122">
                <a:extLst>
                  <a:ext uri="{FF2B5EF4-FFF2-40B4-BE49-F238E27FC236}">
                    <a16:creationId xmlns:a16="http://schemas.microsoft.com/office/drawing/2014/main" id="{23A03E18-0A0E-0BB7-EE15-2A2696080709}"/>
                  </a:ext>
                </a:extLst>
              </p14:cNvPr>
              <p14:cNvContentPartPr/>
              <p14:nvPr/>
            </p14:nvContentPartPr>
            <p14:xfrm>
              <a:off x="4870331" y="5313764"/>
              <a:ext cx="360" cy="360"/>
            </p14:xfrm>
          </p:contentPart>
        </mc:Choice>
        <mc:Fallback>
          <p:pic>
            <p:nvPicPr>
              <p:cNvPr id="123" name="筆跡 122">
                <a:extLst>
                  <a:ext uri="{FF2B5EF4-FFF2-40B4-BE49-F238E27FC236}">
                    <a16:creationId xmlns:a16="http://schemas.microsoft.com/office/drawing/2014/main" id="{23A03E18-0A0E-0BB7-EE15-2A2696080709}"/>
                  </a:ext>
                </a:extLst>
              </p:cNvPr>
              <p:cNvPicPr/>
              <p:nvPr/>
            </p:nvPicPr>
            <p:blipFill>
              <a:blip r:embed="rId241"/>
              <a:stretch>
                <a:fillRect/>
              </a:stretch>
            </p:blipFill>
            <p:spPr>
              <a:xfrm>
                <a:off x="4852331" y="5295764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2">
            <p14:nvContentPartPr>
              <p14:cNvPr id="124" name="筆跡 123">
                <a:extLst>
                  <a:ext uri="{FF2B5EF4-FFF2-40B4-BE49-F238E27FC236}">
                    <a16:creationId xmlns:a16="http://schemas.microsoft.com/office/drawing/2014/main" id="{35E33897-D2D0-D269-C7BF-1B5F408CFE52}"/>
                  </a:ext>
                </a:extLst>
              </p14:cNvPr>
              <p14:cNvContentPartPr/>
              <p14:nvPr/>
            </p14:nvContentPartPr>
            <p14:xfrm>
              <a:off x="4849091" y="5309084"/>
              <a:ext cx="3960" cy="15480"/>
            </p14:xfrm>
          </p:contentPart>
        </mc:Choice>
        <mc:Fallback>
          <p:pic>
            <p:nvPicPr>
              <p:cNvPr id="124" name="筆跡 123">
                <a:extLst>
                  <a:ext uri="{FF2B5EF4-FFF2-40B4-BE49-F238E27FC236}">
                    <a16:creationId xmlns:a16="http://schemas.microsoft.com/office/drawing/2014/main" id="{35E33897-D2D0-D269-C7BF-1B5F408CFE52}"/>
                  </a:ext>
                </a:extLst>
              </p:cNvPr>
              <p:cNvPicPr/>
              <p:nvPr/>
            </p:nvPicPr>
            <p:blipFill>
              <a:blip r:embed="rId243"/>
              <a:stretch>
                <a:fillRect/>
              </a:stretch>
            </p:blipFill>
            <p:spPr>
              <a:xfrm>
                <a:off x="4829291" y="5291084"/>
                <a:ext cx="43164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4">
            <p14:nvContentPartPr>
              <p14:cNvPr id="125" name="筆跡 124">
                <a:extLst>
                  <a:ext uri="{FF2B5EF4-FFF2-40B4-BE49-F238E27FC236}">
                    <a16:creationId xmlns:a16="http://schemas.microsoft.com/office/drawing/2014/main" id="{084DCFD5-7884-E110-1048-065C5F749306}"/>
                  </a:ext>
                </a:extLst>
              </p14:cNvPr>
              <p14:cNvContentPartPr/>
              <p14:nvPr/>
            </p14:nvContentPartPr>
            <p14:xfrm>
              <a:off x="4841171" y="5324924"/>
              <a:ext cx="75960" cy="18000"/>
            </p14:xfrm>
          </p:contentPart>
        </mc:Choice>
        <mc:Fallback>
          <p:pic>
            <p:nvPicPr>
              <p:cNvPr id="125" name="筆跡 124">
                <a:extLst>
                  <a:ext uri="{FF2B5EF4-FFF2-40B4-BE49-F238E27FC236}">
                    <a16:creationId xmlns:a16="http://schemas.microsoft.com/office/drawing/2014/main" id="{084DCFD5-7884-E110-1048-065C5F749306}"/>
                  </a:ext>
                </a:extLst>
              </p:cNvPr>
              <p:cNvPicPr/>
              <p:nvPr/>
            </p:nvPicPr>
            <p:blipFill>
              <a:blip r:embed="rId245"/>
              <a:stretch>
                <a:fillRect/>
              </a:stretch>
            </p:blipFill>
            <p:spPr>
              <a:xfrm>
                <a:off x="4823171" y="5306924"/>
                <a:ext cx="111600" cy="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6">
            <p14:nvContentPartPr>
              <p14:cNvPr id="126" name="筆跡 125">
                <a:extLst>
                  <a:ext uri="{FF2B5EF4-FFF2-40B4-BE49-F238E27FC236}">
                    <a16:creationId xmlns:a16="http://schemas.microsoft.com/office/drawing/2014/main" id="{031292CC-BA37-0297-46A9-E93AA26C8680}"/>
                  </a:ext>
                </a:extLst>
              </p14:cNvPr>
              <p14:cNvContentPartPr/>
              <p14:nvPr/>
            </p14:nvContentPartPr>
            <p14:xfrm>
              <a:off x="4794371" y="3589364"/>
              <a:ext cx="22680" cy="1080"/>
            </p14:xfrm>
          </p:contentPart>
        </mc:Choice>
        <mc:Fallback>
          <p:pic>
            <p:nvPicPr>
              <p:cNvPr id="126" name="筆跡 125">
                <a:extLst>
                  <a:ext uri="{FF2B5EF4-FFF2-40B4-BE49-F238E27FC236}">
                    <a16:creationId xmlns:a16="http://schemas.microsoft.com/office/drawing/2014/main" id="{031292CC-BA37-0297-46A9-E93AA26C8680}"/>
                  </a:ext>
                </a:extLst>
              </p:cNvPr>
              <p:cNvPicPr/>
              <p:nvPr/>
            </p:nvPicPr>
            <p:blipFill>
              <a:blip r:embed="rId247"/>
              <a:stretch>
                <a:fillRect/>
              </a:stretch>
            </p:blipFill>
            <p:spPr>
              <a:xfrm>
                <a:off x="4776371" y="3571364"/>
                <a:ext cx="5832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8">
            <p14:nvContentPartPr>
              <p14:cNvPr id="127" name="筆跡 126">
                <a:extLst>
                  <a:ext uri="{FF2B5EF4-FFF2-40B4-BE49-F238E27FC236}">
                    <a16:creationId xmlns:a16="http://schemas.microsoft.com/office/drawing/2014/main" id="{ADDF5C9A-6648-10CB-6B6C-82E176D5AF78}"/>
                  </a:ext>
                </a:extLst>
              </p14:cNvPr>
              <p14:cNvContentPartPr/>
              <p14:nvPr/>
            </p14:nvContentPartPr>
            <p14:xfrm>
              <a:off x="4941251" y="3557324"/>
              <a:ext cx="7920" cy="2520"/>
            </p14:xfrm>
          </p:contentPart>
        </mc:Choice>
        <mc:Fallback>
          <p:pic>
            <p:nvPicPr>
              <p:cNvPr id="127" name="筆跡 126">
                <a:extLst>
                  <a:ext uri="{FF2B5EF4-FFF2-40B4-BE49-F238E27FC236}">
                    <a16:creationId xmlns:a16="http://schemas.microsoft.com/office/drawing/2014/main" id="{ADDF5C9A-6648-10CB-6B6C-82E176D5AF78}"/>
                  </a:ext>
                </a:extLst>
              </p:cNvPr>
              <p:cNvPicPr/>
              <p:nvPr/>
            </p:nvPicPr>
            <p:blipFill>
              <a:blip r:embed="rId249"/>
              <a:stretch>
                <a:fillRect/>
              </a:stretch>
            </p:blipFill>
            <p:spPr>
              <a:xfrm>
                <a:off x="4923251" y="3539324"/>
                <a:ext cx="4356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0">
            <p14:nvContentPartPr>
              <p14:cNvPr id="128" name="筆跡 127">
                <a:extLst>
                  <a:ext uri="{FF2B5EF4-FFF2-40B4-BE49-F238E27FC236}">
                    <a16:creationId xmlns:a16="http://schemas.microsoft.com/office/drawing/2014/main" id="{D61880BE-709A-B320-9846-55D2DED4E22D}"/>
                  </a:ext>
                </a:extLst>
              </p14:cNvPr>
              <p14:cNvContentPartPr/>
              <p14:nvPr/>
            </p14:nvContentPartPr>
            <p14:xfrm>
              <a:off x="4861331" y="3544724"/>
              <a:ext cx="360" cy="360"/>
            </p14:xfrm>
          </p:contentPart>
        </mc:Choice>
        <mc:Fallback>
          <p:pic>
            <p:nvPicPr>
              <p:cNvPr id="128" name="筆跡 127">
                <a:extLst>
                  <a:ext uri="{FF2B5EF4-FFF2-40B4-BE49-F238E27FC236}">
                    <a16:creationId xmlns:a16="http://schemas.microsoft.com/office/drawing/2014/main" id="{D61880BE-709A-B320-9846-55D2DED4E22D}"/>
                  </a:ext>
                </a:extLst>
              </p:cNvPr>
              <p:cNvPicPr/>
              <p:nvPr/>
            </p:nvPicPr>
            <p:blipFill>
              <a:blip r:embed="rId251"/>
              <a:stretch>
                <a:fillRect/>
              </a:stretch>
            </p:blipFill>
            <p:spPr>
              <a:xfrm>
                <a:off x="4843331" y="3526724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2">
            <p14:nvContentPartPr>
              <p14:cNvPr id="129" name="筆跡 128">
                <a:extLst>
                  <a:ext uri="{FF2B5EF4-FFF2-40B4-BE49-F238E27FC236}">
                    <a16:creationId xmlns:a16="http://schemas.microsoft.com/office/drawing/2014/main" id="{482713F2-FB5B-100A-60A7-EA4F008D1D9F}"/>
                  </a:ext>
                </a:extLst>
              </p14:cNvPr>
              <p14:cNvContentPartPr/>
              <p14:nvPr/>
            </p14:nvContentPartPr>
            <p14:xfrm>
              <a:off x="4846211" y="3531764"/>
              <a:ext cx="321480" cy="31320"/>
            </p14:xfrm>
          </p:contentPart>
        </mc:Choice>
        <mc:Fallback>
          <p:pic>
            <p:nvPicPr>
              <p:cNvPr id="129" name="筆跡 128">
                <a:extLst>
                  <a:ext uri="{FF2B5EF4-FFF2-40B4-BE49-F238E27FC236}">
                    <a16:creationId xmlns:a16="http://schemas.microsoft.com/office/drawing/2014/main" id="{482713F2-FB5B-100A-60A7-EA4F008D1D9F}"/>
                  </a:ext>
                </a:extLst>
              </p:cNvPr>
              <p:cNvPicPr/>
              <p:nvPr/>
            </p:nvPicPr>
            <p:blipFill>
              <a:blip r:embed="rId253"/>
              <a:stretch>
                <a:fillRect/>
              </a:stretch>
            </p:blipFill>
            <p:spPr>
              <a:xfrm>
                <a:off x="4828191" y="3513764"/>
                <a:ext cx="35716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4">
            <p14:nvContentPartPr>
              <p14:cNvPr id="130" name="筆跡 129">
                <a:extLst>
                  <a:ext uri="{FF2B5EF4-FFF2-40B4-BE49-F238E27FC236}">
                    <a16:creationId xmlns:a16="http://schemas.microsoft.com/office/drawing/2014/main" id="{1972BCD1-B5A3-5A46-62E9-1640A56A2B57}"/>
                  </a:ext>
                </a:extLst>
              </p14:cNvPr>
              <p14:cNvContentPartPr/>
              <p14:nvPr/>
            </p14:nvContentPartPr>
            <p14:xfrm>
              <a:off x="5034131" y="3516644"/>
              <a:ext cx="696600" cy="56880"/>
            </p14:xfrm>
          </p:contentPart>
        </mc:Choice>
        <mc:Fallback>
          <p:pic>
            <p:nvPicPr>
              <p:cNvPr id="130" name="筆跡 129">
                <a:extLst>
                  <a:ext uri="{FF2B5EF4-FFF2-40B4-BE49-F238E27FC236}">
                    <a16:creationId xmlns:a16="http://schemas.microsoft.com/office/drawing/2014/main" id="{1972BCD1-B5A3-5A46-62E9-1640A56A2B57}"/>
                  </a:ext>
                </a:extLst>
              </p:cNvPr>
              <p:cNvPicPr/>
              <p:nvPr/>
            </p:nvPicPr>
            <p:blipFill>
              <a:blip r:embed="rId255"/>
              <a:stretch>
                <a:fillRect/>
              </a:stretch>
            </p:blipFill>
            <p:spPr>
              <a:xfrm>
                <a:off x="5016131" y="3498757"/>
                <a:ext cx="732240" cy="922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6">
            <p14:nvContentPartPr>
              <p14:cNvPr id="131" name="筆跡 130">
                <a:extLst>
                  <a:ext uri="{FF2B5EF4-FFF2-40B4-BE49-F238E27FC236}">
                    <a16:creationId xmlns:a16="http://schemas.microsoft.com/office/drawing/2014/main" id="{8DC7CF8B-AA58-2C93-BF48-09CD1E9F1173}"/>
                  </a:ext>
                </a:extLst>
              </p14:cNvPr>
              <p14:cNvContentPartPr/>
              <p14:nvPr/>
            </p14:nvContentPartPr>
            <p14:xfrm>
              <a:off x="6557651" y="3595484"/>
              <a:ext cx="183600" cy="32400"/>
            </p14:xfrm>
          </p:contentPart>
        </mc:Choice>
        <mc:Fallback>
          <p:pic>
            <p:nvPicPr>
              <p:cNvPr id="131" name="筆跡 130">
                <a:extLst>
                  <a:ext uri="{FF2B5EF4-FFF2-40B4-BE49-F238E27FC236}">
                    <a16:creationId xmlns:a16="http://schemas.microsoft.com/office/drawing/2014/main" id="{8DC7CF8B-AA58-2C93-BF48-09CD1E9F1173}"/>
                  </a:ext>
                </a:extLst>
              </p:cNvPr>
              <p:cNvPicPr/>
              <p:nvPr/>
            </p:nvPicPr>
            <p:blipFill>
              <a:blip r:embed="rId257"/>
              <a:stretch>
                <a:fillRect/>
              </a:stretch>
            </p:blipFill>
            <p:spPr>
              <a:xfrm>
                <a:off x="6539651" y="3577484"/>
                <a:ext cx="219240" cy="6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8">
            <p14:nvContentPartPr>
              <p14:cNvPr id="132" name="筆跡 131">
                <a:extLst>
                  <a:ext uri="{FF2B5EF4-FFF2-40B4-BE49-F238E27FC236}">
                    <a16:creationId xmlns:a16="http://schemas.microsoft.com/office/drawing/2014/main" id="{76114AA9-72B1-81C9-1D38-B3C7A8E759B2}"/>
                  </a:ext>
                </a:extLst>
              </p14:cNvPr>
              <p14:cNvContentPartPr/>
              <p14:nvPr/>
            </p14:nvContentPartPr>
            <p14:xfrm>
              <a:off x="6648731" y="3646604"/>
              <a:ext cx="360" cy="360"/>
            </p14:xfrm>
          </p:contentPart>
        </mc:Choice>
        <mc:Fallback>
          <p:pic>
            <p:nvPicPr>
              <p:cNvPr id="132" name="筆跡 131">
                <a:extLst>
                  <a:ext uri="{FF2B5EF4-FFF2-40B4-BE49-F238E27FC236}">
                    <a16:creationId xmlns:a16="http://schemas.microsoft.com/office/drawing/2014/main" id="{76114AA9-72B1-81C9-1D38-B3C7A8E759B2}"/>
                  </a:ext>
                </a:extLst>
              </p:cNvPr>
              <p:cNvPicPr/>
              <p:nvPr/>
            </p:nvPicPr>
            <p:blipFill>
              <a:blip r:embed="rId251"/>
              <a:stretch>
                <a:fillRect/>
              </a:stretch>
            </p:blipFill>
            <p:spPr>
              <a:xfrm>
                <a:off x="6630731" y="3628604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9">
            <p14:nvContentPartPr>
              <p14:cNvPr id="133" name="筆跡 132">
                <a:extLst>
                  <a:ext uri="{FF2B5EF4-FFF2-40B4-BE49-F238E27FC236}">
                    <a16:creationId xmlns:a16="http://schemas.microsoft.com/office/drawing/2014/main" id="{BE4F2065-2305-31EC-C92F-5A118B5BCFFF}"/>
                  </a:ext>
                </a:extLst>
              </p14:cNvPr>
              <p14:cNvContentPartPr/>
              <p14:nvPr/>
            </p14:nvContentPartPr>
            <p14:xfrm>
              <a:off x="6712091" y="3635084"/>
              <a:ext cx="1800" cy="2160"/>
            </p14:xfrm>
          </p:contentPart>
        </mc:Choice>
        <mc:Fallback>
          <p:pic>
            <p:nvPicPr>
              <p:cNvPr id="133" name="筆跡 132">
                <a:extLst>
                  <a:ext uri="{FF2B5EF4-FFF2-40B4-BE49-F238E27FC236}">
                    <a16:creationId xmlns:a16="http://schemas.microsoft.com/office/drawing/2014/main" id="{BE4F2065-2305-31EC-C92F-5A118B5BCFFF}"/>
                  </a:ext>
                </a:extLst>
              </p:cNvPr>
              <p:cNvPicPr/>
              <p:nvPr/>
            </p:nvPicPr>
            <p:blipFill>
              <a:blip r:embed="rId260"/>
              <a:stretch>
                <a:fillRect/>
              </a:stretch>
            </p:blipFill>
            <p:spPr>
              <a:xfrm>
                <a:off x="6694091" y="3619655"/>
                <a:ext cx="37440" cy="327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1">
            <p14:nvContentPartPr>
              <p14:cNvPr id="134" name="筆跡 133">
                <a:extLst>
                  <a:ext uri="{FF2B5EF4-FFF2-40B4-BE49-F238E27FC236}">
                    <a16:creationId xmlns:a16="http://schemas.microsoft.com/office/drawing/2014/main" id="{31468615-201B-4224-02AE-31CECA2D7354}"/>
                  </a:ext>
                </a:extLst>
              </p14:cNvPr>
              <p14:cNvContentPartPr/>
              <p14:nvPr/>
            </p14:nvContentPartPr>
            <p14:xfrm>
              <a:off x="6684371" y="3637604"/>
              <a:ext cx="322200" cy="43560"/>
            </p14:xfrm>
          </p:contentPart>
        </mc:Choice>
        <mc:Fallback>
          <p:pic>
            <p:nvPicPr>
              <p:cNvPr id="134" name="筆跡 133">
                <a:extLst>
                  <a:ext uri="{FF2B5EF4-FFF2-40B4-BE49-F238E27FC236}">
                    <a16:creationId xmlns:a16="http://schemas.microsoft.com/office/drawing/2014/main" id="{31468615-201B-4224-02AE-31CECA2D7354}"/>
                  </a:ext>
                </a:extLst>
              </p:cNvPr>
              <p:cNvPicPr/>
              <p:nvPr/>
            </p:nvPicPr>
            <p:blipFill>
              <a:blip r:embed="rId262"/>
              <a:stretch>
                <a:fillRect/>
              </a:stretch>
            </p:blipFill>
            <p:spPr>
              <a:xfrm>
                <a:off x="6666371" y="3619454"/>
                <a:ext cx="357840" cy="794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3">
            <p14:nvContentPartPr>
              <p14:cNvPr id="135" name="筆跡 134">
                <a:extLst>
                  <a:ext uri="{FF2B5EF4-FFF2-40B4-BE49-F238E27FC236}">
                    <a16:creationId xmlns:a16="http://schemas.microsoft.com/office/drawing/2014/main" id="{971E1DA5-46AA-4992-D42B-8E7DC917084D}"/>
                  </a:ext>
                </a:extLst>
              </p14:cNvPr>
              <p14:cNvContentPartPr/>
              <p14:nvPr/>
            </p14:nvContentPartPr>
            <p14:xfrm>
              <a:off x="7008011" y="3676484"/>
              <a:ext cx="360" cy="360"/>
            </p14:xfrm>
          </p:contentPart>
        </mc:Choice>
        <mc:Fallback>
          <p:pic>
            <p:nvPicPr>
              <p:cNvPr id="135" name="筆跡 134">
                <a:extLst>
                  <a:ext uri="{FF2B5EF4-FFF2-40B4-BE49-F238E27FC236}">
                    <a16:creationId xmlns:a16="http://schemas.microsoft.com/office/drawing/2014/main" id="{971E1DA5-46AA-4992-D42B-8E7DC917084D}"/>
                  </a:ext>
                </a:extLst>
              </p:cNvPr>
              <p:cNvPicPr/>
              <p:nvPr/>
            </p:nvPicPr>
            <p:blipFill>
              <a:blip r:embed="rId251"/>
              <a:stretch>
                <a:fillRect/>
              </a:stretch>
            </p:blipFill>
            <p:spPr>
              <a:xfrm>
                <a:off x="6990011" y="3658484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4">
            <p14:nvContentPartPr>
              <p14:cNvPr id="136" name="筆跡 135">
                <a:extLst>
                  <a:ext uri="{FF2B5EF4-FFF2-40B4-BE49-F238E27FC236}">
                    <a16:creationId xmlns:a16="http://schemas.microsoft.com/office/drawing/2014/main" id="{05963CE1-8232-C22B-5C94-83CC37FAB286}"/>
                  </a:ext>
                </a:extLst>
              </p14:cNvPr>
              <p14:cNvContentPartPr/>
              <p14:nvPr/>
            </p14:nvContentPartPr>
            <p14:xfrm>
              <a:off x="7015211" y="3674684"/>
              <a:ext cx="19080" cy="9720"/>
            </p14:xfrm>
          </p:contentPart>
        </mc:Choice>
        <mc:Fallback>
          <p:pic>
            <p:nvPicPr>
              <p:cNvPr id="136" name="筆跡 135">
                <a:extLst>
                  <a:ext uri="{FF2B5EF4-FFF2-40B4-BE49-F238E27FC236}">
                    <a16:creationId xmlns:a16="http://schemas.microsoft.com/office/drawing/2014/main" id="{05963CE1-8232-C22B-5C94-83CC37FAB286}"/>
                  </a:ext>
                </a:extLst>
              </p:cNvPr>
              <p:cNvPicPr/>
              <p:nvPr/>
            </p:nvPicPr>
            <p:blipFill>
              <a:blip r:embed="rId265"/>
              <a:stretch>
                <a:fillRect/>
              </a:stretch>
            </p:blipFill>
            <p:spPr>
              <a:xfrm>
                <a:off x="6997211" y="3656684"/>
                <a:ext cx="5472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6">
            <p14:nvContentPartPr>
              <p14:cNvPr id="137" name="筆跡 136">
                <a:extLst>
                  <a:ext uri="{FF2B5EF4-FFF2-40B4-BE49-F238E27FC236}">
                    <a16:creationId xmlns:a16="http://schemas.microsoft.com/office/drawing/2014/main" id="{8F465194-A055-87DF-0768-EA814ADC1841}"/>
                  </a:ext>
                </a:extLst>
              </p14:cNvPr>
              <p14:cNvContentPartPr/>
              <p14:nvPr/>
            </p14:nvContentPartPr>
            <p14:xfrm>
              <a:off x="7089731" y="3650204"/>
              <a:ext cx="360" cy="360"/>
            </p14:xfrm>
          </p:contentPart>
        </mc:Choice>
        <mc:Fallback>
          <p:pic>
            <p:nvPicPr>
              <p:cNvPr id="137" name="筆跡 136">
                <a:extLst>
                  <a:ext uri="{FF2B5EF4-FFF2-40B4-BE49-F238E27FC236}">
                    <a16:creationId xmlns:a16="http://schemas.microsoft.com/office/drawing/2014/main" id="{8F465194-A055-87DF-0768-EA814ADC1841}"/>
                  </a:ext>
                </a:extLst>
              </p:cNvPr>
              <p:cNvPicPr/>
              <p:nvPr/>
            </p:nvPicPr>
            <p:blipFill>
              <a:blip r:embed="rId251"/>
              <a:stretch>
                <a:fillRect/>
              </a:stretch>
            </p:blipFill>
            <p:spPr>
              <a:xfrm>
                <a:off x="7071731" y="3632204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7">
            <p14:nvContentPartPr>
              <p14:cNvPr id="138" name="筆跡 137">
                <a:extLst>
                  <a:ext uri="{FF2B5EF4-FFF2-40B4-BE49-F238E27FC236}">
                    <a16:creationId xmlns:a16="http://schemas.microsoft.com/office/drawing/2014/main" id="{4F0A070C-C39E-391C-13B1-5996DDFB880E}"/>
                  </a:ext>
                </a:extLst>
              </p14:cNvPr>
              <p14:cNvContentPartPr/>
              <p14:nvPr/>
            </p14:nvContentPartPr>
            <p14:xfrm>
              <a:off x="7046531" y="3672884"/>
              <a:ext cx="24840" cy="42840"/>
            </p14:xfrm>
          </p:contentPart>
        </mc:Choice>
        <mc:Fallback>
          <p:pic>
            <p:nvPicPr>
              <p:cNvPr id="138" name="筆跡 137">
                <a:extLst>
                  <a:ext uri="{FF2B5EF4-FFF2-40B4-BE49-F238E27FC236}">
                    <a16:creationId xmlns:a16="http://schemas.microsoft.com/office/drawing/2014/main" id="{4F0A070C-C39E-391C-13B1-5996DDFB880E}"/>
                  </a:ext>
                </a:extLst>
              </p:cNvPr>
              <p:cNvPicPr/>
              <p:nvPr/>
            </p:nvPicPr>
            <p:blipFill>
              <a:blip r:embed="rId268"/>
              <a:stretch>
                <a:fillRect/>
              </a:stretch>
            </p:blipFill>
            <p:spPr>
              <a:xfrm>
                <a:off x="7028531" y="3654884"/>
                <a:ext cx="60480" cy="7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9">
            <p14:nvContentPartPr>
              <p14:cNvPr id="139" name="筆跡 138">
                <a:extLst>
                  <a:ext uri="{FF2B5EF4-FFF2-40B4-BE49-F238E27FC236}">
                    <a16:creationId xmlns:a16="http://schemas.microsoft.com/office/drawing/2014/main" id="{8F6B5AE4-C033-5B6A-7233-B26FB41898B2}"/>
                  </a:ext>
                </a:extLst>
              </p14:cNvPr>
              <p14:cNvContentPartPr/>
              <p14:nvPr/>
            </p14:nvContentPartPr>
            <p14:xfrm>
              <a:off x="6973451" y="3672884"/>
              <a:ext cx="114480" cy="164520"/>
            </p14:xfrm>
          </p:contentPart>
        </mc:Choice>
        <mc:Fallback>
          <p:pic>
            <p:nvPicPr>
              <p:cNvPr id="139" name="筆跡 138">
                <a:extLst>
                  <a:ext uri="{FF2B5EF4-FFF2-40B4-BE49-F238E27FC236}">
                    <a16:creationId xmlns:a16="http://schemas.microsoft.com/office/drawing/2014/main" id="{8F6B5AE4-C033-5B6A-7233-B26FB41898B2}"/>
                  </a:ext>
                </a:extLst>
              </p:cNvPr>
              <p:cNvPicPr/>
              <p:nvPr/>
            </p:nvPicPr>
            <p:blipFill>
              <a:blip r:embed="rId270"/>
              <a:stretch>
                <a:fillRect/>
              </a:stretch>
            </p:blipFill>
            <p:spPr>
              <a:xfrm>
                <a:off x="6955451" y="3654884"/>
                <a:ext cx="150120" cy="20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1">
            <p14:nvContentPartPr>
              <p14:cNvPr id="140" name="筆跡 139">
                <a:extLst>
                  <a:ext uri="{FF2B5EF4-FFF2-40B4-BE49-F238E27FC236}">
                    <a16:creationId xmlns:a16="http://schemas.microsoft.com/office/drawing/2014/main" id="{6EE00869-7EAE-8A9B-7455-7E2820FF9ECA}"/>
                  </a:ext>
                </a:extLst>
              </p14:cNvPr>
              <p14:cNvContentPartPr/>
              <p14:nvPr/>
            </p14:nvContentPartPr>
            <p14:xfrm>
              <a:off x="6887771" y="3707444"/>
              <a:ext cx="163800" cy="205920"/>
            </p14:xfrm>
          </p:contentPart>
        </mc:Choice>
        <mc:Fallback>
          <p:pic>
            <p:nvPicPr>
              <p:cNvPr id="140" name="筆跡 139">
                <a:extLst>
                  <a:ext uri="{FF2B5EF4-FFF2-40B4-BE49-F238E27FC236}">
                    <a16:creationId xmlns:a16="http://schemas.microsoft.com/office/drawing/2014/main" id="{6EE00869-7EAE-8A9B-7455-7E2820FF9ECA}"/>
                  </a:ext>
                </a:extLst>
              </p:cNvPr>
              <p:cNvPicPr/>
              <p:nvPr/>
            </p:nvPicPr>
            <p:blipFill>
              <a:blip r:embed="rId272"/>
              <a:stretch>
                <a:fillRect/>
              </a:stretch>
            </p:blipFill>
            <p:spPr>
              <a:xfrm>
                <a:off x="6869771" y="3689412"/>
                <a:ext cx="199440" cy="2416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3">
            <p14:nvContentPartPr>
              <p14:cNvPr id="141" name="筆跡 140">
                <a:extLst>
                  <a:ext uri="{FF2B5EF4-FFF2-40B4-BE49-F238E27FC236}">
                    <a16:creationId xmlns:a16="http://schemas.microsoft.com/office/drawing/2014/main" id="{938758C0-AFDD-752A-5F5E-DD1A9A650F1F}"/>
                  </a:ext>
                </a:extLst>
              </p14:cNvPr>
              <p14:cNvContentPartPr/>
              <p14:nvPr/>
            </p14:nvContentPartPr>
            <p14:xfrm>
              <a:off x="6909371" y="3839924"/>
              <a:ext cx="35280" cy="51840"/>
            </p14:xfrm>
          </p:contentPart>
        </mc:Choice>
        <mc:Fallback>
          <p:pic>
            <p:nvPicPr>
              <p:cNvPr id="141" name="筆跡 140">
                <a:extLst>
                  <a:ext uri="{FF2B5EF4-FFF2-40B4-BE49-F238E27FC236}">
                    <a16:creationId xmlns:a16="http://schemas.microsoft.com/office/drawing/2014/main" id="{938758C0-AFDD-752A-5F5E-DD1A9A650F1F}"/>
                  </a:ext>
                </a:extLst>
              </p:cNvPr>
              <p:cNvPicPr/>
              <p:nvPr/>
            </p:nvPicPr>
            <p:blipFill>
              <a:blip r:embed="rId274"/>
              <a:stretch>
                <a:fillRect/>
              </a:stretch>
            </p:blipFill>
            <p:spPr>
              <a:xfrm>
                <a:off x="6891371" y="3821798"/>
                <a:ext cx="70920" cy="877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5">
            <p14:nvContentPartPr>
              <p14:cNvPr id="142" name="筆跡 141">
                <a:extLst>
                  <a:ext uri="{FF2B5EF4-FFF2-40B4-BE49-F238E27FC236}">
                    <a16:creationId xmlns:a16="http://schemas.microsoft.com/office/drawing/2014/main" id="{589DCBEF-CEF0-1EE8-416A-81C7076A7840}"/>
                  </a:ext>
                </a:extLst>
              </p14:cNvPr>
              <p14:cNvContentPartPr/>
              <p14:nvPr/>
            </p14:nvContentPartPr>
            <p14:xfrm>
              <a:off x="4750091" y="3537524"/>
              <a:ext cx="100080" cy="140400"/>
            </p14:xfrm>
          </p:contentPart>
        </mc:Choice>
        <mc:Fallback>
          <p:pic>
            <p:nvPicPr>
              <p:cNvPr id="142" name="筆跡 141">
                <a:extLst>
                  <a:ext uri="{FF2B5EF4-FFF2-40B4-BE49-F238E27FC236}">
                    <a16:creationId xmlns:a16="http://schemas.microsoft.com/office/drawing/2014/main" id="{589DCBEF-CEF0-1EE8-416A-81C7076A7840}"/>
                  </a:ext>
                </a:extLst>
              </p:cNvPr>
              <p:cNvPicPr/>
              <p:nvPr/>
            </p:nvPicPr>
            <p:blipFill>
              <a:blip r:embed="rId276"/>
              <a:stretch>
                <a:fillRect/>
              </a:stretch>
            </p:blipFill>
            <p:spPr>
              <a:xfrm>
                <a:off x="4732091" y="3519524"/>
                <a:ext cx="135720" cy="17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7">
            <p14:nvContentPartPr>
              <p14:cNvPr id="143" name="筆跡 142">
                <a:extLst>
                  <a:ext uri="{FF2B5EF4-FFF2-40B4-BE49-F238E27FC236}">
                    <a16:creationId xmlns:a16="http://schemas.microsoft.com/office/drawing/2014/main" id="{9FF24BA0-9741-2329-93DC-3B846963ADF6}"/>
                  </a:ext>
                </a:extLst>
              </p14:cNvPr>
              <p14:cNvContentPartPr/>
              <p14:nvPr/>
            </p14:nvContentPartPr>
            <p14:xfrm>
              <a:off x="4627331" y="3615644"/>
              <a:ext cx="165960" cy="207720"/>
            </p14:xfrm>
          </p:contentPart>
        </mc:Choice>
        <mc:Fallback>
          <p:pic>
            <p:nvPicPr>
              <p:cNvPr id="143" name="筆跡 142">
                <a:extLst>
                  <a:ext uri="{FF2B5EF4-FFF2-40B4-BE49-F238E27FC236}">
                    <a16:creationId xmlns:a16="http://schemas.microsoft.com/office/drawing/2014/main" id="{9FF24BA0-9741-2329-93DC-3B846963ADF6}"/>
                  </a:ext>
                </a:extLst>
              </p:cNvPr>
              <p:cNvPicPr/>
              <p:nvPr/>
            </p:nvPicPr>
            <p:blipFill>
              <a:blip r:embed="rId278"/>
              <a:stretch>
                <a:fillRect/>
              </a:stretch>
            </p:blipFill>
            <p:spPr>
              <a:xfrm>
                <a:off x="4609331" y="3597644"/>
                <a:ext cx="201600" cy="24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9">
            <p14:nvContentPartPr>
              <p14:cNvPr id="144" name="筆跡 143">
                <a:extLst>
                  <a:ext uri="{FF2B5EF4-FFF2-40B4-BE49-F238E27FC236}">
                    <a16:creationId xmlns:a16="http://schemas.microsoft.com/office/drawing/2014/main" id="{F5AAD1D6-6DBE-6B22-4875-A6C0A6154A4C}"/>
                  </a:ext>
                </a:extLst>
              </p14:cNvPr>
              <p14:cNvContentPartPr/>
              <p14:nvPr/>
            </p14:nvContentPartPr>
            <p14:xfrm>
              <a:off x="5088491" y="3828404"/>
              <a:ext cx="415440" cy="16200"/>
            </p14:xfrm>
          </p:contentPart>
        </mc:Choice>
        <mc:Fallback>
          <p:pic>
            <p:nvPicPr>
              <p:cNvPr id="144" name="筆跡 143">
                <a:extLst>
                  <a:ext uri="{FF2B5EF4-FFF2-40B4-BE49-F238E27FC236}">
                    <a16:creationId xmlns:a16="http://schemas.microsoft.com/office/drawing/2014/main" id="{F5AAD1D6-6DBE-6B22-4875-A6C0A6154A4C}"/>
                  </a:ext>
                </a:extLst>
              </p:cNvPr>
              <p:cNvPicPr/>
              <p:nvPr/>
            </p:nvPicPr>
            <p:blipFill>
              <a:blip r:embed="rId280"/>
              <a:stretch>
                <a:fillRect/>
              </a:stretch>
            </p:blipFill>
            <p:spPr>
              <a:xfrm>
                <a:off x="5070491" y="3810404"/>
                <a:ext cx="451080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1">
            <p14:nvContentPartPr>
              <p14:cNvPr id="145" name="筆跡 144">
                <a:extLst>
                  <a:ext uri="{FF2B5EF4-FFF2-40B4-BE49-F238E27FC236}">
                    <a16:creationId xmlns:a16="http://schemas.microsoft.com/office/drawing/2014/main" id="{5A6372C7-9E8D-1BD0-E460-452E819653A4}"/>
                  </a:ext>
                </a:extLst>
              </p14:cNvPr>
              <p14:cNvContentPartPr/>
              <p14:nvPr/>
            </p14:nvContentPartPr>
            <p14:xfrm>
              <a:off x="6445331" y="3829844"/>
              <a:ext cx="294120" cy="36720"/>
            </p14:xfrm>
          </p:contentPart>
        </mc:Choice>
        <mc:Fallback>
          <p:pic>
            <p:nvPicPr>
              <p:cNvPr id="145" name="筆跡 144">
                <a:extLst>
                  <a:ext uri="{FF2B5EF4-FFF2-40B4-BE49-F238E27FC236}">
                    <a16:creationId xmlns:a16="http://schemas.microsoft.com/office/drawing/2014/main" id="{5A6372C7-9E8D-1BD0-E460-452E819653A4}"/>
                  </a:ext>
                </a:extLst>
              </p:cNvPr>
              <p:cNvPicPr/>
              <p:nvPr/>
            </p:nvPicPr>
            <p:blipFill>
              <a:blip r:embed="rId282"/>
              <a:stretch>
                <a:fillRect/>
              </a:stretch>
            </p:blipFill>
            <p:spPr>
              <a:xfrm>
                <a:off x="6427309" y="3811844"/>
                <a:ext cx="329804" cy="7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3">
            <p14:nvContentPartPr>
              <p14:cNvPr id="146" name="筆跡 145">
                <a:extLst>
                  <a:ext uri="{FF2B5EF4-FFF2-40B4-BE49-F238E27FC236}">
                    <a16:creationId xmlns:a16="http://schemas.microsoft.com/office/drawing/2014/main" id="{77973BA8-AFC6-3B64-58B2-83BB25542852}"/>
                  </a:ext>
                </a:extLst>
              </p14:cNvPr>
              <p14:cNvContentPartPr/>
              <p14:nvPr/>
            </p14:nvContentPartPr>
            <p14:xfrm>
              <a:off x="6637571" y="3843884"/>
              <a:ext cx="267120" cy="32040"/>
            </p14:xfrm>
          </p:contentPart>
        </mc:Choice>
        <mc:Fallback>
          <p:pic>
            <p:nvPicPr>
              <p:cNvPr id="146" name="筆跡 145">
                <a:extLst>
                  <a:ext uri="{FF2B5EF4-FFF2-40B4-BE49-F238E27FC236}">
                    <a16:creationId xmlns:a16="http://schemas.microsoft.com/office/drawing/2014/main" id="{77973BA8-AFC6-3B64-58B2-83BB25542852}"/>
                  </a:ext>
                </a:extLst>
              </p:cNvPr>
              <p:cNvPicPr/>
              <p:nvPr/>
            </p:nvPicPr>
            <p:blipFill>
              <a:blip r:embed="rId284"/>
              <a:stretch>
                <a:fillRect/>
              </a:stretch>
            </p:blipFill>
            <p:spPr>
              <a:xfrm>
                <a:off x="6619571" y="3825884"/>
                <a:ext cx="302760" cy="6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5">
            <p14:nvContentPartPr>
              <p14:cNvPr id="147" name="筆跡 146">
                <a:extLst>
                  <a:ext uri="{FF2B5EF4-FFF2-40B4-BE49-F238E27FC236}">
                    <a16:creationId xmlns:a16="http://schemas.microsoft.com/office/drawing/2014/main" id="{FC7ACBB6-7D62-43DC-DF98-C2B041A23E7F}"/>
                  </a:ext>
                </a:extLst>
              </p14:cNvPr>
              <p14:cNvContentPartPr/>
              <p14:nvPr/>
            </p14:nvContentPartPr>
            <p14:xfrm>
              <a:off x="6814331" y="3896444"/>
              <a:ext cx="71640" cy="333000"/>
            </p14:xfrm>
          </p:contentPart>
        </mc:Choice>
        <mc:Fallback>
          <p:pic>
            <p:nvPicPr>
              <p:cNvPr id="147" name="筆跡 146">
                <a:extLst>
                  <a:ext uri="{FF2B5EF4-FFF2-40B4-BE49-F238E27FC236}">
                    <a16:creationId xmlns:a16="http://schemas.microsoft.com/office/drawing/2014/main" id="{FC7ACBB6-7D62-43DC-DF98-C2B041A23E7F}"/>
                  </a:ext>
                </a:extLst>
              </p:cNvPr>
              <p:cNvPicPr/>
              <p:nvPr/>
            </p:nvPicPr>
            <p:blipFill>
              <a:blip r:embed="rId286"/>
              <a:stretch>
                <a:fillRect/>
              </a:stretch>
            </p:blipFill>
            <p:spPr>
              <a:xfrm>
                <a:off x="6796331" y="3878444"/>
                <a:ext cx="107280" cy="36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7">
            <p14:nvContentPartPr>
              <p14:cNvPr id="148" name="筆跡 147">
                <a:extLst>
                  <a:ext uri="{FF2B5EF4-FFF2-40B4-BE49-F238E27FC236}">
                    <a16:creationId xmlns:a16="http://schemas.microsoft.com/office/drawing/2014/main" id="{7EC8D90F-4466-DAFB-252C-24467C7510A1}"/>
                  </a:ext>
                </a:extLst>
              </p14:cNvPr>
              <p14:cNvContentPartPr/>
              <p14:nvPr/>
            </p14:nvContentPartPr>
            <p14:xfrm>
              <a:off x="6845651" y="4129364"/>
              <a:ext cx="31320" cy="750960"/>
            </p14:xfrm>
          </p:contentPart>
        </mc:Choice>
        <mc:Fallback>
          <p:pic>
            <p:nvPicPr>
              <p:cNvPr id="148" name="筆跡 147">
                <a:extLst>
                  <a:ext uri="{FF2B5EF4-FFF2-40B4-BE49-F238E27FC236}">
                    <a16:creationId xmlns:a16="http://schemas.microsoft.com/office/drawing/2014/main" id="{7EC8D90F-4466-DAFB-252C-24467C7510A1}"/>
                  </a:ext>
                </a:extLst>
              </p:cNvPr>
              <p:cNvPicPr/>
              <p:nvPr/>
            </p:nvPicPr>
            <p:blipFill>
              <a:blip r:embed="rId288"/>
              <a:stretch>
                <a:fillRect/>
              </a:stretch>
            </p:blipFill>
            <p:spPr>
              <a:xfrm>
                <a:off x="6827651" y="4111364"/>
                <a:ext cx="66960" cy="78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9">
            <p14:nvContentPartPr>
              <p14:cNvPr id="149" name="筆跡 148">
                <a:extLst>
                  <a:ext uri="{FF2B5EF4-FFF2-40B4-BE49-F238E27FC236}">
                    <a16:creationId xmlns:a16="http://schemas.microsoft.com/office/drawing/2014/main" id="{A87632F9-A085-509F-97BA-64CBC0C2F3E9}"/>
                  </a:ext>
                </a:extLst>
              </p14:cNvPr>
              <p14:cNvContentPartPr/>
              <p14:nvPr/>
            </p14:nvContentPartPr>
            <p14:xfrm>
              <a:off x="6807491" y="4757564"/>
              <a:ext cx="31320" cy="565200"/>
            </p14:xfrm>
          </p:contentPart>
        </mc:Choice>
        <mc:Fallback>
          <p:pic>
            <p:nvPicPr>
              <p:cNvPr id="149" name="筆跡 148">
                <a:extLst>
                  <a:ext uri="{FF2B5EF4-FFF2-40B4-BE49-F238E27FC236}">
                    <a16:creationId xmlns:a16="http://schemas.microsoft.com/office/drawing/2014/main" id="{A87632F9-A085-509F-97BA-64CBC0C2F3E9}"/>
                  </a:ext>
                </a:extLst>
              </p:cNvPr>
              <p:cNvPicPr/>
              <p:nvPr/>
            </p:nvPicPr>
            <p:blipFill>
              <a:blip r:embed="rId290"/>
              <a:stretch>
                <a:fillRect/>
              </a:stretch>
            </p:blipFill>
            <p:spPr>
              <a:xfrm>
                <a:off x="6789491" y="4739564"/>
                <a:ext cx="66960" cy="60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1">
            <p14:nvContentPartPr>
              <p14:cNvPr id="150" name="筆跡 149">
                <a:extLst>
                  <a:ext uri="{FF2B5EF4-FFF2-40B4-BE49-F238E27FC236}">
                    <a16:creationId xmlns:a16="http://schemas.microsoft.com/office/drawing/2014/main" id="{794C6F44-4DE9-7F54-8DC9-B64B362F9F7B}"/>
                  </a:ext>
                </a:extLst>
              </p14:cNvPr>
              <p14:cNvContentPartPr/>
              <p14:nvPr/>
            </p14:nvContentPartPr>
            <p14:xfrm>
              <a:off x="7058771" y="3699164"/>
              <a:ext cx="19800" cy="662760"/>
            </p14:xfrm>
          </p:contentPart>
        </mc:Choice>
        <mc:Fallback>
          <p:pic>
            <p:nvPicPr>
              <p:cNvPr id="150" name="筆跡 149">
                <a:extLst>
                  <a:ext uri="{FF2B5EF4-FFF2-40B4-BE49-F238E27FC236}">
                    <a16:creationId xmlns:a16="http://schemas.microsoft.com/office/drawing/2014/main" id="{794C6F44-4DE9-7F54-8DC9-B64B362F9F7B}"/>
                  </a:ext>
                </a:extLst>
              </p:cNvPr>
              <p:cNvPicPr/>
              <p:nvPr/>
            </p:nvPicPr>
            <p:blipFill>
              <a:blip r:embed="rId292"/>
              <a:stretch>
                <a:fillRect/>
              </a:stretch>
            </p:blipFill>
            <p:spPr>
              <a:xfrm>
                <a:off x="7040438" y="3681164"/>
                <a:ext cx="56100" cy="69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3">
            <p14:nvContentPartPr>
              <p14:cNvPr id="151" name="筆跡 150">
                <a:extLst>
                  <a:ext uri="{FF2B5EF4-FFF2-40B4-BE49-F238E27FC236}">
                    <a16:creationId xmlns:a16="http://schemas.microsoft.com/office/drawing/2014/main" id="{208026BF-2F27-091E-C76F-17DA5FE2169E}"/>
                  </a:ext>
                </a:extLst>
              </p14:cNvPr>
              <p14:cNvContentPartPr/>
              <p14:nvPr/>
            </p14:nvContentPartPr>
            <p14:xfrm>
              <a:off x="7007291" y="4129364"/>
              <a:ext cx="47880" cy="816480"/>
            </p14:xfrm>
          </p:contentPart>
        </mc:Choice>
        <mc:Fallback>
          <p:pic>
            <p:nvPicPr>
              <p:cNvPr id="151" name="筆跡 150">
                <a:extLst>
                  <a:ext uri="{FF2B5EF4-FFF2-40B4-BE49-F238E27FC236}">
                    <a16:creationId xmlns:a16="http://schemas.microsoft.com/office/drawing/2014/main" id="{208026BF-2F27-091E-C76F-17DA5FE2169E}"/>
                  </a:ext>
                </a:extLst>
              </p:cNvPr>
              <p:cNvPicPr/>
              <p:nvPr/>
            </p:nvPicPr>
            <p:blipFill>
              <a:blip r:embed="rId294"/>
              <a:stretch>
                <a:fillRect/>
              </a:stretch>
            </p:blipFill>
            <p:spPr>
              <a:xfrm>
                <a:off x="6989425" y="4111356"/>
                <a:ext cx="83254" cy="8521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5">
            <p14:nvContentPartPr>
              <p14:cNvPr id="152" name="筆跡 151">
                <a:extLst>
                  <a:ext uri="{FF2B5EF4-FFF2-40B4-BE49-F238E27FC236}">
                    <a16:creationId xmlns:a16="http://schemas.microsoft.com/office/drawing/2014/main" id="{9A46144C-45B8-AEF5-8806-09F79A681C50}"/>
                  </a:ext>
                </a:extLst>
              </p14:cNvPr>
              <p14:cNvContentPartPr/>
              <p14:nvPr/>
            </p14:nvContentPartPr>
            <p14:xfrm>
              <a:off x="6996131" y="4829924"/>
              <a:ext cx="9360" cy="392040"/>
            </p14:xfrm>
          </p:contentPart>
        </mc:Choice>
        <mc:Fallback>
          <p:pic>
            <p:nvPicPr>
              <p:cNvPr id="152" name="筆跡 151">
                <a:extLst>
                  <a:ext uri="{FF2B5EF4-FFF2-40B4-BE49-F238E27FC236}">
                    <a16:creationId xmlns:a16="http://schemas.microsoft.com/office/drawing/2014/main" id="{9A46144C-45B8-AEF5-8806-09F79A681C50}"/>
                  </a:ext>
                </a:extLst>
              </p:cNvPr>
              <p:cNvPicPr/>
              <p:nvPr/>
            </p:nvPicPr>
            <p:blipFill>
              <a:blip r:embed="rId296"/>
              <a:stretch>
                <a:fillRect/>
              </a:stretch>
            </p:blipFill>
            <p:spPr>
              <a:xfrm>
                <a:off x="6978131" y="4811924"/>
                <a:ext cx="45000" cy="42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7">
            <p14:nvContentPartPr>
              <p14:cNvPr id="153" name="筆跡 152">
                <a:extLst>
                  <a:ext uri="{FF2B5EF4-FFF2-40B4-BE49-F238E27FC236}">
                    <a16:creationId xmlns:a16="http://schemas.microsoft.com/office/drawing/2014/main" id="{C708E5C7-306A-C1A2-81E5-45A84152F62F}"/>
                  </a:ext>
                </a:extLst>
              </p14:cNvPr>
              <p14:cNvContentPartPr/>
              <p14:nvPr/>
            </p14:nvContentPartPr>
            <p14:xfrm>
              <a:off x="7002251" y="5149604"/>
              <a:ext cx="19080" cy="282240"/>
            </p14:xfrm>
          </p:contentPart>
        </mc:Choice>
        <mc:Fallback>
          <p:pic>
            <p:nvPicPr>
              <p:cNvPr id="153" name="筆跡 152">
                <a:extLst>
                  <a:ext uri="{FF2B5EF4-FFF2-40B4-BE49-F238E27FC236}">
                    <a16:creationId xmlns:a16="http://schemas.microsoft.com/office/drawing/2014/main" id="{C708E5C7-306A-C1A2-81E5-45A84152F62F}"/>
                  </a:ext>
                </a:extLst>
              </p:cNvPr>
              <p:cNvPicPr/>
              <p:nvPr/>
            </p:nvPicPr>
            <p:blipFill>
              <a:blip r:embed="rId298"/>
              <a:stretch>
                <a:fillRect/>
              </a:stretch>
            </p:blipFill>
            <p:spPr>
              <a:xfrm>
                <a:off x="6984251" y="5131604"/>
                <a:ext cx="54720" cy="31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9">
            <p14:nvContentPartPr>
              <p14:cNvPr id="154" name="筆跡 153">
                <a:extLst>
                  <a:ext uri="{FF2B5EF4-FFF2-40B4-BE49-F238E27FC236}">
                    <a16:creationId xmlns:a16="http://schemas.microsoft.com/office/drawing/2014/main" id="{47F45CD1-355D-F0A7-FF17-7673B3B1C47A}"/>
                  </a:ext>
                </a:extLst>
              </p14:cNvPr>
              <p14:cNvContentPartPr/>
              <p14:nvPr/>
            </p14:nvContentPartPr>
            <p14:xfrm>
              <a:off x="7026731" y="5371364"/>
              <a:ext cx="5040" cy="30240"/>
            </p14:xfrm>
          </p:contentPart>
        </mc:Choice>
        <mc:Fallback>
          <p:pic>
            <p:nvPicPr>
              <p:cNvPr id="154" name="筆跡 153">
                <a:extLst>
                  <a:ext uri="{FF2B5EF4-FFF2-40B4-BE49-F238E27FC236}">
                    <a16:creationId xmlns:a16="http://schemas.microsoft.com/office/drawing/2014/main" id="{47F45CD1-355D-F0A7-FF17-7673B3B1C47A}"/>
                  </a:ext>
                </a:extLst>
              </p:cNvPr>
              <p:cNvPicPr/>
              <p:nvPr/>
            </p:nvPicPr>
            <p:blipFill>
              <a:blip r:embed="rId300"/>
              <a:stretch>
                <a:fillRect/>
              </a:stretch>
            </p:blipFill>
            <p:spPr>
              <a:xfrm>
                <a:off x="7008731" y="5353147"/>
                <a:ext cx="40680" cy="663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1">
            <p14:nvContentPartPr>
              <p14:cNvPr id="155" name="筆跡 154">
                <a:extLst>
                  <a:ext uri="{FF2B5EF4-FFF2-40B4-BE49-F238E27FC236}">
                    <a16:creationId xmlns:a16="http://schemas.microsoft.com/office/drawing/2014/main" id="{547039F2-8B4F-1728-E8D7-6EA0F0958070}"/>
                  </a:ext>
                </a:extLst>
              </p14:cNvPr>
              <p14:cNvContentPartPr/>
              <p14:nvPr/>
            </p14:nvContentPartPr>
            <p14:xfrm>
              <a:off x="6838811" y="3967004"/>
              <a:ext cx="55080" cy="915480"/>
            </p14:xfrm>
          </p:contentPart>
        </mc:Choice>
        <mc:Fallback>
          <p:pic>
            <p:nvPicPr>
              <p:cNvPr id="155" name="筆跡 154">
                <a:extLst>
                  <a:ext uri="{FF2B5EF4-FFF2-40B4-BE49-F238E27FC236}">
                    <a16:creationId xmlns:a16="http://schemas.microsoft.com/office/drawing/2014/main" id="{547039F2-8B4F-1728-E8D7-6EA0F0958070}"/>
                  </a:ext>
                </a:extLst>
              </p:cNvPr>
              <p:cNvPicPr/>
              <p:nvPr/>
            </p:nvPicPr>
            <p:blipFill>
              <a:blip r:embed="rId302"/>
              <a:stretch>
                <a:fillRect/>
              </a:stretch>
            </p:blipFill>
            <p:spPr>
              <a:xfrm>
                <a:off x="6820693" y="3949004"/>
                <a:ext cx="90954" cy="9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3">
            <p14:nvContentPartPr>
              <p14:cNvPr id="156" name="筆跡 155">
                <a:extLst>
                  <a:ext uri="{FF2B5EF4-FFF2-40B4-BE49-F238E27FC236}">
                    <a16:creationId xmlns:a16="http://schemas.microsoft.com/office/drawing/2014/main" id="{A335FF28-D51B-9F10-CDA5-7C3192CACA7B}"/>
                  </a:ext>
                </a:extLst>
              </p14:cNvPr>
              <p14:cNvContentPartPr/>
              <p14:nvPr/>
            </p14:nvContentPartPr>
            <p14:xfrm>
              <a:off x="6819011" y="4792484"/>
              <a:ext cx="20520" cy="620640"/>
            </p14:xfrm>
          </p:contentPart>
        </mc:Choice>
        <mc:Fallback>
          <p:pic>
            <p:nvPicPr>
              <p:cNvPr id="156" name="筆跡 155">
                <a:extLst>
                  <a:ext uri="{FF2B5EF4-FFF2-40B4-BE49-F238E27FC236}">
                    <a16:creationId xmlns:a16="http://schemas.microsoft.com/office/drawing/2014/main" id="{A335FF28-D51B-9F10-CDA5-7C3192CACA7B}"/>
                  </a:ext>
                </a:extLst>
              </p:cNvPr>
              <p:cNvPicPr/>
              <p:nvPr/>
            </p:nvPicPr>
            <p:blipFill>
              <a:blip r:embed="rId304"/>
              <a:stretch>
                <a:fillRect/>
              </a:stretch>
            </p:blipFill>
            <p:spPr>
              <a:xfrm>
                <a:off x="6801011" y="4774494"/>
                <a:ext cx="56160" cy="6562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5">
            <p14:nvContentPartPr>
              <p14:cNvPr id="157" name="筆跡 156">
                <a:extLst>
                  <a:ext uri="{FF2B5EF4-FFF2-40B4-BE49-F238E27FC236}">
                    <a16:creationId xmlns:a16="http://schemas.microsoft.com/office/drawing/2014/main" id="{376986DD-B5FB-324B-B76E-E0E4B6812F88}"/>
                  </a:ext>
                </a:extLst>
              </p14:cNvPr>
              <p14:cNvContentPartPr/>
              <p14:nvPr/>
            </p14:nvContentPartPr>
            <p14:xfrm>
              <a:off x="6789131" y="5256524"/>
              <a:ext cx="10080" cy="425880"/>
            </p14:xfrm>
          </p:contentPart>
        </mc:Choice>
        <mc:Fallback>
          <p:pic>
            <p:nvPicPr>
              <p:cNvPr id="157" name="筆跡 156">
                <a:extLst>
                  <a:ext uri="{FF2B5EF4-FFF2-40B4-BE49-F238E27FC236}">
                    <a16:creationId xmlns:a16="http://schemas.microsoft.com/office/drawing/2014/main" id="{376986DD-B5FB-324B-B76E-E0E4B6812F88}"/>
                  </a:ext>
                </a:extLst>
              </p:cNvPr>
              <p:cNvPicPr/>
              <p:nvPr/>
            </p:nvPicPr>
            <p:blipFill>
              <a:blip r:embed="rId306"/>
              <a:stretch>
                <a:fillRect/>
              </a:stretch>
            </p:blipFill>
            <p:spPr>
              <a:xfrm>
                <a:off x="6770464" y="5238524"/>
                <a:ext cx="47040" cy="46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7">
            <p14:nvContentPartPr>
              <p14:cNvPr id="158" name="筆跡 157">
                <a:extLst>
                  <a:ext uri="{FF2B5EF4-FFF2-40B4-BE49-F238E27FC236}">
                    <a16:creationId xmlns:a16="http://schemas.microsoft.com/office/drawing/2014/main" id="{298C3295-A1FA-1F18-4BEA-E13A436F082C}"/>
                  </a:ext>
                </a:extLst>
              </p14:cNvPr>
              <p14:cNvContentPartPr/>
              <p14:nvPr/>
            </p14:nvContentPartPr>
            <p14:xfrm>
              <a:off x="6802091" y="5585564"/>
              <a:ext cx="104400" cy="146880"/>
            </p14:xfrm>
          </p:contentPart>
        </mc:Choice>
        <mc:Fallback>
          <p:pic>
            <p:nvPicPr>
              <p:cNvPr id="158" name="筆跡 157">
                <a:extLst>
                  <a:ext uri="{FF2B5EF4-FFF2-40B4-BE49-F238E27FC236}">
                    <a16:creationId xmlns:a16="http://schemas.microsoft.com/office/drawing/2014/main" id="{298C3295-A1FA-1F18-4BEA-E13A436F082C}"/>
                  </a:ext>
                </a:extLst>
              </p:cNvPr>
              <p:cNvPicPr/>
              <p:nvPr/>
            </p:nvPicPr>
            <p:blipFill>
              <a:blip r:embed="rId308"/>
              <a:stretch>
                <a:fillRect/>
              </a:stretch>
            </p:blipFill>
            <p:spPr>
              <a:xfrm>
                <a:off x="6784029" y="5567564"/>
                <a:ext cx="140163" cy="18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9">
            <p14:nvContentPartPr>
              <p14:cNvPr id="159" name="筆跡 158">
                <a:extLst>
                  <a:ext uri="{FF2B5EF4-FFF2-40B4-BE49-F238E27FC236}">
                    <a16:creationId xmlns:a16="http://schemas.microsoft.com/office/drawing/2014/main" id="{CA2A068F-3335-6F67-3F22-2F7F780CAC0B}"/>
                  </a:ext>
                </a:extLst>
              </p14:cNvPr>
              <p14:cNvContentPartPr/>
              <p14:nvPr/>
            </p14:nvContentPartPr>
            <p14:xfrm>
              <a:off x="6868691" y="5428604"/>
              <a:ext cx="145080" cy="205920"/>
            </p14:xfrm>
          </p:contentPart>
        </mc:Choice>
        <mc:Fallback>
          <p:pic>
            <p:nvPicPr>
              <p:cNvPr id="159" name="筆跡 158">
                <a:extLst>
                  <a:ext uri="{FF2B5EF4-FFF2-40B4-BE49-F238E27FC236}">
                    <a16:creationId xmlns:a16="http://schemas.microsoft.com/office/drawing/2014/main" id="{CA2A068F-3335-6F67-3F22-2F7F780CAC0B}"/>
                  </a:ext>
                </a:extLst>
              </p:cNvPr>
              <p:cNvPicPr/>
              <p:nvPr/>
            </p:nvPicPr>
            <p:blipFill>
              <a:blip r:embed="rId310"/>
              <a:stretch>
                <a:fillRect/>
              </a:stretch>
            </p:blipFill>
            <p:spPr>
              <a:xfrm>
                <a:off x="6850691" y="5410572"/>
                <a:ext cx="180720" cy="2416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1">
            <p14:nvContentPartPr>
              <p14:cNvPr id="160" name="筆跡 159">
                <a:extLst>
                  <a:ext uri="{FF2B5EF4-FFF2-40B4-BE49-F238E27FC236}">
                    <a16:creationId xmlns:a16="http://schemas.microsoft.com/office/drawing/2014/main" id="{5E724213-7882-CBFD-4C15-5A2ADED86EAC}"/>
                  </a:ext>
                </a:extLst>
              </p14:cNvPr>
              <p14:cNvContentPartPr/>
              <p14:nvPr/>
            </p14:nvContentPartPr>
            <p14:xfrm>
              <a:off x="6952211" y="5505644"/>
              <a:ext cx="18360" cy="27720"/>
            </p14:xfrm>
          </p:contentPart>
        </mc:Choice>
        <mc:Fallback>
          <p:pic>
            <p:nvPicPr>
              <p:cNvPr id="160" name="筆跡 159">
                <a:extLst>
                  <a:ext uri="{FF2B5EF4-FFF2-40B4-BE49-F238E27FC236}">
                    <a16:creationId xmlns:a16="http://schemas.microsoft.com/office/drawing/2014/main" id="{5E724213-7882-CBFD-4C15-5A2ADED86EAC}"/>
                  </a:ext>
                </a:extLst>
              </p:cNvPr>
              <p:cNvPicPr/>
              <p:nvPr/>
            </p:nvPicPr>
            <p:blipFill>
              <a:blip r:embed="rId312"/>
              <a:stretch>
                <a:fillRect/>
              </a:stretch>
            </p:blipFill>
            <p:spPr>
              <a:xfrm>
                <a:off x="6934557" y="5487644"/>
                <a:ext cx="53315" cy="6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3">
            <p14:nvContentPartPr>
              <p14:cNvPr id="161" name="筆跡 160">
                <a:extLst>
                  <a:ext uri="{FF2B5EF4-FFF2-40B4-BE49-F238E27FC236}">
                    <a16:creationId xmlns:a16="http://schemas.microsoft.com/office/drawing/2014/main" id="{CE54275D-8A34-903A-4ADB-9D042FC764AE}"/>
                  </a:ext>
                </a:extLst>
              </p14:cNvPr>
              <p14:cNvContentPartPr/>
              <p14:nvPr/>
            </p14:nvContentPartPr>
            <p14:xfrm>
              <a:off x="4636331" y="3751724"/>
              <a:ext cx="347760" cy="88200"/>
            </p14:xfrm>
          </p:contentPart>
        </mc:Choice>
        <mc:Fallback>
          <p:pic>
            <p:nvPicPr>
              <p:cNvPr id="161" name="筆跡 160">
                <a:extLst>
                  <a:ext uri="{FF2B5EF4-FFF2-40B4-BE49-F238E27FC236}">
                    <a16:creationId xmlns:a16="http://schemas.microsoft.com/office/drawing/2014/main" id="{CE54275D-8A34-903A-4ADB-9D042FC764AE}"/>
                  </a:ext>
                </a:extLst>
              </p:cNvPr>
              <p:cNvPicPr/>
              <p:nvPr/>
            </p:nvPicPr>
            <p:blipFill>
              <a:blip r:embed="rId314"/>
              <a:stretch>
                <a:fillRect/>
              </a:stretch>
            </p:blipFill>
            <p:spPr>
              <a:xfrm>
                <a:off x="4618331" y="3733724"/>
                <a:ext cx="383400" cy="12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5">
            <p14:nvContentPartPr>
              <p14:cNvPr id="162" name="筆跡 161">
                <a:extLst>
                  <a:ext uri="{FF2B5EF4-FFF2-40B4-BE49-F238E27FC236}">
                    <a16:creationId xmlns:a16="http://schemas.microsoft.com/office/drawing/2014/main" id="{63925787-3913-C59F-3906-2F4705515F47}"/>
                  </a:ext>
                </a:extLst>
              </p14:cNvPr>
              <p14:cNvContentPartPr/>
              <p14:nvPr/>
            </p14:nvContentPartPr>
            <p14:xfrm>
              <a:off x="4780331" y="3805004"/>
              <a:ext cx="265320" cy="37080"/>
            </p14:xfrm>
          </p:contentPart>
        </mc:Choice>
        <mc:Fallback>
          <p:pic>
            <p:nvPicPr>
              <p:cNvPr id="162" name="筆跡 161">
                <a:extLst>
                  <a:ext uri="{FF2B5EF4-FFF2-40B4-BE49-F238E27FC236}">
                    <a16:creationId xmlns:a16="http://schemas.microsoft.com/office/drawing/2014/main" id="{63925787-3913-C59F-3906-2F4705515F47}"/>
                  </a:ext>
                </a:extLst>
              </p:cNvPr>
              <p:cNvPicPr/>
              <p:nvPr/>
            </p:nvPicPr>
            <p:blipFill>
              <a:blip r:embed="rId316"/>
              <a:stretch>
                <a:fillRect/>
              </a:stretch>
            </p:blipFill>
            <p:spPr>
              <a:xfrm>
                <a:off x="4762331" y="3787004"/>
                <a:ext cx="300960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7">
            <p14:nvContentPartPr>
              <p14:cNvPr id="163" name="筆跡 162">
                <a:extLst>
                  <a:ext uri="{FF2B5EF4-FFF2-40B4-BE49-F238E27FC236}">
                    <a16:creationId xmlns:a16="http://schemas.microsoft.com/office/drawing/2014/main" id="{D50CF4B2-9B7F-5961-AFAA-1CF42C51221C}"/>
                  </a:ext>
                </a:extLst>
              </p14:cNvPr>
              <p14:cNvContentPartPr/>
              <p14:nvPr/>
            </p14:nvContentPartPr>
            <p14:xfrm>
              <a:off x="4810571" y="3861524"/>
              <a:ext cx="304560" cy="15480"/>
            </p14:xfrm>
          </p:contentPart>
        </mc:Choice>
        <mc:Fallback>
          <p:pic>
            <p:nvPicPr>
              <p:cNvPr id="163" name="筆跡 162">
                <a:extLst>
                  <a:ext uri="{FF2B5EF4-FFF2-40B4-BE49-F238E27FC236}">
                    <a16:creationId xmlns:a16="http://schemas.microsoft.com/office/drawing/2014/main" id="{D50CF4B2-9B7F-5961-AFAA-1CF42C51221C}"/>
                  </a:ext>
                </a:extLst>
              </p:cNvPr>
              <p:cNvPicPr/>
              <p:nvPr/>
            </p:nvPicPr>
            <p:blipFill>
              <a:blip r:embed="rId318"/>
              <a:stretch>
                <a:fillRect/>
              </a:stretch>
            </p:blipFill>
            <p:spPr>
              <a:xfrm>
                <a:off x="4792550" y="3843524"/>
                <a:ext cx="340242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9">
            <p14:nvContentPartPr>
              <p14:cNvPr id="164" name="筆跡 163">
                <a:extLst>
                  <a:ext uri="{FF2B5EF4-FFF2-40B4-BE49-F238E27FC236}">
                    <a16:creationId xmlns:a16="http://schemas.microsoft.com/office/drawing/2014/main" id="{29F653CF-E04B-B564-B2C5-6C588DE6648E}"/>
                  </a:ext>
                </a:extLst>
              </p14:cNvPr>
              <p14:cNvContentPartPr/>
              <p14:nvPr/>
            </p14:nvContentPartPr>
            <p14:xfrm>
              <a:off x="4670171" y="3786284"/>
              <a:ext cx="64440" cy="557640"/>
            </p14:xfrm>
          </p:contentPart>
        </mc:Choice>
        <mc:Fallback>
          <p:pic>
            <p:nvPicPr>
              <p:cNvPr id="164" name="筆跡 163">
                <a:extLst>
                  <a:ext uri="{FF2B5EF4-FFF2-40B4-BE49-F238E27FC236}">
                    <a16:creationId xmlns:a16="http://schemas.microsoft.com/office/drawing/2014/main" id="{29F653CF-E04B-B564-B2C5-6C588DE6648E}"/>
                  </a:ext>
                </a:extLst>
              </p:cNvPr>
              <p:cNvPicPr/>
              <p:nvPr/>
            </p:nvPicPr>
            <p:blipFill>
              <a:blip r:embed="rId320"/>
              <a:stretch>
                <a:fillRect/>
              </a:stretch>
            </p:blipFill>
            <p:spPr>
              <a:xfrm>
                <a:off x="4652171" y="3768296"/>
                <a:ext cx="100080" cy="5932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1">
            <p14:nvContentPartPr>
              <p14:cNvPr id="165" name="筆跡 164">
                <a:extLst>
                  <a:ext uri="{FF2B5EF4-FFF2-40B4-BE49-F238E27FC236}">
                    <a16:creationId xmlns:a16="http://schemas.microsoft.com/office/drawing/2014/main" id="{B2532845-41FE-8D37-3082-D9BBAEF77955}"/>
                  </a:ext>
                </a:extLst>
              </p14:cNvPr>
              <p14:cNvContentPartPr/>
              <p14:nvPr/>
            </p14:nvContentPartPr>
            <p14:xfrm>
              <a:off x="4700771" y="4107404"/>
              <a:ext cx="32760" cy="903600"/>
            </p14:xfrm>
          </p:contentPart>
        </mc:Choice>
        <mc:Fallback>
          <p:pic>
            <p:nvPicPr>
              <p:cNvPr id="165" name="筆跡 164">
                <a:extLst>
                  <a:ext uri="{FF2B5EF4-FFF2-40B4-BE49-F238E27FC236}">
                    <a16:creationId xmlns:a16="http://schemas.microsoft.com/office/drawing/2014/main" id="{B2532845-41FE-8D37-3082-D9BBAEF77955}"/>
                  </a:ext>
                </a:extLst>
              </p:cNvPr>
              <p:cNvPicPr/>
              <p:nvPr/>
            </p:nvPicPr>
            <p:blipFill>
              <a:blip r:embed="rId322"/>
              <a:stretch>
                <a:fillRect/>
              </a:stretch>
            </p:blipFill>
            <p:spPr>
              <a:xfrm>
                <a:off x="4682571" y="4089404"/>
                <a:ext cx="68796" cy="93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3">
            <p14:nvContentPartPr>
              <p14:cNvPr id="166" name="筆跡 165">
                <a:extLst>
                  <a:ext uri="{FF2B5EF4-FFF2-40B4-BE49-F238E27FC236}">
                    <a16:creationId xmlns:a16="http://schemas.microsoft.com/office/drawing/2014/main" id="{A4CF9C91-DA2B-0642-B5EF-069F71826D66}"/>
                  </a:ext>
                </a:extLst>
              </p14:cNvPr>
              <p14:cNvContentPartPr/>
              <p14:nvPr/>
            </p14:nvContentPartPr>
            <p14:xfrm>
              <a:off x="4719131" y="4773764"/>
              <a:ext cx="28800" cy="615240"/>
            </p14:xfrm>
          </p:contentPart>
        </mc:Choice>
        <mc:Fallback>
          <p:pic>
            <p:nvPicPr>
              <p:cNvPr id="166" name="筆跡 165">
                <a:extLst>
                  <a:ext uri="{FF2B5EF4-FFF2-40B4-BE49-F238E27FC236}">
                    <a16:creationId xmlns:a16="http://schemas.microsoft.com/office/drawing/2014/main" id="{A4CF9C91-DA2B-0642-B5EF-069F71826D66}"/>
                  </a:ext>
                </a:extLst>
              </p:cNvPr>
              <p:cNvPicPr/>
              <p:nvPr/>
            </p:nvPicPr>
            <p:blipFill>
              <a:blip r:embed="rId324"/>
              <a:stretch>
                <a:fillRect/>
              </a:stretch>
            </p:blipFill>
            <p:spPr>
              <a:xfrm>
                <a:off x="4701353" y="4755764"/>
                <a:ext cx="64000" cy="65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5">
            <p14:nvContentPartPr>
              <p14:cNvPr id="167" name="筆跡 166">
                <a:extLst>
                  <a:ext uri="{FF2B5EF4-FFF2-40B4-BE49-F238E27FC236}">
                    <a16:creationId xmlns:a16="http://schemas.microsoft.com/office/drawing/2014/main" id="{85B2A59D-E530-4E2C-4C28-F4117F7829B7}"/>
                  </a:ext>
                </a:extLst>
              </p14:cNvPr>
              <p14:cNvContentPartPr/>
              <p14:nvPr/>
            </p14:nvContentPartPr>
            <p14:xfrm>
              <a:off x="4738931" y="5232044"/>
              <a:ext cx="5040" cy="195480"/>
            </p14:xfrm>
          </p:contentPart>
        </mc:Choice>
        <mc:Fallback>
          <p:pic>
            <p:nvPicPr>
              <p:cNvPr id="167" name="筆跡 166">
                <a:extLst>
                  <a:ext uri="{FF2B5EF4-FFF2-40B4-BE49-F238E27FC236}">
                    <a16:creationId xmlns:a16="http://schemas.microsoft.com/office/drawing/2014/main" id="{85B2A59D-E530-4E2C-4C28-F4117F7829B7}"/>
                  </a:ext>
                </a:extLst>
              </p:cNvPr>
              <p:cNvPicPr/>
              <p:nvPr/>
            </p:nvPicPr>
            <p:blipFill>
              <a:blip r:embed="rId326"/>
              <a:stretch>
                <a:fillRect/>
              </a:stretch>
            </p:blipFill>
            <p:spPr>
              <a:xfrm>
                <a:off x="4720931" y="5214044"/>
                <a:ext cx="40680" cy="23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7">
            <p14:nvContentPartPr>
              <p14:cNvPr id="168" name="筆跡 167">
                <a:extLst>
                  <a:ext uri="{FF2B5EF4-FFF2-40B4-BE49-F238E27FC236}">
                    <a16:creationId xmlns:a16="http://schemas.microsoft.com/office/drawing/2014/main" id="{C6690E24-8CC1-DD1A-21FA-EAA8F9BA1F57}"/>
                  </a:ext>
                </a:extLst>
              </p14:cNvPr>
              <p14:cNvContentPartPr/>
              <p14:nvPr/>
            </p14:nvContentPartPr>
            <p14:xfrm>
              <a:off x="4733171" y="5269844"/>
              <a:ext cx="4320" cy="176760"/>
            </p14:xfrm>
          </p:contentPart>
        </mc:Choice>
        <mc:Fallback>
          <p:pic>
            <p:nvPicPr>
              <p:cNvPr id="168" name="筆跡 167">
                <a:extLst>
                  <a:ext uri="{FF2B5EF4-FFF2-40B4-BE49-F238E27FC236}">
                    <a16:creationId xmlns:a16="http://schemas.microsoft.com/office/drawing/2014/main" id="{C6690E24-8CC1-DD1A-21FA-EAA8F9BA1F57}"/>
                  </a:ext>
                </a:extLst>
              </p:cNvPr>
              <p:cNvPicPr/>
              <p:nvPr/>
            </p:nvPicPr>
            <p:blipFill>
              <a:blip r:embed="rId328"/>
              <a:stretch>
                <a:fillRect/>
              </a:stretch>
            </p:blipFill>
            <p:spPr>
              <a:xfrm>
                <a:off x="4715171" y="5251807"/>
                <a:ext cx="39960" cy="2124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9">
            <p14:nvContentPartPr>
              <p14:cNvPr id="169" name="筆跡 168">
                <a:extLst>
                  <a:ext uri="{FF2B5EF4-FFF2-40B4-BE49-F238E27FC236}">
                    <a16:creationId xmlns:a16="http://schemas.microsoft.com/office/drawing/2014/main" id="{E0B99EF4-C363-4BAA-AE75-9D810EF81198}"/>
                  </a:ext>
                </a:extLst>
              </p14:cNvPr>
              <p14:cNvContentPartPr/>
              <p14:nvPr/>
            </p14:nvContentPartPr>
            <p14:xfrm>
              <a:off x="4726691" y="5521484"/>
              <a:ext cx="394200" cy="11520"/>
            </p14:xfrm>
          </p:contentPart>
        </mc:Choice>
        <mc:Fallback>
          <p:pic>
            <p:nvPicPr>
              <p:cNvPr id="169" name="筆跡 168">
                <a:extLst>
                  <a:ext uri="{FF2B5EF4-FFF2-40B4-BE49-F238E27FC236}">
                    <a16:creationId xmlns:a16="http://schemas.microsoft.com/office/drawing/2014/main" id="{E0B99EF4-C363-4BAA-AE75-9D810EF81198}"/>
                  </a:ext>
                </a:extLst>
              </p:cNvPr>
              <p:cNvPicPr/>
              <p:nvPr/>
            </p:nvPicPr>
            <p:blipFill>
              <a:blip r:embed="rId330"/>
              <a:stretch>
                <a:fillRect/>
              </a:stretch>
            </p:blipFill>
            <p:spPr>
              <a:xfrm>
                <a:off x="4708707" y="5503484"/>
                <a:ext cx="429807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1">
            <p14:nvContentPartPr>
              <p14:cNvPr id="170" name="筆跡 169">
                <a:extLst>
                  <a:ext uri="{FF2B5EF4-FFF2-40B4-BE49-F238E27FC236}">
                    <a16:creationId xmlns:a16="http://schemas.microsoft.com/office/drawing/2014/main" id="{A720526D-DFE3-9B11-18A7-F4C716741D62}"/>
                  </a:ext>
                </a:extLst>
              </p14:cNvPr>
              <p14:cNvContentPartPr/>
              <p14:nvPr/>
            </p14:nvContentPartPr>
            <p14:xfrm>
              <a:off x="5022971" y="5486564"/>
              <a:ext cx="648720" cy="115560"/>
            </p14:xfrm>
          </p:contentPart>
        </mc:Choice>
        <mc:Fallback>
          <p:pic>
            <p:nvPicPr>
              <p:cNvPr id="170" name="筆跡 169">
                <a:extLst>
                  <a:ext uri="{FF2B5EF4-FFF2-40B4-BE49-F238E27FC236}">
                    <a16:creationId xmlns:a16="http://schemas.microsoft.com/office/drawing/2014/main" id="{A720526D-DFE3-9B11-18A7-F4C716741D62}"/>
                  </a:ext>
                </a:extLst>
              </p:cNvPr>
              <p:cNvPicPr/>
              <p:nvPr/>
            </p:nvPicPr>
            <p:blipFill>
              <a:blip r:embed="rId332"/>
              <a:stretch>
                <a:fillRect/>
              </a:stretch>
            </p:blipFill>
            <p:spPr>
              <a:xfrm>
                <a:off x="5004971" y="5468620"/>
                <a:ext cx="684360" cy="1510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3">
            <p14:nvContentPartPr>
              <p14:cNvPr id="171" name="筆跡 170">
                <a:extLst>
                  <a:ext uri="{FF2B5EF4-FFF2-40B4-BE49-F238E27FC236}">
                    <a16:creationId xmlns:a16="http://schemas.microsoft.com/office/drawing/2014/main" id="{92F2BED4-E886-9C6C-186A-C0D7EA5795A7}"/>
                  </a:ext>
                </a:extLst>
              </p14:cNvPr>
              <p14:cNvContentPartPr/>
              <p14:nvPr/>
            </p14:nvContentPartPr>
            <p14:xfrm>
              <a:off x="5543891" y="5588084"/>
              <a:ext cx="687960" cy="58680"/>
            </p14:xfrm>
          </p:contentPart>
        </mc:Choice>
        <mc:Fallback>
          <p:pic>
            <p:nvPicPr>
              <p:cNvPr id="171" name="筆跡 170">
                <a:extLst>
                  <a:ext uri="{FF2B5EF4-FFF2-40B4-BE49-F238E27FC236}">
                    <a16:creationId xmlns:a16="http://schemas.microsoft.com/office/drawing/2014/main" id="{92F2BED4-E886-9C6C-186A-C0D7EA5795A7}"/>
                  </a:ext>
                </a:extLst>
              </p:cNvPr>
              <p:cNvPicPr/>
              <p:nvPr/>
            </p:nvPicPr>
            <p:blipFill>
              <a:blip r:embed="rId334"/>
              <a:stretch>
                <a:fillRect/>
              </a:stretch>
            </p:blipFill>
            <p:spPr>
              <a:xfrm>
                <a:off x="5525891" y="5570084"/>
                <a:ext cx="723600" cy="9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5">
            <p14:nvContentPartPr>
              <p14:cNvPr id="172" name="筆跡 171">
                <a:extLst>
                  <a:ext uri="{FF2B5EF4-FFF2-40B4-BE49-F238E27FC236}">
                    <a16:creationId xmlns:a16="http://schemas.microsoft.com/office/drawing/2014/main" id="{BCD72AFD-AA8F-8033-7DCE-7BA33A98BC28}"/>
                  </a:ext>
                </a:extLst>
              </p14:cNvPr>
              <p14:cNvContentPartPr/>
              <p14:nvPr/>
            </p14:nvContentPartPr>
            <p14:xfrm>
              <a:off x="5967611" y="5617604"/>
              <a:ext cx="923760" cy="86760"/>
            </p14:xfrm>
          </p:contentPart>
        </mc:Choice>
        <mc:Fallback>
          <p:pic>
            <p:nvPicPr>
              <p:cNvPr id="172" name="筆跡 171">
                <a:extLst>
                  <a:ext uri="{FF2B5EF4-FFF2-40B4-BE49-F238E27FC236}">
                    <a16:creationId xmlns:a16="http://schemas.microsoft.com/office/drawing/2014/main" id="{BCD72AFD-AA8F-8033-7DCE-7BA33A98BC28}"/>
                  </a:ext>
                </a:extLst>
              </p:cNvPr>
              <p:cNvPicPr/>
              <p:nvPr/>
            </p:nvPicPr>
            <p:blipFill>
              <a:blip r:embed="rId336"/>
              <a:stretch>
                <a:fillRect/>
              </a:stretch>
            </p:blipFill>
            <p:spPr>
              <a:xfrm>
                <a:off x="5949611" y="5599604"/>
                <a:ext cx="959400" cy="12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7">
            <p14:nvContentPartPr>
              <p14:cNvPr id="173" name="筆跡 172">
                <a:extLst>
                  <a:ext uri="{FF2B5EF4-FFF2-40B4-BE49-F238E27FC236}">
                    <a16:creationId xmlns:a16="http://schemas.microsoft.com/office/drawing/2014/main" id="{81F0C3B3-4A63-CE10-28C0-B2F33D98012C}"/>
                  </a:ext>
                </a:extLst>
              </p14:cNvPr>
              <p14:cNvContentPartPr/>
              <p14:nvPr/>
            </p14:nvContentPartPr>
            <p14:xfrm>
              <a:off x="5452091" y="3522404"/>
              <a:ext cx="1677960" cy="288000"/>
            </p14:xfrm>
          </p:contentPart>
        </mc:Choice>
        <mc:Fallback>
          <p:pic>
            <p:nvPicPr>
              <p:cNvPr id="173" name="筆跡 172">
                <a:extLst>
                  <a:ext uri="{FF2B5EF4-FFF2-40B4-BE49-F238E27FC236}">
                    <a16:creationId xmlns:a16="http://schemas.microsoft.com/office/drawing/2014/main" id="{81F0C3B3-4A63-CE10-28C0-B2F33D98012C}"/>
                  </a:ext>
                </a:extLst>
              </p:cNvPr>
              <p:cNvPicPr/>
              <p:nvPr/>
            </p:nvPicPr>
            <p:blipFill>
              <a:blip r:embed="rId338"/>
              <a:stretch>
                <a:fillRect/>
              </a:stretch>
            </p:blipFill>
            <p:spPr>
              <a:xfrm>
                <a:off x="5434087" y="3504426"/>
                <a:ext cx="1713608" cy="3235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9">
            <p14:nvContentPartPr>
              <p14:cNvPr id="174" name="筆跡 173">
                <a:extLst>
                  <a:ext uri="{FF2B5EF4-FFF2-40B4-BE49-F238E27FC236}">
                    <a16:creationId xmlns:a16="http://schemas.microsoft.com/office/drawing/2014/main" id="{B993375B-8245-7C0F-5246-C0FF52CD135E}"/>
                  </a:ext>
                </a:extLst>
              </p14:cNvPr>
              <p14:cNvContentPartPr/>
              <p14:nvPr/>
            </p14:nvContentPartPr>
            <p14:xfrm>
              <a:off x="5242571" y="3793844"/>
              <a:ext cx="1680120" cy="95040"/>
            </p14:xfrm>
          </p:contentPart>
        </mc:Choice>
        <mc:Fallback>
          <p:pic>
            <p:nvPicPr>
              <p:cNvPr id="174" name="筆跡 173">
                <a:extLst>
                  <a:ext uri="{FF2B5EF4-FFF2-40B4-BE49-F238E27FC236}">
                    <a16:creationId xmlns:a16="http://schemas.microsoft.com/office/drawing/2014/main" id="{B993375B-8245-7C0F-5246-C0FF52CD135E}"/>
                  </a:ext>
                </a:extLst>
              </p:cNvPr>
              <p:cNvPicPr/>
              <p:nvPr/>
            </p:nvPicPr>
            <p:blipFill>
              <a:blip r:embed="rId340"/>
              <a:stretch>
                <a:fillRect/>
              </a:stretch>
            </p:blipFill>
            <p:spPr>
              <a:xfrm>
                <a:off x="5224571" y="3775844"/>
                <a:ext cx="1715760" cy="13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1">
            <p14:nvContentPartPr>
              <p14:cNvPr id="175" name="筆跡 174">
                <a:extLst>
                  <a:ext uri="{FF2B5EF4-FFF2-40B4-BE49-F238E27FC236}">
                    <a16:creationId xmlns:a16="http://schemas.microsoft.com/office/drawing/2014/main" id="{6A145B96-DAF9-A0D7-0A12-F9E3F2B1D972}"/>
                  </a:ext>
                </a:extLst>
              </p14:cNvPr>
              <p14:cNvContentPartPr/>
              <p14:nvPr/>
            </p14:nvContentPartPr>
            <p14:xfrm>
              <a:off x="5652251" y="3326204"/>
              <a:ext cx="23760" cy="36720"/>
            </p14:xfrm>
          </p:contentPart>
        </mc:Choice>
        <mc:Fallback>
          <p:pic>
            <p:nvPicPr>
              <p:cNvPr id="175" name="筆跡 174">
                <a:extLst>
                  <a:ext uri="{FF2B5EF4-FFF2-40B4-BE49-F238E27FC236}">
                    <a16:creationId xmlns:a16="http://schemas.microsoft.com/office/drawing/2014/main" id="{6A145B96-DAF9-A0D7-0A12-F9E3F2B1D972}"/>
                  </a:ext>
                </a:extLst>
              </p:cNvPr>
              <p:cNvPicPr/>
              <p:nvPr/>
            </p:nvPicPr>
            <p:blipFill>
              <a:blip r:embed="rId342"/>
              <a:stretch>
                <a:fillRect/>
              </a:stretch>
            </p:blipFill>
            <p:spPr>
              <a:xfrm>
                <a:off x="5633974" y="3308026"/>
                <a:ext cx="59948" cy="727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3">
            <p14:nvContentPartPr>
              <p14:cNvPr id="176" name="筆跡 175">
                <a:extLst>
                  <a:ext uri="{FF2B5EF4-FFF2-40B4-BE49-F238E27FC236}">
                    <a16:creationId xmlns:a16="http://schemas.microsoft.com/office/drawing/2014/main" id="{16BC5418-1BED-9C6A-510A-1DFE08691D7B}"/>
                  </a:ext>
                </a:extLst>
              </p14:cNvPr>
              <p14:cNvContentPartPr/>
              <p14:nvPr/>
            </p14:nvContentPartPr>
            <p14:xfrm>
              <a:off x="5029091" y="3236924"/>
              <a:ext cx="19800" cy="49320"/>
            </p14:xfrm>
          </p:contentPart>
        </mc:Choice>
        <mc:Fallback>
          <p:pic>
            <p:nvPicPr>
              <p:cNvPr id="176" name="筆跡 175">
                <a:extLst>
                  <a:ext uri="{FF2B5EF4-FFF2-40B4-BE49-F238E27FC236}">
                    <a16:creationId xmlns:a16="http://schemas.microsoft.com/office/drawing/2014/main" id="{16BC5418-1BED-9C6A-510A-1DFE08691D7B}"/>
                  </a:ext>
                </a:extLst>
              </p:cNvPr>
              <p:cNvPicPr/>
              <p:nvPr/>
            </p:nvPicPr>
            <p:blipFill>
              <a:blip r:embed="rId344"/>
              <a:stretch>
                <a:fillRect/>
              </a:stretch>
            </p:blipFill>
            <p:spPr>
              <a:xfrm>
                <a:off x="5011091" y="3218924"/>
                <a:ext cx="55440" cy="8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5">
            <p14:nvContentPartPr>
              <p14:cNvPr id="177" name="筆跡 176">
                <a:extLst>
                  <a:ext uri="{FF2B5EF4-FFF2-40B4-BE49-F238E27FC236}">
                    <a16:creationId xmlns:a16="http://schemas.microsoft.com/office/drawing/2014/main" id="{A5CC848E-B0D7-7D24-05AB-6BB2BD278C73}"/>
                  </a:ext>
                </a:extLst>
              </p14:cNvPr>
              <p14:cNvContentPartPr/>
              <p14:nvPr/>
            </p14:nvContentPartPr>
            <p14:xfrm>
              <a:off x="4937291" y="3243044"/>
              <a:ext cx="110520" cy="176760"/>
            </p14:xfrm>
          </p:contentPart>
        </mc:Choice>
        <mc:Fallback>
          <p:pic>
            <p:nvPicPr>
              <p:cNvPr id="177" name="筆跡 176">
                <a:extLst>
                  <a:ext uri="{FF2B5EF4-FFF2-40B4-BE49-F238E27FC236}">
                    <a16:creationId xmlns:a16="http://schemas.microsoft.com/office/drawing/2014/main" id="{A5CC848E-B0D7-7D24-05AB-6BB2BD278C73}"/>
                  </a:ext>
                </a:extLst>
              </p:cNvPr>
              <p:cNvPicPr/>
              <p:nvPr/>
            </p:nvPicPr>
            <p:blipFill>
              <a:blip r:embed="rId346"/>
              <a:stretch>
                <a:fillRect/>
              </a:stretch>
            </p:blipFill>
            <p:spPr>
              <a:xfrm>
                <a:off x="4919291" y="3225044"/>
                <a:ext cx="146160" cy="21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7">
            <p14:nvContentPartPr>
              <p14:cNvPr id="178" name="筆跡 177">
                <a:extLst>
                  <a:ext uri="{FF2B5EF4-FFF2-40B4-BE49-F238E27FC236}">
                    <a16:creationId xmlns:a16="http://schemas.microsoft.com/office/drawing/2014/main" id="{A6EF0D4E-E22B-E161-E498-02CBABE268DB}"/>
                  </a:ext>
                </a:extLst>
              </p14:cNvPr>
              <p14:cNvContentPartPr/>
              <p14:nvPr/>
            </p14:nvContentPartPr>
            <p14:xfrm>
              <a:off x="4831811" y="3260324"/>
              <a:ext cx="187200" cy="297000"/>
            </p14:xfrm>
          </p:contentPart>
        </mc:Choice>
        <mc:Fallback>
          <p:pic>
            <p:nvPicPr>
              <p:cNvPr id="178" name="筆跡 177">
                <a:extLst>
                  <a:ext uri="{FF2B5EF4-FFF2-40B4-BE49-F238E27FC236}">
                    <a16:creationId xmlns:a16="http://schemas.microsoft.com/office/drawing/2014/main" id="{A6EF0D4E-E22B-E161-E498-02CBABE268DB}"/>
                  </a:ext>
                </a:extLst>
              </p:cNvPr>
              <p:cNvPicPr/>
              <p:nvPr/>
            </p:nvPicPr>
            <p:blipFill>
              <a:blip r:embed="rId348"/>
              <a:stretch>
                <a:fillRect/>
              </a:stretch>
            </p:blipFill>
            <p:spPr>
              <a:xfrm>
                <a:off x="4813811" y="3242302"/>
                <a:ext cx="222840" cy="3326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9">
            <p14:nvContentPartPr>
              <p14:cNvPr id="179" name="筆跡 178">
                <a:extLst>
                  <a:ext uri="{FF2B5EF4-FFF2-40B4-BE49-F238E27FC236}">
                    <a16:creationId xmlns:a16="http://schemas.microsoft.com/office/drawing/2014/main" id="{4E72143A-6F4E-0982-8280-B49CB6B9BB73}"/>
                  </a:ext>
                </a:extLst>
              </p14:cNvPr>
              <p14:cNvContentPartPr/>
              <p14:nvPr/>
            </p14:nvContentPartPr>
            <p14:xfrm>
              <a:off x="4878611" y="3454724"/>
              <a:ext cx="88200" cy="14400"/>
            </p14:xfrm>
          </p:contentPart>
        </mc:Choice>
        <mc:Fallback>
          <p:pic>
            <p:nvPicPr>
              <p:cNvPr id="179" name="筆跡 178">
                <a:extLst>
                  <a:ext uri="{FF2B5EF4-FFF2-40B4-BE49-F238E27FC236}">
                    <a16:creationId xmlns:a16="http://schemas.microsoft.com/office/drawing/2014/main" id="{4E72143A-6F4E-0982-8280-B49CB6B9BB73}"/>
                  </a:ext>
                </a:extLst>
              </p:cNvPr>
              <p:cNvPicPr/>
              <p:nvPr/>
            </p:nvPicPr>
            <p:blipFill>
              <a:blip r:embed="rId350"/>
              <a:stretch>
                <a:fillRect/>
              </a:stretch>
            </p:blipFill>
            <p:spPr>
              <a:xfrm>
                <a:off x="4860611" y="3436724"/>
                <a:ext cx="12384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1">
            <p14:nvContentPartPr>
              <p14:cNvPr id="180" name="筆跡 179">
                <a:extLst>
                  <a:ext uri="{FF2B5EF4-FFF2-40B4-BE49-F238E27FC236}">
                    <a16:creationId xmlns:a16="http://schemas.microsoft.com/office/drawing/2014/main" id="{30E1E874-40B9-D2D1-8921-E5600D4605F4}"/>
                  </a:ext>
                </a:extLst>
              </p14:cNvPr>
              <p14:cNvContentPartPr/>
              <p14:nvPr/>
            </p14:nvContentPartPr>
            <p14:xfrm>
              <a:off x="4848011" y="3508364"/>
              <a:ext cx="114840" cy="9000"/>
            </p14:xfrm>
          </p:contentPart>
        </mc:Choice>
        <mc:Fallback>
          <p:pic>
            <p:nvPicPr>
              <p:cNvPr id="180" name="筆跡 179">
                <a:extLst>
                  <a:ext uri="{FF2B5EF4-FFF2-40B4-BE49-F238E27FC236}">
                    <a16:creationId xmlns:a16="http://schemas.microsoft.com/office/drawing/2014/main" id="{30E1E874-40B9-D2D1-8921-E5600D4605F4}"/>
                  </a:ext>
                </a:extLst>
              </p:cNvPr>
              <p:cNvPicPr/>
              <p:nvPr/>
            </p:nvPicPr>
            <p:blipFill>
              <a:blip r:embed="rId352"/>
              <a:stretch>
                <a:fillRect/>
              </a:stretch>
            </p:blipFill>
            <p:spPr>
              <a:xfrm>
                <a:off x="4829954" y="3490364"/>
                <a:ext cx="150592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3">
            <p14:nvContentPartPr>
              <p14:cNvPr id="181" name="筆跡 180">
                <a:extLst>
                  <a:ext uri="{FF2B5EF4-FFF2-40B4-BE49-F238E27FC236}">
                    <a16:creationId xmlns:a16="http://schemas.microsoft.com/office/drawing/2014/main" id="{EB3E935F-6C4E-D4E3-2866-62BB939FE5E4}"/>
                  </a:ext>
                </a:extLst>
              </p14:cNvPr>
              <p14:cNvContentPartPr/>
              <p14:nvPr/>
            </p14:nvContentPartPr>
            <p14:xfrm>
              <a:off x="4830371" y="3504764"/>
              <a:ext cx="298440" cy="36360"/>
            </p14:xfrm>
          </p:contentPart>
        </mc:Choice>
        <mc:Fallback>
          <p:pic>
            <p:nvPicPr>
              <p:cNvPr id="181" name="筆跡 180">
                <a:extLst>
                  <a:ext uri="{FF2B5EF4-FFF2-40B4-BE49-F238E27FC236}">
                    <a16:creationId xmlns:a16="http://schemas.microsoft.com/office/drawing/2014/main" id="{EB3E935F-6C4E-D4E3-2866-62BB939FE5E4}"/>
                  </a:ext>
                </a:extLst>
              </p:cNvPr>
              <p:cNvPicPr/>
              <p:nvPr/>
            </p:nvPicPr>
            <p:blipFill>
              <a:blip r:embed="rId354"/>
              <a:stretch>
                <a:fillRect/>
              </a:stretch>
            </p:blipFill>
            <p:spPr>
              <a:xfrm>
                <a:off x="4812371" y="3486764"/>
                <a:ext cx="33408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5">
            <p14:nvContentPartPr>
              <p14:cNvPr id="182" name="筆跡 181">
                <a:extLst>
                  <a:ext uri="{FF2B5EF4-FFF2-40B4-BE49-F238E27FC236}">
                    <a16:creationId xmlns:a16="http://schemas.microsoft.com/office/drawing/2014/main" id="{EF90448E-02F2-18C0-AA6C-36903BBC9905}"/>
                  </a:ext>
                </a:extLst>
              </p14:cNvPr>
              <p14:cNvContentPartPr/>
              <p14:nvPr/>
            </p14:nvContentPartPr>
            <p14:xfrm>
              <a:off x="4947371" y="3487484"/>
              <a:ext cx="547920" cy="64440"/>
            </p14:xfrm>
          </p:contentPart>
        </mc:Choice>
        <mc:Fallback>
          <p:pic>
            <p:nvPicPr>
              <p:cNvPr id="182" name="筆跡 181">
                <a:extLst>
                  <a:ext uri="{FF2B5EF4-FFF2-40B4-BE49-F238E27FC236}">
                    <a16:creationId xmlns:a16="http://schemas.microsoft.com/office/drawing/2014/main" id="{EF90448E-02F2-18C0-AA6C-36903BBC9905}"/>
                  </a:ext>
                </a:extLst>
              </p:cNvPr>
              <p:cNvPicPr/>
              <p:nvPr/>
            </p:nvPicPr>
            <p:blipFill>
              <a:blip r:embed="rId356"/>
              <a:stretch>
                <a:fillRect/>
              </a:stretch>
            </p:blipFill>
            <p:spPr>
              <a:xfrm>
                <a:off x="4929371" y="3469584"/>
                <a:ext cx="583560" cy="998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7">
            <p14:nvContentPartPr>
              <p14:cNvPr id="183" name="筆跡 182">
                <a:extLst>
                  <a:ext uri="{FF2B5EF4-FFF2-40B4-BE49-F238E27FC236}">
                    <a16:creationId xmlns:a16="http://schemas.microsoft.com/office/drawing/2014/main" id="{AA0FF0D4-D705-1CAD-7061-2AAB35CD78E1}"/>
                  </a:ext>
                </a:extLst>
              </p14:cNvPr>
              <p14:cNvContentPartPr/>
              <p14:nvPr/>
            </p14:nvContentPartPr>
            <p14:xfrm>
              <a:off x="5037011" y="3250604"/>
              <a:ext cx="294480" cy="45360"/>
            </p14:xfrm>
          </p:contentPart>
        </mc:Choice>
        <mc:Fallback>
          <p:pic>
            <p:nvPicPr>
              <p:cNvPr id="183" name="筆跡 182">
                <a:extLst>
                  <a:ext uri="{FF2B5EF4-FFF2-40B4-BE49-F238E27FC236}">
                    <a16:creationId xmlns:a16="http://schemas.microsoft.com/office/drawing/2014/main" id="{AA0FF0D4-D705-1CAD-7061-2AAB35CD78E1}"/>
                  </a:ext>
                </a:extLst>
              </p:cNvPr>
              <p:cNvPicPr/>
              <p:nvPr/>
            </p:nvPicPr>
            <p:blipFill>
              <a:blip r:embed="rId358"/>
              <a:stretch>
                <a:fillRect/>
              </a:stretch>
            </p:blipFill>
            <p:spPr>
              <a:xfrm>
                <a:off x="5019011" y="3232604"/>
                <a:ext cx="330120" cy="8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9">
            <p14:nvContentPartPr>
              <p14:cNvPr id="184" name="筆跡 183">
                <a:extLst>
                  <a:ext uri="{FF2B5EF4-FFF2-40B4-BE49-F238E27FC236}">
                    <a16:creationId xmlns:a16="http://schemas.microsoft.com/office/drawing/2014/main" id="{33DFFE9F-9B99-BBC0-F079-F086B3EFCE68}"/>
                  </a:ext>
                </a:extLst>
              </p14:cNvPr>
              <p14:cNvContentPartPr/>
              <p14:nvPr/>
            </p14:nvContentPartPr>
            <p14:xfrm>
              <a:off x="5240051" y="3244484"/>
              <a:ext cx="368640" cy="27720"/>
            </p14:xfrm>
          </p:contentPart>
        </mc:Choice>
        <mc:Fallback>
          <p:pic>
            <p:nvPicPr>
              <p:cNvPr id="184" name="筆跡 183">
                <a:extLst>
                  <a:ext uri="{FF2B5EF4-FFF2-40B4-BE49-F238E27FC236}">
                    <a16:creationId xmlns:a16="http://schemas.microsoft.com/office/drawing/2014/main" id="{33DFFE9F-9B99-BBC0-F079-F086B3EFCE68}"/>
                  </a:ext>
                </a:extLst>
              </p:cNvPr>
              <p:cNvPicPr/>
              <p:nvPr/>
            </p:nvPicPr>
            <p:blipFill>
              <a:blip r:embed="rId360"/>
              <a:stretch>
                <a:fillRect/>
              </a:stretch>
            </p:blipFill>
            <p:spPr>
              <a:xfrm>
                <a:off x="5222051" y="3226484"/>
                <a:ext cx="404280" cy="6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1">
            <p14:nvContentPartPr>
              <p14:cNvPr id="185" name="筆跡 184">
                <a:extLst>
                  <a:ext uri="{FF2B5EF4-FFF2-40B4-BE49-F238E27FC236}">
                    <a16:creationId xmlns:a16="http://schemas.microsoft.com/office/drawing/2014/main" id="{CFBF6578-9C0A-38B2-F0C9-757A174A73F2}"/>
                  </a:ext>
                </a:extLst>
              </p14:cNvPr>
              <p14:cNvContentPartPr/>
              <p14:nvPr/>
            </p14:nvContentPartPr>
            <p14:xfrm>
              <a:off x="5439131" y="3240524"/>
              <a:ext cx="257040" cy="77040"/>
            </p14:xfrm>
          </p:contentPart>
        </mc:Choice>
        <mc:Fallback>
          <p:pic>
            <p:nvPicPr>
              <p:cNvPr id="185" name="筆跡 184">
                <a:extLst>
                  <a:ext uri="{FF2B5EF4-FFF2-40B4-BE49-F238E27FC236}">
                    <a16:creationId xmlns:a16="http://schemas.microsoft.com/office/drawing/2014/main" id="{CFBF6578-9C0A-38B2-F0C9-757A174A73F2}"/>
                  </a:ext>
                </a:extLst>
              </p:cNvPr>
              <p:cNvPicPr/>
              <p:nvPr/>
            </p:nvPicPr>
            <p:blipFill>
              <a:blip r:embed="rId362"/>
              <a:stretch>
                <a:fillRect/>
              </a:stretch>
            </p:blipFill>
            <p:spPr>
              <a:xfrm>
                <a:off x="5421131" y="3222439"/>
                <a:ext cx="292680" cy="1128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3">
            <p14:nvContentPartPr>
              <p14:cNvPr id="186" name="筆跡 185">
                <a:extLst>
                  <a:ext uri="{FF2B5EF4-FFF2-40B4-BE49-F238E27FC236}">
                    <a16:creationId xmlns:a16="http://schemas.microsoft.com/office/drawing/2014/main" id="{62AD292D-D94E-8EA1-06EE-8666E4FA3EEE}"/>
                  </a:ext>
                </a:extLst>
              </p14:cNvPr>
              <p14:cNvContentPartPr/>
              <p14:nvPr/>
            </p14:nvContentPartPr>
            <p14:xfrm>
              <a:off x="5611571" y="3241604"/>
              <a:ext cx="137520" cy="167400"/>
            </p14:xfrm>
          </p:contentPart>
        </mc:Choice>
        <mc:Fallback>
          <p:pic>
            <p:nvPicPr>
              <p:cNvPr id="186" name="筆跡 185">
                <a:extLst>
                  <a:ext uri="{FF2B5EF4-FFF2-40B4-BE49-F238E27FC236}">
                    <a16:creationId xmlns:a16="http://schemas.microsoft.com/office/drawing/2014/main" id="{62AD292D-D94E-8EA1-06EE-8666E4FA3EEE}"/>
                  </a:ext>
                </a:extLst>
              </p:cNvPr>
              <p:cNvPicPr/>
              <p:nvPr/>
            </p:nvPicPr>
            <p:blipFill>
              <a:blip r:embed="rId364"/>
              <a:stretch>
                <a:fillRect/>
              </a:stretch>
            </p:blipFill>
            <p:spPr>
              <a:xfrm>
                <a:off x="5593571" y="3223565"/>
                <a:ext cx="173160" cy="2031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5">
            <p14:nvContentPartPr>
              <p14:cNvPr id="187" name="筆跡 186">
                <a:extLst>
                  <a:ext uri="{FF2B5EF4-FFF2-40B4-BE49-F238E27FC236}">
                    <a16:creationId xmlns:a16="http://schemas.microsoft.com/office/drawing/2014/main" id="{763F618D-BC26-F0FA-4BBC-6539C5372B5E}"/>
                  </a:ext>
                </a:extLst>
              </p14:cNvPr>
              <p14:cNvContentPartPr/>
              <p14:nvPr/>
            </p14:nvContentPartPr>
            <p14:xfrm>
              <a:off x="5514011" y="3294164"/>
              <a:ext cx="193680" cy="273960"/>
            </p14:xfrm>
          </p:contentPart>
        </mc:Choice>
        <mc:Fallback>
          <p:pic>
            <p:nvPicPr>
              <p:cNvPr id="187" name="筆跡 186">
                <a:extLst>
                  <a:ext uri="{FF2B5EF4-FFF2-40B4-BE49-F238E27FC236}">
                    <a16:creationId xmlns:a16="http://schemas.microsoft.com/office/drawing/2014/main" id="{763F618D-BC26-F0FA-4BBC-6539C5372B5E}"/>
                  </a:ext>
                </a:extLst>
              </p:cNvPr>
              <p:cNvPicPr/>
              <p:nvPr/>
            </p:nvPicPr>
            <p:blipFill>
              <a:blip r:embed="rId366"/>
              <a:stretch>
                <a:fillRect/>
              </a:stretch>
            </p:blipFill>
            <p:spPr>
              <a:xfrm>
                <a:off x="5496011" y="3276164"/>
                <a:ext cx="229320" cy="30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7">
            <p14:nvContentPartPr>
              <p14:cNvPr id="188" name="筆跡 187">
                <a:extLst>
                  <a:ext uri="{FF2B5EF4-FFF2-40B4-BE49-F238E27FC236}">
                    <a16:creationId xmlns:a16="http://schemas.microsoft.com/office/drawing/2014/main" id="{E6569AD9-1AE8-EE1A-EEA5-C9C0CDF93981}"/>
                  </a:ext>
                </a:extLst>
              </p14:cNvPr>
              <p14:cNvContentPartPr/>
              <p14:nvPr/>
            </p14:nvContentPartPr>
            <p14:xfrm>
              <a:off x="5710571" y="3307124"/>
              <a:ext cx="360" cy="360"/>
            </p14:xfrm>
          </p:contentPart>
        </mc:Choice>
        <mc:Fallback>
          <p:pic>
            <p:nvPicPr>
              <p:cNvPr id="188" name="筆跡 187">
                <a:extLst>
                  <a:ext uri="{FF2B5EF4-FFF2-40B4-BE49-F238E27FC236}">
                    <a16:creationId xmlns:a16="http://schemas.microsoft.com/office/drawing/2014/main" id="{E6569AD9-1AE8-EE1A-EEA5-C9C0CDF93981}"/>
                  </a:ext>
                </a:extLst>
              </p:cNvPr>
              <p:cNvPicPr/>
              <p:nvPr/>
            </p:nvPicPr>
            <p:blipFill>
              <a:blip r:embed="rId241"/>
              <a:stretch>
                <a:fillRect/>
              </a:stretch>
            </p:blipFill>
            <p:spPr>
              <a:xfrm>
                <a:off x="5692571" y="3289124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8">
            <p14:nvContentPartPr>
              <p14:cNvPr id="189" name="筆跡 188">
                <a:extLst>
                  <a:ext uri="{FF2B5EF4-FFF2-40B4-BE49-F238E27FC236}">
                    <a16:creationId xmlns:a16="http://schemas.microsoft.com/office/drawing/2014/main" id="{990E4491-F41B-A4D1-9E28-F2D2423961C3}"/>
                  </a:ext>
                </a:extLst>
              </p14:cNvPr>
              <p14:cNvContentPartPr/>
              <p14:nvPr/>
            </p14:nvContentPartPr>
            <p14:xfrm>
              <a:off x="5706611" y="3280484"/>
              <a:ext cx="27000" cy="177480"/>
            </p14:xfrm>
          </p:contentPart>
        </mc:Choice>
        <mc:Fallback>
          <p:pic>
            <p:nvPicPr>
              <p:cNvPr id="189" name="筆跡 188">
                <a:extLst>
                  <a:ext uri="{FF2B5EF4-FFF2-40B4-BE49-F238E27FC236}">
                    <a16:creationId xmlns:a16="http://schemas.microsoft.com/office/drawing/2014/main" id="{990E4491-F41B-A4D1-9E28-F2D2423961C3}"/>
                  </a:ext>
                </a:extLst>
              </p:cNvPr>
              <p:cNvPicPr/>
              <p:nvPr/>
            </p:nvPicPr>
            <p:blipFill>
              <a:blip r:embed="rId369"/>
              <a:stretch>
                <a:fillRect/>
              </a:stretch>
            </p:blipFill>
            <p:spPr>
              <a:xfrm>
                <a:off x="5688848" y="3262520"/>
                <a:ext cx="62171" cy="2130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0">
            <p14:nvContentPartPr>
              <p14:cNvPr id="190" name="筆跡 189">
                <a:extLst>
                  <a:ext uri="{FF2B5EF4-FFF2-40B4-BE49-F238E27FC236}">
                    <a16:creationId xmlns:a16="http://schemas.microsoft.com/office/drawing/2014/main" id="{0D0AE377-9FB2-B845-D144-E7B8A3B8B85E}"/>
                  </a:ext>
                </a:extLst>
              </p14:cNvPr>
              <p14:cNvContentPartPr/>
              <p14:nvPr/>
            </p14:nvContentPartPr>
            <p14:xfrm>
              <a:off x="5722451" y="3324404"/>
              <a:ext cx="3960" cy="205560"/>
            </p14:xfrm>
          </p:contentPart>
        </mc:Choice>
        <mc:Fallback>
          <p:pic>
            <p:nvPicPr>
              <p:cNvPr id="190" name="筆跡 189">
                <a:extLst>
                  <a:ext uri="{FF2B5EF4-FFF2-40B4-BE49-F238E27FC236}">
                    <a16:creationId xmlns:a16="http://schemas.microsoft.com/office/drawing/2014/main" id="{0D0AE377-9FB2-B845-D144-E7B8A3B8B85E}"/>
                  </a:ext>
                </a:extLst>
              </p:cNvPr>
              <p:cNvPicPr/>
              <p:nvPr/>
            </p:nvPicPr>
            <p:blipFill>
              <a:blip r:embed="rId371"/>
              <a:stretch>
                <a:fillRect/>
              </a:stretch>
            </p:blipFill>
            <p:spPr>
              <a:xfrm>
                <a:off x="5704451" y="3306404"/>
                <a:ext cx="39600" cy="24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2">
            <p14:nvContentPartPr>
              <p14:cNvPr id="191" name="筆跡 190">
                <a:extLst>
                  <a:ext uri="{FF2B5EF4-FFF2-40B4-BE49-F238E27FC236}">
                    <a16:creationId xmlns:a16="http://schemas.microsoft.com/office/drawing/2014/main" id="{F06FFD59-14B1-9F9D-66EB-693BEA5D1B79}"/>
                  </a:ext>
                </a:extLst>
              </p14:cNvPr>
              <p14:cNvContentPartPr/>
              <p14:nvPr/>
            </p14:nvContentPartPr>
            <p14:xfrm>
              <a:off x="2504771" y="5705804"/>
              <a:ext cx="97560" cy="365760"/>
            </p14:xfrm>
          </p:contentPart>
        </mc:Choice>
        <mc:Fallback>
          <p:pic>
            <p:nvPicPr>
              <p:cNvPr id="191" name="筆跡 190">
                <a:extLst>
                  <a:ext uri="{FF2B5EF4-FFF2-40B4-BE49-F238E27FC236}">
                    <a16:creationId xmlns:a16="http://schemas.microsoft.com/office/drawing/2014/main" id="{F06FFD59-14B1-9F9D-66EB-693BEA5D1B79}"/>
                  </a:ext>
                </a:extLst>
              </p:cNvPr>
              <p:cNvPicPr/>
              <p:nvPr/>
            </p:nvPicPr>
            <p:blipFill>
              <a:blip r:embed="rId373"/>
              <a:stretch>
                <a:fillRect/>
              </a:stretch>
            </p:blipFill>
            <p:spPr>
              <a:xfrm>
                <a:off x="2486771" y="5687804"/>
                <a:ext cx="133200" cy="40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4">
            <p14:nvContentPartPr>
              <p14:cNvPr id="193" name="筆跡 192">
                <a:extLst>
                  <a:ext uri="{FF2B5EF4-FFF2-40B4-BE49-F238E27FC236}">
                    <a16:creationId xmlns:a16="http://schemas.microsoft.com/office/drawing/2014/main" id="{7B65FAD7-ECDB-9ED9-5134-1009C8B0162A}"/>
                  </a:ext>
                </a:extLst>
              </p14:cNvPr>
              <p14:cNvContentPartPr/>
              <p14:nvPr/>
            </p14:nvContentPartPr>
            <p14:xfrm>
              <a:off x="2941451" y="5875004"/>
              <a:ext cx="172800" cy="134280"/>
            </p14:xfrm>
          </p:contentPart>
        </mc:Choice>
        <mc:Fallback>
          <p:pic>
            <p:nvPicPr>
              <p:cNvPr id="193" name="筆跡 192">
                <a:extLst>
                  <a:ext uri="{FF2B5EF4-FFF2-40B4-BE49-F238E27FC236}">
                    <a16:creationId xmlns:a16="http://schemas.microsoft.com/office/drawing/2014/main" id="{7B65FAD7-ECDB-9ED9-5134-1009C8B0162A}"/>
                  </a:ext>
                </a:extLst>
              </p:cNvPr>
              <p:cNvPicPr/>
              <p:nvPr/>
            </p:nvPicPr>
            <p:blipFill>
              <a:blip r:embed="rId375"/>
              <a:stretch>
                <a:fillRect/>
              </a:stretch>
            </p:blipFill>
            <p:spPr>
              <a:xfrm>
                <a:off x="2923488" y="5857004"/>
                <a:ext cx="208366" cy="1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6">
            <p14:nvContentPartPr>
              <p14:cNvPr id="194" name="筆跡 193">
                <a:extLst>
                  <a:ext uri="{FF2B5EF4-FFF2-40B4-BE49-F238E27FC236}">
                    <a16:creationId xmlns:a16="http://schemas.microsoft.com/office/drawing/2014/main" id="{55D5B4F2-3214-3709-E476-27A918FFCC57}"/>
                  </a:ext>
                </a:extLst>
              </p14:cNvPr>
              <p14:cNvContentPartPr/>
              <p14:nvPr/>
            </p14:nvContentPartPr>
            <p14:xfrm>
              <a:off x="3090851" y="5816684"/>
              <a:ext cx="67320" cy="37800"/>
            </p14:xfrm>
          </p:contentPart>
        </mc:Choice>
        <mc:Fallback>
          <p:pic>
            <p:nvPicPr>
              <p:cNvPr id="194" name="筆跡 193">
                <a:extLst>
                  <a:ext uri="{FF2B5EF4-FFF2-40B4-BE49-F238E27FC236}">
                    <a16:creationId xmlns:a16="http://schemas.microsoft.com/office/drawing/2014/main" id="{55D5B4F2-3214-3709-E476-27A918FFCC57}"/>
                  </a:ext>
                </a:extLst>
              </p:cNvPr>
              <p:cNvPicPr/>
              <p:nvPr/>
            </p:nvPicPr>
            <p:blipFill>
              <a:blip r:embed="rId377"/>
              <a:stretch>
                <a:fillRect/>
              </a:stretch>
            </p:blipFill>
            <p:spPr>
              <a:xfrm>
                <a:off x="3072851" y="5798684"/>
                <a:ext cx="10296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8">
            <p14:nvContentPartPr>
              <p14:cNvPr id="195" name="筆跡 194">
                <a:extLst>
                  <a:ext uri="{FF2B5EF4-FFF2-40B4-BE49-F238E27FC236}">
                    <a16:creationId xmlns:a16="http://schemas.microsoft.com/office/drawing/2014/main" id="{DC2C7FF8-FE3F-BBAD-153A-0FA031E6123F}"/>
                  </a:ext>
                </a:extLst>
              </p14:cNvPr>
              <p14:cNvContentPartPr/>
              <p14:nvPr/>
            </p14:nvContentPartPr>
            <p14:xfrm>
              <a:off x="3145571" y="5739644"/>
              <a:ext cx="286920" cy="291240"/>
            </p14:xfrm>
          </p:contentPart>
        </mc:Choice>
        <mc:Fallback>
          <p:pic>
            <p:nvPicPr>
              <p:cNvPr id="195" name="筆跡 194">
                <a:extLst>
                  <a:ext uri="{FF2B5EF4-FFF2-40B4-BE49-F238E27FC236}">
                    <a16:creationId xmlns:a16="http://schemas.microsoft.com/office/drawing/2014/main" id="{DC2C7FF8-FE3F-BBAD-153A-0FA031E6123F}"/>
                  </a:ext>
                </a:extLst>
              </p:cNvPr>
              <p:cNvPicPr/>
              <p:nvPr/>
            </p:nvPicPr>
            <p:blipFill>
              <a:blip r:embed="rId379"/>
              <a:stretch>
                <a:fillRect/>
              </a:stretch>
            </p:blipFill>
            <p:spPr>
              <a:xfrm>
                <a:off x="3127571" y="5721644"/>
                <a:ext cx="322560" cy="32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0">
            <p14:nvContentPartPr>
              <p14:cNvPr id="196" name="筆跡 195">
                <a:extLst>
                  <a:ext uri="{FF2B5EF4-FFF2-40B4-BE49-F238E27FC236}">
                    <a16:creationId xmlns:a16="http://schemas.microsoft.com/office/drawing/2014/main" id="{754C8E31-5ADA-53AB-0268-39546BC6123E}"/>
                  </a:ext>
                </a:extLst>
              </p14:cNvPr>
              <p14:cNvContentPartPr/>
              <p14:nvPr/>
            </p14:nvContentPartPr>
            <p14:xfrm>
              <a:off x="3438971" y="5589164"/>
              <a:ext cx="200880" cy="440280"/>
            </p14:xfrm>
          </p:contentPart>
        </mc:Choice>
        <mc:Fallback>
          <p:pic>
            <p:nvPicPr>
              <p:cNvPr id="196" name="筆跡 195">
                <a:extLst>
                  <a:ext uri="{FF2B5EF4-FFF2-40B4-BE49-F238E27FC236}">
                    <a16:creationId xmlns:a16="http://schemas.microsoft.com/office/drawing/2014/main" id="{754C8E31-5ADA-53AB-0268-39546BC6123E}"/>
                  </a:ext>
                </a:extLst>
              </p:cNvPr>
              <p:cNvPicPr/>
              <p:nvPr/>
            </p:nvPicPr>
            <p:blipFill>
              <a:blip r:embed="rId381"/>
              <a:stretch>
                <a:fillRect/>
              </a:stretch>
            </p:blipFill>
            <p:spPr>
              <a:xfrm>
                <a:off x="3420971" y="5571164"/>
                <a:ext cx="236520" cy="47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2">
            <p14:nvContentPartPr>
              <p14:cNvPr id="198" name="筆跡 197">
                <a:extLst>
                  <a:ext uri="{FF2B5EF4-FFF2-40B4-BE49-F238E27FC236}">
                    <a16:creationId xmlns:a16="http://schemas.microsoft.com/office/drawing/2014/main" id="{A9C41A97-F9FB-2D1B-7983-36D3278D4BAC}"/>
                  </a:ext>
                </a:extLst>
              </p14:cNvPr>
              <p14:cNvContentPartPr/>
              <p14:nvPr/>
            </p14:nvContentPartPr>
            <p14:xfrm>
              <a:off x="2835611" y="5466404"/>
              <a:ext cx="2520" cy="6120"/>
            </p14:xfrm>
          </p:contentPart>
        </mc:Choice>
        <mc:Fallback>
          <p:pic>
            <p:nvPicPr>
              <p:cNvPr id="198" name="筆跡 197">
                <a:extLst>
                  <a:ext uri="{FF2B5EF4-FFF2-40B4-BE49-F238E27FC236}">
                    <a16:creationId xmlns:a16="http://schemas.microsoft.com/office/drawing/2014/main" id="{A9C41A97-F9FB-2D1B-7983-36D3278D4BAC}"/>
                  </a:ext>
                </a:extLst>
              </p:cNvPr>
              <p:cNvPicPr/>
              <p:nvPr/>
            </p:nvPicPr>
            <p:blipFill>
              <a:blip r:embed="rId383"/>
              <a:stretch>
                <a:fillRect/>
              </a:stretch>
            </p:blipFill>
            <p:spPr>
              <a:xfrm>
                <a:off x="2819861" y="5448404"/>
                <a:ext cx="33705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4">
            <p14:nvContentPartPr>
              <p14:cNvPr id="201" name="筆跡 200">
                <a:extLst>
                  <a:ext uri="{FF2B5EF4-FFF2-40B4-BE49-F238E27FC236}">
                    <a16:creationId xmlns:a16="http://schemas.microsoft.com/office/drawing/2014/main" id="{69E37148-424D-D932-27F5-2D090FB5E6A4}"/>
                  </a:ext>
                </a:extLst>
              </p14:cNvPr>
              <p14:cNvContentPartPr/>
              <p14:nvPr/>
            </p14:nvContentPartPr>
            <p14:xfrm>
              <a:off x="5156891" y="3035684"/>
              <a:ext cx="3960" cy="24840"/>
            </p14:xfrm>
          </p:contentPart>
        </mc:Choice>
        <mc:Fallback>
          <p:pic>
            <p:nvPicPr>
              <p:cNvPr id="201" name="筆跡 200">
                <a:extLst>
                  <a:ext uri="{FF2B5EF4-FFF2-40B4-BE49-F238E27FC236}">
                    <a16:creationId xmlns:a16="http://schemas.microsoft.com/office/drawing/2014/main" id="{69E37148-424D-D932-27F5-2D090FB5E6A4}"/>
                  </a:ext>
                </a:extLst>
              </p:cNvPr>
              <p:cNvPicPr/>
              <p:nvPr/>
            </p:nvPicPr>
            <p:blipFill>
              <a:blip r:embed="rId385"/>
              <a:stretch>
                <a:fillRect/>
              </a:stretch>
            </p:blipFill>
            <p:spPr>
              <a:xfrm>
                <a:off x="5147891" y="3026813"/>
                <a:ext cx="21600" cy="422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6">
            <p14:nvContentPartPr>
              <p14:cNvPr id="202" name="筆跡 201">
                <a:extLst>
                  <a:ext uri="{FF2B5EF4-FFF2-40B4-BE49-F238E27FC236}">
                    <a16:creationId xmlns:a16="http://schemas.microsoft.com/office/drawing/2014/main" id="{2C78A5FB-1FA0-D825-7ECF-2B10CC16003B}"/>
                  </a:ext>
                </a:extLst>
              </p14:cNvPr>
              <p14:cNvContentPartPr/>
              <p14:nvPr/>
            </p14:nvContentPartPr>
            <p14:xfrm>
              <a:off x="5100011" y="3037844"/>
              <a:ext cx="62280" cy="99000"/>
            </p14:xfrm>
          </p:contentPart>
        </mc:Choice>
        <mc:Fallback>
          <p:pic>
            <p:nvPicPr>
              <p:cNvPr id="202" name="筆跡 201">
                <a:extLst>
                  <a:ext uri="{FF2B5EF4-FFF2-40B4-BE49-F238E27FC236}">
                    <a16:creationId xmlns:a16="http://schemas.microsoft.com/office/drawing/2014/main" id="{2C78A5FB-1FA0-D825-7ECF-2B10CC16003B}"/>
                  </a:ext>
                </a:extLst>
              </p:cNvPr>
              <p:cNvPicPr/>
              <p:nvPr/>
            </p:nvPicPr>
            <p:blipFill>
              <a:blip r:embed="rId387"/>
              <a:stretch>
                <a:fillRect/>
              </a:stretch>
            </p:blipFill>
            <p:spPr>
              <a:xfrm>
                <a:off x="5091011" y="3028844"/>
                <a:ext cx="79920" cy="11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8">
            <p14:nvContentPartPr>
              <p14:cNvPr id="203" name="筆跡 202">
                <a:extLst>
                  <a:ext uri="{FF2B5EF4-FFF2-40B4-BE49-F238E27FC236}">
                    <a16:creationId xmlns:a16="http://schemas.microsoft.com/office/drawing/2014/main" id="{7FB47A0E-E31F-2020-F421-D23A97D408C5}"/>
                  </a:ext>
                </a:extLst>
              </p14:cNvPr>
              <p14:cNvContentPartPr/>
              <p14:nvPr/>
            </p14:nvContentPartPr>
            <p14:xfrm>
              <a:off x="5074451" y="3043964"/>
              <a:ext cx="86040" cy="114120"/>
            </p14:xfrm>
          </p:contentPart>
        </mc:Choice>
        <mc:Fallback>
          <p:pic>
            <p:nvPicPr>
              <p:cNvPr id="203" name="筆跡 202">
                <a:extLst>
                  <a:ext uri="{FF2B5EF4-FFF2-40B4-BE49-F238E27FC236}">
                    <a16:creationId xmlns:a16="http://schemas.microsoft.com/office/drawing/2014/main" id="{7FB47A0E-E31F-2020-F421-D23A97D408C5}"/>
                  </a:ext>
                </a:extLst>
              </p:cNvPr>
              <p:cNvPicPr/>
              <p:nvPr/>
            </p:nvPicPr>
            <p:blipFill>
              <a:blip r:embed="rId389"/>
              <a:stretch>
                <a:fillRect/>
              </a:stretch>
            </p:blipFill>
            <p:spPr>
              <a:xfrm>
                <a:off x="5065413" y="3034964"/>
                <a:ext cx="103754" cy="13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0">
            <p14:nvContentPartPr>
              <p14:cNvPr id="204" name="筆跡 203">
                <a:extLst>
                  <a:ext uri="{FF2B5EF4-FFF2-40B4-BE49-F238E27FC236}">
                    <a16:creationId xmlns:a16="http://schemas.microsoft.com/office/drawing/2014/main" id="{AC3911B7-B86F-2F6A-E2BF-AB62729F8B15}"/>
                  </a:ext>
                </a:extLst>
              </p14:cNvPr>
              <p14:cNvContentPartPr/>
              <p14:nvPr/>
            </p14:nvContentPartPr>
            <p14:xfrm>
              <a:off x="5023691" y="3139724"/>
              <a:ext cx="64440" cy="89640"/>
            </p14:xfrm>
          </p:contentPart>
        </mc:Choice>
        <mc:Fallback>
          <p:pic>
            <p:nvPicPr>
              <p:cNvPr id="204" name="筆跡 203">
                <a:extLst>
                  <a:ext uri="{FF2B5EF4-FFF2-40B4-BE49-F238E27FC236}">
                    <a16:creationId xmlns:a16="http://schemas.microsoft.com/office/drawing/2014/main" id="{AC3911B7-B86F-2F6A-E2BF-AB62729F8B15}"/>
                  </a:ext>
                </a:extLst>
              </p:cNvPr>
              <p:cNvPicPr/>
              <p:nvPr/>
            </p:nvPicPr>
            <p:blipFill>
              <a:blip r:embed="rId391"/>
              <a:stretch>
                <a:fillRect/>
              </a:stretch>
            </p:blipFill>
            <p:spPr>
              <a:xfrm>
                <a:off x="5014691" y="3130724"/>
                <a:ext cx="82080" cy="1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2">
            <p14:nvContentPartPr>
              <p14:cNvPr id="205" name="筆跡 204">
                <a:extLst>
                  <a:ext uri="{FF2B5EF4-FFF2-40B4-BE49-F238E27FC236}">
                    <a16:creationId xmlns:a16="http://schemas.microsoft.com/office/drawing/2014/main" id="{4DD875CE-AAD0-0D36-356E-BBC77FEC96CA}"/>
                  </a:ext>
                </a:extLst>
              </p14:cNvPr>
              <p14:cNvContentPartPr/>
              <p14:nvPr/>
            </p14:nvContentPartPr>
            <p14:xfrm>
              <a:off x="7409051" y="3057644"/>
              <a:ext cx="44640" cy="127440"/>
            </p14:xfrm>
          </p:contentPart>
        </mc:Choice>
        <mc:Fallback>
          <p:pic>
            <p:nvPicPr>
              <p:cNvPr id="205" name="筆跡 204">
                <a:extLst>
                  <a:ext uri="{FF2B5EF4-FFF2-40B4-BE49-F238E27FC236}">
                    <a16:creationId xmlns:a16="http://schemas.microsoft.com/office/drawing/2014/main" id="{4DD875CE-AAD0-0D36-356E-BBC77FEC96CA}"/>
                  </a:ext>
                </a:extLst>
              </p:cNvPr>
              <p:cNvPicPr/>
              <p:nvPr/>
            </p:nvPicPr>
            <p:blipFill>
              <a:blip r:embed="rId393"/>
              <a:stretch>
                <a:fillRect/>
              </a:stretch>
            </p:blipFill>
            <p:spPr>
              <a:xfrm>
                <a:off x="7400051" y="3048644"/>
                <a:ext cx="62280" cy="1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4">
            <p14:nvContentPartPr>
              <p14:cNvPr id="206" name="筆跡 205">
                <a:extLst>
                  <a:ext uri="{FF2B5EF4-FFF2-40B4-BE49-F238E27FC236}">
                    <a16:creationId xmlns:a16="http://schemas.microsoft.com/office/drawing/2014/main" id="{E2A76A26-FA46-84B6-239F-F00202746301}"/>
                  </a:ext>
                </a:extLst>
              </p14:cNvPr>
              <p14:cNvContentPartPr/>
              <p14:nvPr/>
            </p14:nvContentPartPr>
            <p14:xfrm>
              <a:off x="7279091" y="3102284"/>
              <a:ext cx="170640" cy="280080"/>
            </p14:xfrm>
          </p:contentPart>
        </mc:Choice>
        <mc:Fallback>
          <p:pic>
            <p:nvPicPr>
              <p:cNvPr id="206" name="筆跡 205">
                <a:extLst>
                  <a:ext uri="{FF2B5EF4-FFF2-40B4-BE49-F238E27FC236}">
                    <a16:creationId xmlns:a16="http://schemas.microsoft.com/office/drawing/2014/main" id="{E2A76A26-FA46-84B6-239F-F00202746301}"/>
                  </a:ext>
                </a:extLst>
              </p:cNvPr>
              <p:cNvPicPr/>
              <p:nvPr/>
            </p:nvPicPr>
            <p:blipFill>
              <a:blip r:embed="rId395"/>
              <a:stretch>
                <a:fillRect/>
              </a:stretch>
            </p:blipFill>
            <p:spPr>
              <a:xfrm>
                <a:off x="7270110" y="3093284"/>
                <a:ext cx="188243" cy="29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6">
            <p14:nvContentPartPr>
              <p14:cNvPr id="207" name="筆跡 206">
                <a:extLst>
                  <a:ext uri="{FF2B5EF4-FFF2-40B4-BE49-F238E27FC236}">
                    <a16:creationId xmlns:a16="http://schemas.microsoft.com/office/drawing/2014/main" id="{34F643B5-7834-1ECD-A30D-C66C95235E3E}"/>
                  </a:ext>
                </a:extLst>
              </p14:cNvPr>
              <p14:cNvContentPartPr/>
              <p14:nvPr/>
            </p14:nvContentPartPr>
            <p14:xfrm>
              <a:off x="5028371" y="3192644"/>
              <a:ext cx="165960" cy="15480"/>
            </p14:xfrm>
          </p:contentPart>
        </mc:Choice>
        <mc:Fallback>
          <p:pic>
            <p:nvPicPr>
              <p:cNvPr id="207" name="筆跡 206">
                <a:extLst>
                  <a:ext uri="{FF2B5EF4-FFF2-40B4-BE49-F238E27FC236}">
                    <a16:creationId xmlns:a16="http://schemas.microsoft.com/office/drawing/2014/main" id="{34F643B5-7834-1ECD-A30D-C66C95235E3E}"/>
                  </a:ext>
                </a:extLst>
              </p:cNvPr>
              <p:cNvPicPr/>
              <p:nvPr/>
            </p:nvPicPr>
            <p:blipFill>
              <a:blip r:embed="rId397"/>
              <a:stretch>
                <a:fillRect/>
              </a:stretch>
            </p:blipFill>
            <p:spPr>
              <a:xfrm>
                <a:off x="5019390" y="3183644"/>
                <a:ext cx="183562" cy="3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8">
            <p14:nvContentPartPr>
              <p14:cNvPr id="208" name="筆跡 207">
                <a:extLst>
                  <a:ext uri="{FF2B5EF4-FFF2-40B4-BE49-F238E27FC236}">
                    <a16:creationId xmlns:a16="http://schemas.microsoft.com/office/drawing/2014/main" id="{42F9E99D-F22D-CEE7-7AE4-57D3351FA8F7}"/>
                  </a:ext>
                </a:extLst>
              </p14:cNvPr>
              <p14:cNvContentPartPr/>
              <p14:nvPr/>
            </p14:nvContentPartPr>
            <p14:xfrm>
              <a:off x="5107211" y="3221804"/>
              <a:ext cx="286200" cy="20880"/>
            </p14:xfrm>
          </p:contentPart>
        </mc:Choice>
        <mc:Fallback>
          <p:pic>
            <p:nvPicPr>
              <p:cNvPr id="208" name="筆跡 207">
                <a:extLst>
                  <a:ext uri="{FF2B5EF4-FFF2-40B4-BE49-F238E27FC236}">
                    <a16:creationId xmlns:a16="http://schemas.microsoft.com/office/drawing/2014/main" id="{42F9E99D-F22D-CEE7-7AE4-57D3351FA8F7}"/>
                  </a:ext>
                </a:extLst>
              </p:cNvPr>
              <p:cNvPicPr/>
              <p:nvPr/>
            </p:nvPicPr>
            <p:blipFill>
              <a:blip r:embed="rId399"/>
              <a:stretch>
                <a:fillRect/>
              </a:stretch>
            </p:blipFill>
            <p:spPr>
              <a:xfrm>
                <a:off x="5098222" y="3212804"/>
                <a:ext cx="303818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0">
            <p14:nvContentPartPr>
              <p14:cNvPr id="210" name="筆跡 209">
                <a:extLst>
                  <a:ext uri="{FF2B5EF4-FFF2-40B4-BE49-F238E27FC236}">
                    <a16:creationId xmlns:a16="http://schemas.microsoft.com/office/drawing/2014/main" id="{B178F710-14B8-DEE3-0721-100CF620FA00}"/>
                  </a:ext>
                </a:extLst>
              </p14:cNvPr>
              <p14:cNvContentPartPr/>
              <p14:nvPr/>
            </p14:nvContentPartPr>
            <p14:xfrm>
              <a:off x="7264331" y="3392804"/>
              <a:ext cx="28800" cy="69480"/>
            </p14:xfrm>
          </p:contentPart>
        </mc:Choice>
        <mc:Fallback>
          <p:pic>
            <p:nvPicPr>
              <p:cNvPr id="210" name="筆跡 209">
                <a:extLst>
                  <a:ext uri="{FF2B5EF4-FFF2-40B4-BE49-F238E27FC236}">
                    <a16:creationId xmlns:a16="http://schemas.microsoft.com/office/drawing/2014/main" id="{B178F710-14B8-DEE3-0721-100CF620FA00}"/>
                  </a:ext>
                </a:extLst>
              </p:cNvPr>
              <p:cNvPicPr/>
              <p:nvPr/>
            </p:nvPicPr>
            <p:blipFill>
              <a:blip r:embed="rId401"/>
              <a:stretch>
                <a:fillRect/>
              </a:stretch>
            </p:blipFill>
            <p:spPr>
              <a:xfrm>
                <a:off x="7255217" y="3383804"/>
                <a:ext cx="46663" cy="8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2">
            <p14:nvContentPartPr>
              <p14:cNvPr id="211" name="筆跡 210">
                <a:extLst>
                  <a:ext uri="{FF2B5EF4-FFF2-40B4-BE49-F238E27FC236}">
                    <a16:creationId xmlns:a16="http://schemas.microsoft.com/office/drawing/2014/main" id="{A3F42BD1-CA2B-D4F5-8B23-557BC4428D87}"/>
                  </a:ext>
                </a:extLst>
              </p14:cNvPr>
              <p14:cNvContentPartPr/>
              <p14:nvPr/>
            </p14:nvContentPartPr>
            <p14:xfrm>
              <a:off x="7231571" y="3424484"/>
              <a:ext cx="50760" cy="423360"/>
            </p14:xfrm>
          </p:contentPart>
        </mc:Choice>
        <mc:Fallback>
          <p:pic>
            <p:nvPicPr>
              <p:cNvPr id="211" name="筆跡 210">
                <a:extLst>
                  <a:ext uri="{FF2B5EF4-FFF2-40B4-BE49-F238E27FC236}">
                    <a16:creationId xmlns:a16="http://schemas.microsoft.com/office/drawing/2014/main" id="{A3F42BD1-CA2B-D4F5-8B23-557BC4428D87}"/>
                  </a:ext>
                </a:extLst>
              </p:cNvPr>
              <p:cNvPicPr/>
              <p:nvPr/>
            </p:nvPicPr>
            <p:blipFill>
              <a:blip r:embed="rId403"/>
              <a:stretch>
                <a:fillRect/>
              </a:stretch>
            </p:blipFill>
            <p:spPr>
              <a:xfrm>
                <a:off x="7222571" y="3415492"/>
                <a:ext cx="68400" cy="4409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4">
            <p14:nvContentPartPr>
              <p14:cNvPr id="212" name="筆跡 211">
                <a:extLst>
                  <a:ext uri="{FF2B5EF4-FFF2-40B4-BE49-F238E27FC236}">
                    <a16:creationId xmlns:a16="http://schemas.microsoft.com/office/drawing/2014/main" id="{729BBAA2-E1A4-5D53-0BF8-D8B7D66072D6}"/>
                  </a:ext>
                </a:extLst>
              </p14:cNvPr>
              <p14:cNvContentPartPr/>
              <p14:nvPr/>
            </p14:nvContentPartPr>
            <p14:xfrm>
              <a:off x="7217531" y="3682244"/>
              <a:ext cx="42840" cy="630000"/>
            </p14:xfrm>
          </p:contentPart>
        </mc:Choice>
        <mc:Fallback>
          <p:pic>
            <p:nvPicPr>
              <p:cNvPr id="212" name="筆跡 211">
                <a:extLst>
                  <a:ext uri="{FF2B5EF4-FFF2-40B4-BE49-F238E27FC236}">
                    <a16:creationId xmlns:a16="http://schemas.microsoft.com/office/drawing/2014/main" id="{729BBAA2-E1A4-5D53-0BF8-D8B7D66072D6}"/>
                  </a:ext>
                </a:extLst>
              </p:cNvPr>
              <p:cNvPicPr/>
              <p:nvPr/>
            </p:nvPicPr>
            <p:blipFill>
              <a:blip r:embed="rId405"/>
              <a:stretch>
                <a:fillRect/>
              </a:stretch>
            </p:blipFill>
            <p:spPr>
              <a:xfrm>
                <a:off x="7208531" y="3673244"/>
                <a:ext cx="60480" cy="64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6">
            <p14:nvContentPartPr>
              <p14:cNvPr id="213" name="筆跡 212">
                <a:extLst>
                  <a:ext uri="{FF2B5EF4-FFF2-40B4-BE49-F238E27FC236}">
                    <a16:creationId xmlns:a16="http://schemas.microsoft.com/office/drawing/2014/main" id="{BC0917C6-9394-980C-89BB-170EF3CBCBF1}"/>
                  </a:ext>
                </a:extLst>
              </p14:cNvPr>
              <p14:cNvContentPartPr/>
              <p14:nvPr/>
            </p14:nvContentPartPr>
            <p14:xfrm>
              <a:off x="7226531" y="4155644"/>
              <a:ext cx="10440" cy="711360"/>
            </p14:xfrm>
          </p:contentPart>
        </mc:Choice>
        <mc:Fallback>
          <p:pic>
            <p:nvPicPr>
              <p:cNvPr id="213" name="筆跡 212">
                <a:extLst>
                  <a:ext uri="{FF2B5EF4-FFF2-40B4-BE49-F238E27FC236}">
                    <a16:creationId xmlns:a16="http://schemas.microsoft.com/office/drawing/2014/main" id="{BC0917C6-9394-980C-89BB-170EF3CBCBF1}"/>
                  </a:ext>
                </a:extLst>
              </p:cNvPr>
              <p:cNvPicPr/>
              <p:nvPr/>
            </p:nvPicPr>
            <p:blipFill>
              <a:blip r:embed="rId407"/>
              <a:stretch>
                <a:fillRect/>
              </a:stretch>
            </p:blipFill>
            <p:spPr>
              <a:xfrm>
                <a:off x="7217531" y="4146639"/>
                <a:ext cx="28080" cy="7290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8">
            <p14:nvContentPartPr>
              <p14:cNvPr id="214" name="筆跡 213">
                <a:extLst>
                  <a:ext uri="{FF2B5EF4-FFF2-40B4-BE49-F238E27FC236}">
                    <a16:creationId xmlns:a16="http://schemas.microsoft.com/office/drawing/2014/main" id="{095C2165-8824-4073-510C-257053D86361}"/>
                  </a:ext>
                </a:extLst>
              </p14:cNvPr>
              <p14:cNvContentPartPr/>
              <p14:nvPr/>
            </p14:nvContentPartPr>
            <p14:xfrm>
              <a:off x="7238051" y="4741004"/>
              <a:ext cx="11880" cy="320040"/>
            </p14:xfrm>
          </p:contentPart>
        </mc:Choice>
        <mc:Fallback>
          <p:pic>
            <p:nvPicPr>
              <p:cNvPr id="214" name="筆跡 213">
                <a:extLst>
                  <a:ext uri="{FF2B5EF4-FFF2-40B4-BE49-F238E27FC236}">
                    <a16:creationId xmlns:a16="http://schemas.microsoft.com/office/drawing/2014/main" id="{095C2165-8824-4073-510C-257053D86361}"/>
                  </a:ext>
                </a:extLst>
              </p:cNvPr>
              <p:cNvPicPr/>
              <p:nvPr/>
            </p:nvPicPr>
            <p:blipFill>
              <a:blip r:embed="rId409"/>
              <a:stretch>
                <a:fillRect/>
              </a:stretch>
            </p:blipFill>
            <p:spPr>
              <a:xfrm>
                <a:off x="7229051" y="4732004"/>
                <a:ext cx="29520" cy="33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0">
            <p14:nvContentPartPr>
              <p14:cNvPr id="215" name="筆跡 214">
                <a:extLst>
                  <a:ext uri="{FF2B5EF4-FFF2-40B4-BE49-F238E27FC236}">
                    <a16:creationId xmlns:a16="http://schemas.microsoft.com/office/drawing/2014/main" id="{E328D5F6-3B96-5402-C077-A36DB12811E2}"/>
                  </a:ext>
                </a:extLst>
              </p14:cNvPr>
              <p14:cNvContentPartPr/>
              <p14:nvPr/>
            </p14:nvContentPartPr>
            <p14:xfrm>
              <a:off x="7262531" y="5036564"/>
              <a:ext cx="3240" cy="206280"/>
            </p14:xfrm>
          </p:contentPart>
        </mc:Choice>
        <mc:Fallback>
          <p:pic>
            <p:nvPicPr>
              <p:cNvPr id="215" name="筆跡 214">
                <a:extLst>
                  <a:ext uri="{FF2B5EF4-FFF2-40B4-BE49-F238E27FC236}">
                    <a16:creationId xmlns:a16="http://schemas.microsoft.com/office/drawing/2014/main" id="{E328D5F6-3B96-5402-C077-A36DB12811E2}"/>
                  </a:ext>
                </a:extLst>
              </p:cNvPr>
              <p:cNvPicPr/>
              <p:nvPr/>
            </p:nvPicPr>
            <p:blipFill>
              <a:blip r:embed="rId411"/>
              <a:stretch>
                <a:fillRect/>
              </a:stretch>
            </p:blipFill>
            <p:spPr>
              <a:xfrm>
                <a:off x="7253531" y="5027564"/>
                <a:ext cx="20880" cy="22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2">
            <p14:nvContentPartPr>
              <p14:cNvPr id="216" name="筆跡 215">
                <a:extLst>
                  <a:ext uri="{FF2B5EF4-FFF2-40B4-BE49-F238E27FC236}">
                    <a16:creationId xmlns:a16="http://schemas.microsoft.com/office/drawing/2014/main" id="{4011259D-F2CC-11DD-03A3-24BA6536A45E}"/>
                  </a:ext>
                </a:extLst>
              </p14:cNvPr>
              <p14:cNvContentPartPr/>
              <p14:nvPr/>
            </p14:nvContentPartPr>
            <p14:xfrm>
              <a:off x="7271531" y="5087324"/>
              <a:ext cx="8640" cy="168480"/>
            </p14:xfrm>
          </p:contentPart>
        </mc:Choice>
        <mc:Fallback>
          <p:pic>
            <p:nvPicPr>
              <p:cNvPr id="216" name="筆跡 215">
                <a:extLst>
                  <a:ext uri="{FF2B5EF4-FFF2-40B4-BE49-F238E27FC236}">
                    <a16:creationId xmlns:a16="http://schemas.microsoft.com/office/drawing/2014/main" id="{4011259D-F2CC-11DD-03A3-24BA6536A45E}"/>
                  </a:ext>
                </a:extLst>
              </p:cNvPr>
              <p:cNvPicPr/>
              <p:nvPr/>
            </p:nvPicPr>
            <p:blipFill>
              <a:blip r:embed="rId413"/>
              <a:stretch>
                <a:fillRect/>
              </a:stretch>
            </p:blipFill>
            <p:spPr>
              <a:xfrm>
                <a:off x="7262531" y="5078324"/>
                <a:ext cx="26280" cy="18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4">
            <p14:nvContentPartPr>
              <p14:cNvPr id="217" name="筆跡 216">
                <a:extLst>
                  <a:ext uri="{FF2B5EF4-FFF2-40B4-BE49-F238E27FC236}">
                    <a16:creationId xmlns:a16="http://schemas.microsoft.com/office/drawing/2014/main" id="{3306924F-FE6B-152C-6825-3745796FC95F}"/>
                  </a:ext>
                </a:extLst>
              </p14:cNvPr>
              <p14:cNvContentPartPr/>
              <p14:nvPr/>
            </p14:nvContentPartPr>
            <p14:xfrm>
              <a:off x="7446491" y="3118124"/>
              <a:ext cx="6120" cy="408240"/>
            </p14:xfrm>
          </p:contentPart>
        </mc:Choice>
        <mc:Fallback>
          <p:pic>
            <p:nvPicPr>
              <p:cNvPr id="217" name="筆跡 216">
                <a:extLst>
                  <a:ext uri="{FF2B5EF4-FFF2-40B4-BE49-F238E27FC236}">
                    <a16:creationId xmlns:a16="http://schemas.microsoft.com/office/drawing/2014/main" id="{3306924F-FE6B-152C-6825-3745796FC95F}"/>
                  </a:ext>
                </a:extLst>
              </p:cNvPr>
              <p:cNvPicPr/>
              <p:nvPr/>
            </p:nvPicPr>
            <p:blipFill>
              <a:blip r:embed="rId415"/>
              <a:stretch>
                <a:fillRect/>
              </a:stretch>
            </p:blipFill>
            <p:spPr>
              <a:xfrm>
                <a:off x="7437491" y="3109124"/>
                <a:ext cx="23760" cy="42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6">
            <p14:nvContentPartPr>
              <p14:cNvPr id="218" name="筆跡 217">
                <a:extLst>
                  <a:ext uri="{FF2B5EF4-FFF2-40B4-BE49-F238E27FC236}">
                    <a16:creationId xmlns:a16="http://schemas.microsoft.com/office/drawing/2014/main" id="{6A5F62EE-6A24-95B0-516B-F78A15897031}"/>
                  </a:ext>
                </a:extLst>
              </p14:cNvPr>
              <p14:cNvContentPartPr/>
              <p14:nvPr/>
            </p14:nvContentPartPr>
            <p14:xfrm>
              <a:off x="7427051" y="3430244"/>
              <a:ext cx="19440" cy="582120"/>
            </p14:xfrm>
          </p:contentPart>
        </mc:Choice>
        <mc:Fallback>
          <p:pic>
            <p:nvPicPr>
              <p:cNvPr id="218" name="筆跡 217">
                <a:extLst>
                  <a:ext uri="{FF2B5EF4-FFF2-40B4-BE49-F238E27FC236}">
                    <a16:creationId xmlns:a16="http://schemas.microsoft.com/office/drawing/2014/main" id="{6A5F62EE-6A24-95B0-516B-F78A15897031}"/>
                  </a:ext>
                </a:extLst>
              </p:cNvPr>
              <p:cNvPicPr/>
              <p:nvPr/>
            </p:nvPicPr>
            <p:blipFill>
              <a:blip r:embed="rId417"/>
              <a:stretch>
                <a:fillRect/>
              </a:stretch>
            </p:blipFill>
            <p:spPr>
              <a:xfrm>
                <a:off x="7418051" y="3421250"/>
                <a:ext cx="37080" cy="5997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8">
            <p14:nvContentPartPr>
              <p14:cNvPr id="219" name="筆跡 218">
                <a:extLst>
                  <a:ext uri="{FF2B5EF4-FFF2-40B4-BE49-F238E27FC236}">
                    <a16:creationId xmlns:a16="http://schemas.microsoft.com/office/drawing/2014/main" id="{38D7A82C-1ACB-14AD-A766-35DAAFAB731E}"/>
                  </a:ext>
                </a:extLst>
              </p14:cNvPr>
              <p14:cNvContentPartPr/>
              <p14:nvPr/>
            </p14:nvContentPartPr>
            <p14:xfrm>
              <a:off x="7421651" y="4016684"/>
              <a:ext cx="8280" cy="567720"/>
            </p14:xfrm>
          </p:contentPart>
        </mc:Choice>
        <mc:Fallback>
          <p:pic>
            <p:nvPicPr>
              <p:cNvPr id="219" name="筆跡 218">
                <a:extLst>
                  <a:ext uri="{FF2B5EF4-FFF2-40B4-BE49-F238E27FC236}">
                    <a16:creationId xmlns:a16="http://schemas.microsoft.com/office/drawing/2014/main" id="{38D7A82C-1ACB-14AD-A766-35DAAFAB731E}"/>
                  </a:ext>
                </a:extLst>
              </p:cNvPr>
              <p:cNvPicPr/>
              <p:nvPr/>
            </p:nvPicPr>
            <p:blipFill>
              <a:blip r:embed="rId419"/>
              <a:stretch>
                <a:fillRect/>
              </a:stretch>
            </p:blipFill>
            <p:spPr>
              <a:xfrm>
                <a:off x="7412651" y="4007684"/>
                <a:ext cx="25920" cy="58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0">
            <p14:nvContentPartPr>
              <p14:cNvPr id="220" name="筆跡 219">
                <a:extLst>
                  <a:ext uri="{FF2B5EF4-FFF2-40B4-BE49-F238E27FC236}">
                    <a16:creationId xmlns:a16="http://schemas.microsoft.com/office/drawing/2014/main" id="{8E08A959-9DE4-FC9A-11B6-53E3F941AD35}"/>
                  </a:ext>
                </a:extLst>
              </p14:cNvPr>
              <p14:cNvContentPartPr/>
              <p14:nvPr/>
            </p14:nvContentPartPr>
            <p14:xfrm>
              <a:off x="7422731" y="4526444"/>
              <a:ext cx="6120" cy="551880"/>
            </p14:xfrm>
          </p:contentPart>
        </mc:Choice>
        <mc:Fallback>
          <p:pic>
            <p:nvPicPr>
              <p:cNvPr id="220" name="筆跡 219">
                <a:extLst>
                  <a:ext uri="{FF2B5EF4-FFF2-40B4-BE49-F238E27FC236}">
                    <a16:creationId xmlns:a16="http://schemas.microsoft.com/office/drawing/2014/main" id="{8E08A959-9DE4-FC9A-11B6-53E3F941AD35}"/>
                  </a:ext>
                </a:extLst>
              </p:cNvPr>
              <p:cNvPicPr/>
              <p:nvPr/>
            </p:nvPicPr>
            <p:blipFill>
              <a:blip r:embed="rId421"/>
              <a:stretch>
                <a:fillRect/>
              </a:stretch>
            </p:blipFill>
            <p:spPr>
              <a:xfrm>
                <a:off x="7413731" y="4517444"/>
                <a:ext cx="23760" cy="56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2">
            <p14:nvContentPartPr>
              <p14:cNvPr id="221" name="筆跡 220">
                <a:extLst>
                  <a:ext uri="{FF2B5EF4-FFF2-40B4-BE49-F238E27FC236}">
                    <a16:creationId xmlns:a16="http://schemas.microsoft.com/office/drawing/2014/main" id="{C252D424-4A36-A211-3AC9-04098BB135CA}"/>
                  </a:ext>
                </a:extLst>
              </p14:cNvPr>
              <p14:cNvContentPartPr/>
              <p14:nvPr/>
            </p14:nvContentPartPr>
            <p14:xfrm>
              <a:off x="7413371" y="5058164"/>
              <a:ext cx="3240" cy="48960"/>
            </p14:xfrm>
          </p:contentPart>
        </mc:Choice>
        <mc:Fallback>
          <p:pic>
            <p:nvPicPr>
              <p:cNvPr id="221" name="筆跡 220">
                <a:extLst>
                  <a:ext uri="{FF2B5EF4-FFF2-40B4-BE49-F238E27FC236}">
                    <a16:creationId xmlns:a16="http://schemas.microsoft.com/office/drawing/2014/main" id="{C252D424-4A36-A211-3AC9-04098BB135CA}"/>
                  </a:ext>
                </a:extLst>
              </p:cNvPr>
              <p:cNvPicPr/>
              <p:nvPr/>
            </p:nvPicPr>
            <p:blipFill>
              <a:blip r:embed="rId423"/>
              <a:stretch>
                <a:fillRect/>
              </a:stretch>
            </p:blipFill>
            <p:spPr>
              <a:xfrm>
                <a:off x="7404371" y="5049164"/>
                <a:ext cx="20880" cy="6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4">
            <p14:nvContentPartPr>
              <p14:cNvPr id="222" name="筆跡 221">
                <a:extLst>
                  <a:ext uri="{FF2B5EF4-FFF2-40B4-BE49-F238E27FC236}">
                    <a16:creationId xmlns:a16="http://schemas.microsoft.com/office/drawing/2014/main" id="{789594FC-3F2F-E1D3-943D-D081892E1BFC}"/>
                  </a:ext>
                </a:extLst>
              </p14:cNvPr>
              <p14:cNvContentPartPr/>
              <p14:nvPr/>
            </p14:nvContentPartPr>
            <p14:xfrm>
              <a:off x="7262891" y="5073284"/>
              <a:ext cx="160560" cy="182520"/>
            </p14:xfrm>
          </p:contentPart>
        </mc:Choice>
        <mc:Fallback>
          <p:pic>
            <p:nvPicPr>
              <p:cNvPr id="222" name="筆跡 221">
                <a:extLst>
                  <a:ext uri="{FF2B5EF4-FFF2-40B4-BE49-F238E27FC236}">
                    <a16:creationId xmlns:a16="http://schemas.microsoft.com/office/drawing/2014/main" id="{789594FC-3F2F-E1D3-943D-D081892E1BFC}"/>
                  </a:ext>
                </a:extLst>
              </p:cNvPr>
              <p:cNvPicPr/>
              <p:nvPr/>
            </p:nvPicPr>
            <p:blipFill>
              <a:blip r:embed="rId425"/>
              <a:stretch>
                <a:fillRect/>
              </a:stretch>
            </p:blipFill>
            <p:spPr>
              <a:xfrm>
                <a:off x="7253891" y="5064302"/>
                <a:ext cx="178200" cy="2001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6">
            <p14:nvContentPartPr>
              <p14:cNvPr id="223" name="筆跡 222">
                <a:extLst>
                  <a:ext uri="{FF2B5EF4-FFF2-40B4-BE49-F238E27FC236}">
                    <a16:creationId xmlns:a16="http://schemas.microsoft.com/office/drawing/2014/main" id="{DDB21801-D92C-D6DE-845C-C6C14B208A1D}"/>
                  </a:ext>
                </a:extLst>
              </p14:cNvPr>
              <p14:cNvContentPartPr/>
              <p14:nvPr/>
            </p14:nvContentPartPr>
            <p14:xfrm>
              <a:off x="7280171" y="5211524"/>
              <a:ext cx="6840" cy="10800"/>
            </p14:xfrm>
          </p:contentPart>
        </mc:Choice>
        <mc:Fallback>
          <p:pic>
            <p:nvPicPr>
              <p:cNvPr id="223" name="筆跡 222">
                <a:extLst>
                  <a:ext uri="{FF2B5EF4-FFF2-40B4-BE49-F238E27FC236}">
                    <a16:creationId xmlns:a16="http://schemas.microsoft.com/office/drawing/2014/main" id="{DDB21801-D92C-D6DE-845C-C6C14B208A1D}"/>
                  </a:ext>
                </a:extLst>
              </p:cNvPr>
              <p:cNvPicPr/>
              <p:nvPr/>
            </p:nvPicPr>
            <p:blipFill>
              <a:blip r:embed="rId427"/>
              <a:stretch>
                <a:fillRect/>
              </a:stretch>
            </p:blipFill>
            <p:spPr>
              <a:xfrm>
                <a:off x="7271171" y="5202524"/>
                <a:ext cx="24480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8">
            <p14:nvContentPartPr>
              <p14:cNvPr id="224" name="筆跡 223">
                <a:extLst>
                  <a:ext uri="{FF2B5EF4-FFF2-40B4-BE49-F238E27FC236}">
                    <a16:creationId xmlns:a16="http://schemas.microsoft.com/office/drawing/2014/main" id="{E60CAE3B-22B6-E109-1111-1297E36F1E09}"/>
                  </a:ext>
                </a:extLst>
              </p14:cNvPr>
              <p14:cNvContentPartPr/>
              <p14:nvPr/>
            </p14:nvContentPartPr>
            <p14:xfrm>
              <a:off x="5220971" y="3073484"/>
              <a:ext cx="360" cy="5760"/>
            </p14:xfrm>
          </p:contentPart>
        </mc:Choice>
        <mc:Fallback>
          <p:pic>
            <p:nvPicPr>
              <p:cNvPr id="224" name="筆跡 223">
                <a:extLst>
                  <a:ext uri="{FF2B5EF4-FFF2-40B4-BE49-F238E27FC236}">
                    <a16:creationId xmlns:a16="http://schemas.microsoft.com/office/drawing/2014/main" id="{E60CAE3B-22B6-E109-1111-1297E36F1E09}"/>
                  </a:ext>
                </a:extLst>
              </p:cNvPr>
              <p:cNvPicPr/>
              <p:nvPr/>
            </p:nvPicPr>
            <p:blipFill>
              <a:blip r:embed="rId429"/>
              <a:stretch>
                <a:fillRect/>
              </a:stretch>
            </p:blipFill>
            <p:spPr>
              <a:xfrm>
                <a:off x="5202971" y="3055484"/>
                <a:ext cx="36000" cy="4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0">
            <p14:nvContentPartPr>
              <p14:cNvPr id="225" name="筆跡 224">
                <a:extLst>
                  <a:ext uri="{FF2B5EF4-FFF2-40B4-BE49-F238E27FC236}">
                    <a16:creationId xmlns:a16="http://schemas.microsoft.com/office/drawing/2014/main" id="{02B2B1C3-40E4-2968-6936-B3D9479C0D3A}"/>
                  </a:ext>
                </a:extLst>
              </p14:cNvPr>
              <p14:cNvContentPartPr/>
              <p14:nvPr/>
            </p14:nvContentPartPr>
            <p14:xfrm>
              <a:off x="5154371" y="3070604"/>
              <a:ext cx="22320" cy="24120"/>
            </p14:xfrm>
          </p:contentPart>
        </mc:Choice>
        <mc:Fallback>
          <p:pic>
            <p:nvPicPr>
              <p:cNvPr id="225" name="筆跡 224">
                <a:extLst>
                  <a:ext uri="{FF2B5EF4-FFF2-40B4-BE49-F238E27FC236}">
                    <a16:creationId xmlns:a16="http://schemas.microsoft.com/office/drawing/2014/main" id="{02B2B1C3-40E4-2968-6936-B3D9479C0D3A}"/>
                  </a:ext>
                </a:extLst>
              </p:cNvPr>
              <p:cNvPicPr/>
              <p:nvPr/>
            </p:nvPicPr>
            <p:blipFill>
              <a:blip r:embed="rId431"/>
              <a:stretch>
                <a:fillRect/>
              </a:stretch>
            </p:blipFill>
            <p:spPr>
              <a:xfrm>
                <a:off x="5136371" y="3052869"/>
                <a:ext cx="57960" cy="592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2">
            <p14:nvContentPartPr>
              <p14:cNvPr id="227" name="筆跡 226">
                <a:extLst>
                  <a:ext uri="{FF2B5EF4-FFF2-40B4-BE49-F238E27FC236}">
                    <a16:creationId xmlns:a16="http://schemas.microsoft.com/office/drawing/2014/main" id="{BB4455D4-8B00-639C-1A68-7C1555F07EBA}"/>
                  </a:ext>
                </a:extLst>
              </p14:cNvPr>
              <p14:cNvContentPartPr/>
              <p14:nvPr/>
            </p14:nvContentPartPr>
            <p14:xfrm>
              <a:off x="7181171" y="3033884"/>
              <a:ext cx="317160" cy="22320"/>
            </p14:xfrm>
          </p:contentPart>
        </mc:Choice>
        <mc:Fallback>
          <p:pic>
            <p:nvPicPr>
              <p:cNvPr id="227" name="筆跡 226">
                <a:extLst>
                  <a:ext uri="{FF2B5EF4-FFF2-40B4-BE49-F238E27FC236}">
                    <a16:creationId xmlns:a16="http://schemas.microsoft.com/office/drawing/2014/main" id="{BB4455D4-8B00-639C-1A68-7C1555F07EBA}"/>
                  </a:ext>
                </a:extLst>
              </p:cNvPr>
              <p:cNvPicPr/>
              <p:nvPr/>
            </p:nvPicPr>
            <p:blipFill>
              <a:blip r:embed="rId433"/>
              <a:stretch>
                <a:fillRect/>
              </a:stretch>
            </p:blipFill>
            <p:spPr>
              <a:xfrm>
                <a:off x="7172181" y="3025027"/>
                <a:ext cx="334780" cy="3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4">
            <p14:nvContentPartPr>
              <p14:cNvPr id="228" name="筆跡 227">
                <a:extLst>
                  <a:ext uri="{FF2B5EF4-FFF2-40B4-BE49-F238E27FC236}">
                    <a16:creationId xmlns:a16="http://schemas.microsoft.com/office/drawing/2014/main" id="{2F1D20A7-6E52-6D2E-2FFC-537AEB815C5A}"/>
                  </a:ext>
                </a:extLst>
              </p14:cNvPr>
              <p14:cNvContentPartPr/>
              <p14:nvPr/>
            </p14:nvContentPartPr>
            <p14:xfrm>
              <a:off x="7344251" y="3052964"/>
              <a:ext cx="121320" cy="145080"/>
            </p14:xfrm>
          </p:contentPart>
        </mc:Choice>
        <mc:Fallback>
          <p:pic>
            <p:nvPicPr>
              <p:cNvPr id="228" name="筆跡 227">
                <a:extLst>
                  <a:ext uri="{FF2B5EF4-FFF2-40B4-BE49-F238E27FC236}">
                    <a16:creationId xmlns:a16="http://schemas.microsoft.com/office/drawing/2014/main" id="{2F1D20A7-6E52-6D2E-2FFC-537AEB815C5A}"/>
                  </a:ext>
                </a:extLst>
              </p:cNvPr>
              <p:cNvPicPr/>
              <p:nvPr/>
            </p:nvPicPr>
            <p:blipFill>
              <a:blip r:embed="rId435"/>
              <a:stretch>
                <a:fillRect/>
              </a:stretch>
            </p:blipFill>
            <p:spPr>
              <a:xfrm>
                <a:off x="7335251" y="3043964"/>
                <a:ext cx="138960" cy="16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6">
            <p14:nvContentPartPr>
              <p14:cNvPr id="229" name="筆跡 228">
                <a:extLst>
                  <a:ext uri="{FF2B5EF4-FFF2-40B4-BE49-F238E27FC236}">
                    <a16:creationId xmlns:a16="http://schemas.microsoft.com/office/drawing/2014/main" id="{752A2A59-3882-5908-0BDA-71CDD5FFBD46}"/>
                  </a:ext>
                </a:extLst>
              </p14:cNvPr>
              <p14:cNvContentPartPr/>
              <p14:nvPr/>
            </p14:nvContentPartPr>
            <p14:xfrm>
              <a:off x="3703211" y="5519684"/>
              <a:ext cx="106920" cy="518760"/>
            </p14:xfrm>
          </p:contentPart>
        </mc:Choice>
        <mc:Fallback>
          <p:pic>
            <p:nvPicPr>
              <p:cNvPr id="229" name="筆跡 228">
                <a:extLst>
                  <a:ext uri="{FF2B5EF4-FFF2-40B4-BE49-F238E27FC236}">
                    <a16:creationId xmlns:a16="http://schemas.microsoft.com/office/drawing/2014/main" id="{752A2A59-3882-5908-0BDA-71CDD5FFBD46}"/>
                  </a:ext>
                </a:extLst>
              </p:cNvPr>
              <p:cNvPicPr/>
              <p:nvPr/>
            </p:nvPicPr>
            <p:blipFill>
              <a:blip r:embed="rId437"/>
              <a:stretch>
                <a:fillRect/>
              </a:stretch>
            </p:blipFill>
            <p:spPr>
              <a:xfrm>
                <a:off x="3685211" y="5501684"/>
                <a:ext cx="142560" cy="55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8">
            <p14:nvContentPartPr>
              <p14:cNvPr id="230" name="筆跡 229">
                <a:extLst>
                  <a:ext uri="{FF2B5EF4-FFF2-40B4-BE49-F238E27FC236}">
                    <a16:creationId xmlns:a16="http://schemas.microsoft.com/office/drawing/2014/main" id="{5CDADA4D-F524-FFD5-C699-9B03AC124DEB}"/>
                  </a:ext>
                </a:extLst>
              </p14:cNvPr>
              <p14:cNvContentPartPr/>
              <p14:nvPr/>
            </p14:nvContentPartPr>
            <p14:xfrm>
              <a:off x="2614571" y="5678084"/>
              <a:ext cx="222120" cy="381960"/>
            </p14:xfrm>
          </p:contentPart>
        </mc:Choice>
        <mc:Fallback>
          <p:pic>
            <p:nvPicPr>
              <p:cNvPr id="230" name="筆跡 229">
                <a:extLst>
                  <a:ext uri="{FF2B5EF4-FFF2-40B4-BE49-F238E27FC236}">
                    <a16:creationId xmlns:a16="http://schemas.microsoft.com/office/drawing/2014/main" id="{5CDADA4D-F524-FFD5-C699-9B03AC124DEB}"/>
                  </a:ext>
                </a:extLst>
              </p:cNvPr>
              <p:cNvPicPr/>
              <p:nvPr/>
            </p:nvPicPr>
            <p:blipFill>
              <a:blip r:embed="rId439"/>
              <a:stretch>
                <a:fillRect/>
              </a:stretch>
            </p:blipFill>
            <p:spPr>
              <a:xfrm>
                <a:off x="2596571" y="5660101"/>
                <a:ext cx="257760" cy="4175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0">
            <p14:nvContentPartPr>
              <p14:cNvPr id="231" name="筆跡 230">
                <a:extLst>
                  <a:ext uri="{FF2B5EF4-FFF2-40B4-BE49-F238E27FC236}">
                    <a16:creationId xmlns:a16="http://schemas.microsoft.com/office/drawing/2014/main" id="{05625FC3-DD86-C380-AABC-51B13426EEE4}"/>
                  </a:ext>
                </a:extLst>
              </p14:cNvPr>
              <p14:cNvContentPartPr/>
              <p14:nvPr/>
            </p14:nvContentPartPr>
            <p14:xfrm>
              <a:off x="3333851" y="4597004"/>
              <a:ext cx="360" cy="360"/>
            </p14:xfrm>
          </p:contentPart>
        </mc:Choice>
        <mc:Fallback>
          <p:pic>
            <p:nvPicPr>
              <p:cNvPr id="231" name="筆跡 230">
                <a:extLst>
                  <a:ext uri="{FF2B5EF4-FFF2-40B4-BE49-F238E27FC236}">
                    <a16:creationId xmlns:a16="http://schemas.microsoft.com/office/drawing/2014/main" id="{05625FC3-DD86-C380-AABC-51B13426EEE4}"/>
                  </a:ext>
                </a:extLst>
              </p:cNvPr>
              <p:cNvPicPr/>
              <p:nvPr/>
            </p:nvPicPr>
            <p:blipFill>
              <a:blip r:embed="rId441"/>
              <a:stretch>
                <a:fillRect/>
              </a:stretch>
            </p:blipFill>
            <p:spPr>
              <a:xfrm>
                <a:off x="3315851" y="4579004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2">
            <p14:nvContentPartPr>
              <p14:cNvPr id="232" name="筆跡 231">
                <a:extLst>
                  <a:ext uri="{FF2B5EF4-FFF2-40B4-BE49-F238E27FC236}">
                    <a16:creationId xmlns:a16="http://schemas.microsoft.com/office/drawing/2014/main" id="{B450F3A8-3412-578A-D11E-6F905A2E3B91}"/>
                  </a:ext>
                </a:extLst>
              </p14:cNvPr>
              <p14:cNvContentPartPr/>
              <p14:nvPr/>
            </p14:nvContentPartPr>
            <p14:xfrm>
              <a:off x="2005451" y="6263444"/>
              <a:ext cx="169560" cy="592200"/>
            </p14:xfrm>
          </p:contentPart>
        </mc:Choice>
        <mc:Fallback>
          <p:pic>
            <p:nvPicPr>
              <p:cNvPr id="232" name="筆跡 231">
                <a:extLst>
                  <a:ext uri="{FF2B5EF4-FFF2-40B4-BE49-F238E27FC236}">
                    <a16:creationId xmlns:a16="http://schemas.microsoft.com/office/drawing/2014/main" id="{B450F3A8-3412-578A-D11E-6F905A2E3B91}"/>
                  </a:ext>
                </a:extLst>
              </p:cNvPr>
              <p:cNvPicPr/>
              <p:nvPr/>
            </p:nvPicPr>
            <p:blipFill>
              <a:blip r:embed="rId443"/>
              <a:stretch>
                <a:fillRect/>
              </a:stretch>
            </p:blipFill>
            <p:spPr>
              <a:xfrm>
                <a:off x="1987489" y="6245433"/>
                <a:ext cx="205124" cy="6278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4">
            <p14:nvContentPartPr>
              <p14:cNvPr id="233" name="筆跡 232">
                <a:extLst>
                  <a:ext uri="{FF2B5EF4-FFF2-40B4-BE49-F238E27FC236}">
                    <a16:creationId xmlns:a16="http://schemas.microsoft.com/office/drawing/2014/main" id="{1CE41CFF-FD2F-027F-8838-300ABBCECF56}"/>
                  </a:ext>
                </a:extLst>
              </p14:cNvPr>
              <p14:cNvContentPartPr/>
              <p14:nvPr/>
            </p14:nvContentPartPr>
            <p14:xfrm>
              <a:off x="5109011" y="3242324"/>
              <a:ext cx="2187720" cy="113760"/>
            </p14:xfrm>
          </p:contentPart>
        </mc:Choice>
        <mc:Fallback>
          <p:pic>
            <p:nvPicPr>
              <p:cNvPr id="233" name="筆跡 232">
                <a:extLst>
                  <a:ext uri="{FF2B5EF4-FFF2-40B4-BE49-F238E27FC236}">
                    <a16:creationId xmlns:a16="http://schemas.microsoft.com/office/drawing/2014/main" id="{1CE41CFF-FD2F-027F-8838-300ABBCECF56}"/>
                  </a:ext>
                </a:extLst>
              </p:cNvPr>
              <p:cNvPicPr/>
              <p:nvPr/>
            </p:nvPicPr>
            <p:blipFill>
              <a:blip r:embed="rId445"/>
              <a:stretch>
                <a:fillRect/>
              </a:stretch>
            </p:blipFill>
            <p:spPr>
              <a:xfrm>
                <a:off x="5100011" y="3233324"/>
                <a:ext cx="2205360" cy="13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6">
            <p14:nvContentPartPr>
              <p14:cNvPr id="234" name="筆跡 233">
                <a:extLst>
                  <a:ext uri="{FF2B5EF4-FFF2-40B4-BE49-F238E27FC236}">
                    <a16:creationId xmlns:a16="http://schemas.microsoft.com/office/drawing/2014/main" id="{C0A80B2B-AEA4-7658-AB3B-C92FFD83A2B4}"/>
                  </a:ext>
                </a:extLst>
              </p14:cNvPr>
              <p14:cNvContentPartPr/>
              <p14:nvPr/>
            </p14:nvContentPartPr>
            <p14:xfrm>
              <a:off x="5157251" y="2984204"/>
              <a:ext cx="2303640" cy="86400"/>
            </p14:xfrm>
          </p:contentPart>
        </mc:Choice>
        <mc:Fallback>
          <p:pic>
            <p:nvPicPr>
              <p:cNvPr id="234" name="筆跡 233">
                <a:extLst>
                  <a:ext uri="{FF2B5EF4-FFF2-40B4-BE49-F238E27FC236}">
                    <a16:creationId xmlns:a16="http://schemas.microsoft.com/office/drawing/2014/main" id="{C0A80B2B-AEA4-7658-AB3B-C92FFD83A2B4}"/>
                  </a:ext>
                </a:extLst>
              </p:cNvPr>
              <p:cNvPicPr/>
              <p:nvPr/>
            </p:nvPicPr>
            <p:blipFill>
              <a:blip r:embed="rId447"/>
              <a:stretch>
                <a:fillRect/>
              </a:stretch>
            </p:blipFill>
            <p:spPr>
              <a:xfrm>
                <a:off x="5148251" y="2975204"/>
                <a:ext cx="2321280" cy="104040"/>
              </a:xfrm>
              <a:prstGeom prst="rect">
                <a:avLst/>
              </a:prstGeom>
            </p:spPr>
          </p:pic>
        </mc:Fallback>
      </mc:AlternateContent>
      <p:grpSp>
        <p:nvGrpSpPr>
          <p:cNvPr id="244" name="群組 243">
            <a:extLst>
              <a:ext uri="{FF2B5EF4-FFF2-40B4-BE49-F238E27FC236}">
                <a16:creationId xmlns:a16="http://schemas.microsoft.com/office/drawing/2014/main" id="{C0268F4F-53B1-BE0C-F40F-D9B960D0DF2B}"/>
              </a:ext>
            </a:extLst>
          </p:cNvPr>
          <p:cNvGrpSpPr/>
          <p:nvPr/>
        </p:nvGrpSpPr>
        <p:grpSpPr>
          <a:xfrm>
            <a:off x="5508251" y="3305324"/>
            <a:ext cx="215640" cy="283680"/>
            <a:chOff x="5508251" y="3305324"/>
            <a:chExt cx="215640" cy="283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8">
              <p14:nvContentPartPr>
                <p14:cNvPr id="235" name="筆跡 234">
                  <a:extLst>
                    <a:ext uri="{FF2B5EF4-FFF2-40B4-BE49-F238E27FC236}">
                      <a16:creationId xmlns:a16="http://schemas.microsoft.com/office/drawing/2014/main" id="{0DD14241-5133-74FE-0CF4-AC1EF3D90991}"/>
                    </a:ext>
                  </a:extLst>
                </p14:cNvPr>
                <p14:cNvContentPartPr/>
                <p14:nvPr/>
              </p14:nvContentPartPr>
              <p14:xfrm>
                <a:off x="5568371" y="3519884"/>
                <a:ext cx="88560" cy="10080"/>
              </p14:xfrm>
            </p:contentPart>
          </mc:Choice>
          <mc:Fallback>
            <p:pic>
              <p:nvPicPr>
                <p:cNvPr id="235" name="筆跡 234">
                  <a:extLst>
                    <a:ext uri="{FF2B5EF4-FFF2-40B4-BE49-F238E27FC236}">
                      <a16:creationId xmlns:a16="http://schemas.microsoft.com/office/drawing/2014/main" id="{0DD14241-5133-74FE-0CF4-AC1EF3D90991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5550371" y="3501884"/>
                  <a:ext cx="12420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0">
              <p14:nvContentPartPr>
                <p14:cNvPr id="236" name="筆跡 235">
                  <a:extLst>
                    <a:ext uri="{FF2B5EF4-FFF2-40B4-BE49-F238E27FC236}">
                      <a16:creationId xmlns:a16="http://schemas.microsoft.com/office/drawing/2014/main" id="{9197A9FC-5C77-55FE-9C8B-CC839A15FC2E}"/>
                    </a:ext>
                  </a:extLst>
                </p14:cNvPr>
                <p14:cNvContentPartPr/>
                <p14:nvPr/>
              </p14:nvContentPartPr>
              <p14:xfrm>
                <a:off x="5586731" y="3507644"/>
                <a:ext cx="117360" cy="15840"/>
              </p14:xfrm>
            </p:contentPart>
          </mc:Choice>
          <mc:Fallback>
            <p:pic>
              <p:nvPicPr>
                <p:cNvPr id="236" name="筆跡 235">
                  <a:extLst>
                    <a:ext uri="{FF2B5EF4-FFF2-40B4-BE49-F238E27FC236}">
                      <a16:creationId xmlns:a16="http://schemas.microsoft.com/office/drawing/2014/main" id="{9197A9FC-5C77-55FE-9C8B-CC839A15FC2E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5568731" y="3489644"/>
                  <a:ext cx="15300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2">
              <p14:nvContentPartPr>
                <p14:cNvPr id="238" name="筆跡 237">
                  <a:extLst>
                    <a:ext uri="{FF2B5EF4-FFF2-40B4-BE49-F238E27FC236}">
                      <a16:creationId xmlns:a16="http://schemas.microsoft.com/office/drawing/2014/main" id="{996856AF-47BC-B10F-A84F-2E17B1AD51B8}"/>
                    </a:ext>
                  </a:extLst>
                </p14:cNvPr>
                <p14:cNvContentPartPr/>
                <p14:nvPr/>
              </p14:nvContentPartPr>
              <p14:xfrm>
                <a:off x="5561531" y="3305324"/>
                <a:ext cx="124560" cy="189720"/>
              </p14:xfrm>
            </p:contentPart>
          </mc:Choice>
          <mc:Fallback>
            <p:pic>
              <p:nvPicPr>
                <p:cNvPr id="238" name="筆跡 237">
                  <a:extLst>
                    <a:ext uri="{FF2B5EF4-FFF2-40B4-BE49-F238E27FC236}">
                      <a16:creationId xmlns:a16="http://schemas.microsoft.com/office/drawing/2014/main" id="{996856AF-47BC-B10F-A84F-2E17B1AD51B8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5543531" y="3287290"/>
                  <a:ext cx="160200" cy="2254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4">
              <p14:nvContentPartPr>
                <p14:cNvPr id="239" name="筆跡 238">
                  <a:extLst>
                    <a:ext uri="{FF2B5EF4-FFF2-40B4-BE49-F238E27FC236}">
                      <a16:creationId xmlns:a16="http://schemas.microsoft.com/office/drawing/2014/main" id="{D4068A83-4994-D083-3588-84C3974D4D67}"/>
                    </a:ext>
                  </a:extLst>
                </p14:cNvPr>
                <p14:cNvContentPartPr/>
                <p14:nvPr/>
              </p14:nvContentPartPr>
              <p14:xfrm>
                <a:off x="5574131" y="3315404"/>
                <a:ext cx="120960" cy="156240"/>
              </p14:xfrm>
            </p:contentPart>
          </mc:Choice>
          <mc:Fallback>
            <p:pic>
              <p:nvPicPr>
                <p:cNvPr id="239" name="筆跡 238">
                  <a:extLst>
                    <a:ext uri="{FF2B5EF4-FFF2-40B4-BE49-F238E27FC236}">
                      <a16:creationId xmlns:a16="http://schemas.microsoft.com/office/drawing/2014/main" id="{D4068A83-4994-D083-3588-84C3974D4D67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5556131" y="3297404"/>
                  <a:ext cx="15660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6">
              <p14:nvContentPartPr>
                <p14:cNvPr id="240" name="筆跡 239">
                  <a:extLst>
                    <a:ext uri="{FF2B5EF4-FFF2-40B4-BE49-F238E27FC236}">
                      <a16:creationId xmlns:a16="http://schemas.microsoft.com/office/drawing/2014/main" id="{022C3B68-7337-62BC-229C-070856073BF9}"/>
                    </a:ext>
                  </a:extLst>
                </p14:cNvPr>
                <p14:cNvContentPartPr/>
                <p14:nvPr/>
              </p14:nvContentPartPr>
              <p14:xfrm>
                <a:off x="5508251" y="3379484"/>
                <a:ext cx="172440" cy="201600"/>
              </p14:xfrm>
            </p:contentPart>
          </mc:Choice>
          <mc:Fallback>
            <p:pic>
              <p:nvPicPr>
                <p:cNvPr id="240" name="筆跡 239">
                  <a:extLst>
                    <a:ext uri="{FF2B5EF4-FFF2-40B4-BE49-F238E27FC236}">
                      <a16:creationId xmlns:a16="http://schemas.microsoft.com/office/drawing/2014/main" id="{022C3B68-7337-62BC-229C-070856073BF9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5490288" y="3361484"/>
                  <a:ext cx="208006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8">
              <p14:nvContentPartPr>
                <p14:cNvPr id="242" name="筆跡 241">
                  <a:extLst>
                    <a:ext uri="{FF2B5EF4-FFF2-40B4-BE49-F238E27FC236}">
                      <a16:creationId xmlns:a16="http://schemas.microsoft.com/office/drawing/2014/main" id="{BC27427D-9D26-98F0-1F85-BE6866FB83DE}"/>
                    </a:ext>
                  </a:extLst>
                </p14:cNvPr>
                <p14:cNvContentPartPr/>
                <p14:nvPr/>
              </p14:nvContentPartPr>
              <p14:xfrm>
                <a:off x="5711291" y="3551924"/>
                <a:ext cx="360" cy="360"/>
              </p14:xfrm>
            </p:contentPart>
          </mc:Choice>
          <mc:Fallback>
            <p:pic>
              <p:nvPicPr>
                <p:cNvPr id="242" name="筆跡 241">
                  <a:extLst>
                    <a:ext uri="{FF2B5EF4-FFF2-40B4-BE49-F238E27FC236}">
                      <a16:creationId xmlns:a16="http://schemas.microsoft.com/office/drawing/2014/main" id="{BC27427D-9D26-98F0-1F85-BE6866FB83DE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5693291" y="3533924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9">
              <p14:nvContentPartPr>
                <p14:cNvPr id="243" name="筆跡 242">
                  <a:extLst>
                    <a:ext uri="{FF2B5EF4-FFF2-40B4-BE49-F238E27FC236}">
                      <a16:creationId xmlns:a16="http://schemas.microsoft.com/office/drawing/2014/main" id="{0265CD27-EF17-EF07-1D8C-A96958AA08D7}"/>
                    </a:ext>
                  </a:extLst>
                </p14:cNvPr>
                <p14:cNvContentPartPr/>
                <p14:nvPr/>
              </p14:nvContentPartPr>
              <p14:xfrm>
                <a:off x="5717771" y="3575684"/>
                <a:ext cx="6120" cy="13320"/>
              </p14:xfrm>
            </p:contentPart>
          </mc:Choice>
          <mc:Fallback>
            <p:pic>
              <p:nvPicPr>
                <p:cNvPr id="243" name="筆跡 242">
                  <a:extLst>
                    <a:ext uri="{FF2B5EF4-FFF2-40B4-BE49-F238E27FC236}">
                      <a16:creationId xmlns:a16="http://schemas.microsoft.com/office/drawing/2014/main" id="{0265CD27-EF17-EF07-1D8C-A96958AA08D7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5700771" y="3557684"/>
                  <a:ext cx="39780" cy="48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61">
            <p14:nvContentPartPr>
              <p14:cNvPr id="245" name="筆跡 244">
                <a:extLst>
                  <a:ext uri="{FF2B5EF4-FFF2-40B4-BE49-F238E27FC236}">
                    <a16:creationId xmlns:a16="http://schemas.microsoft.com/office/drawing/2014/main" id="{9E6CEFDE-6464-BCF6-8BBE-E71A5E773A31}"/>
                  </a:ext>
                </a:extLst>
              </p14:cNvPr>
              <p14:cNvContentPartPr/>
              <p14:nvPr/>
            </p14:nvContentPartPr>
            <p14:xfrm>
              <a:off x="5548931" y="3575684"/>
              <a:ext cx="1440" cy="6120"/>
            </p14:xfrm>
          </p:contentPart>
        </mc:Choice>
        <mc:Fallback>
          <p:pic>
            <p:nvPicPr>
              <p:cNvPr id="245" name="筆跡 244">
                <a:extLst>
                  <a:ext uri="{FF2B5EF4-FFF2-40B4-BE49-F238E27FC236}">
                    <a16:creationId xmlns:a16="http://schemas.microsoft.com/office/drawing/2014/main" id="{9E6CEFDE-6464-BCF6-8BBE-E71A5E773A31}"/>
                  </a:ext>
                </a:extLst>
              </p:cNvPr>
              <p:cNvPicPr/>
              <p:nvPr/>
            </p:nvPicPr>
            <p:blipFill>
              <a:blip r:embed="rId462"/>
              <a:stretch>
                <a:fillRect/>
              </a:stretch>
            </p:blipFill>
            <p:spPr>
              <a:xfrm>
                <a:off x="5530931" y="3558684"/>
                <a:ext cx="37080" cy="397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3">
            <p14:nvContentPartPr>
              <p14:cNvPr id="247" name="筆跡 246">
                <a:extLst>
                  <a:ext uri="{FF2B5EF4-FFF2-40B4-BE49-F238E27FC236}">
                    <a16:creationId xmlns:a16="http://schemas.microsoft.com/office/drawing/2014/main" id="{84FEB5C3-E8E5-EF15-FD06-69E1C67D3CC9}"/>
                  </a:ext>
                </a:extLst>
              </p14:cNvPr>
              <p14:cNvContentPartPr/>
              <p14:nvPr/>
            </p14:nvContentPartPr>
            <p14:xfrm>
              <a:off x="5576651" y="3792764"/>
              <a:ext cx="19440" cy="101160"/>
            </p14:xfrm>
          </p:contentPart>
        </mc:Choice>
        <mc:Fallback>
          <p:pic>
            <p:nvPicPr>
              <p:cNvPr id="247" name="筆跡 246">
                <a:extLst>
                  <a:ext uri="{FF2B5EF4-FFF2-40B4-BE49-F238E27FC236}">
                    <a16:creationId xmlns:a16="http://schemas.microsoft.com/office/drawing/2014/main" id="{84FEB5C3-E8E5-EF15-FD06-69E1C67D3CC9}"/>
                  </a:ext>
                </a:extLst>
              </p:cNvPr>
              <p:cNvPicPr/>
              <p:nvPr/>
            </p:nvPicPr>
            <p:blipFill>
              <a:blip r:embed="rId464"/>
              <a:stretch>
                <a:fillRect/>
              </a:stretch>
            </p:blipFill>
            <p:spPr>
              <a:xfrm>
                <a:off x="5558651" y="3774764"/>
                <a:ext cx="55080" cy="13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5">
            <p14:nvContentPartPr>
              <p14:cNvPr id="248" name="筆跡 247">
                <a:extLst>
                  <a:ext uri="{FF2B5EF4-FFF2-40B4-BE49-F238E27FC236}">
                    <a16:creationId xmlns:a16="http://schemas.microsoft.com/office/drawing/2014/main" id="{42E4F12A-652D-F482-9AB6-A3CC278C1C14}"/>
                  </a:ext>
                </a:extLst>
              </p14:cNvPr>
              <p14:cNvContentPartPr/>
              <p14:nvPr/>
            </p14:nvContentPartPr>
            <p14:xfrm>
              <a:off x="5595371" y="3924524"/>
              <a:ext cx="13320" cy="48240"/>
            </p14:xfrm>
          </p:contentPart>
        </mc:Choice>
        <mc:Fallback>
          <p:pic>
            <p:nvPicPr>
              <p:cNvPr id="248" name="筆跡 247">
                <a:extLst>
                  <a:ext uri="{FF2B5EF4-FFF2-40B4-BE49-F238E27FC236}">
                    <a16:creationId xmlns:a16="http://schemas.microsoft.com/office/drawing/2014/main" id="{42E4F12A-652D-F482-9AB6-A3CC278C1C14}"/>
                  </a:ext>
                </a:extLst>
              </p:cNvPr>
              <p:cNvPicPr/>
              <p:nvPr/>
            </p:nvPicPr>
            <p:blipFill>
              <a:blip r:embed="rId466"/>
              <a:stretch>
                <a:fillRect/>
              </a:stretch>
            </p:blipFill>
            <p:spPr>
              <a:xfrm>
                <a:off x="5576871" y="3906389"/>
                <a:ext cx="49950" cy="841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7">
            <p14:nvContentPartPr>
              <p14:cNvPr id="250" name="筆跡 249">
                <a:extLst>
                  <a:ext uri="{FF2B5EF4-FFF2-40B4-BE49-F238E27FC236}">
                    <a16:creationId xmlns:a16="http://schemas.microsoft.com/office/drawing/2014/main" id="{84BA369C-C27B-0AC5-E700-13B5D28D4406}"/>
                  </a:ext>
                </a:extLst>
              </p14:cNvPr>
              <p14:cNvContentPartPr/>
              <p14:nvPr/>
            </p14:nvContentPartPr>
            <p14:xfrm>
              <a:off x="5620571" y="4593404"/>
              <a:ext cx="2160" cy="53280"/>
            </p14:xfrm>
          </p:contentPart>
        </mc:Choice>
        <mc:Fallback>
          <p:pic>
            <p:nvPicPr>
              <p:cNvPr id="250" name="筆跡 249">
                <a:extLst>
                  <a:ext uri="{FF2B5EF4-FFF2-40B4-BE49-F238E27FC236}">
                    <a16:creationId xmlns:a16="http://schemas.microsoft.com/office/drawing/2014/main" id="{84BA369C-C27B-0AC5-E700-13B5D28D4406}"/>
                  </a:ext>
                </a:extLst>
              </p:cNvPr>
              <p:cNvPicPr/>
              <p:nvPr/>
            </p:nvPicPr>
            <p:blipFill>
              <a:blip r:embed="rId468"/>
              <a:stretch>
                <a:fillRect/>
              </a:stretch>
            </p:blipFill>
            <p:spPr>
              <a:xfrm>
                <a:off x="5602571" y="4575525"/>
                <a:ext cx="37800" cy="88681"/>
              </a:xfrm>
              <a:prstGeom prst="rect">
                <a:avLst/>
              </a:prstGeom>
            </p:spPr>
          </p:pic>
        </mc:Fallback>
      </mc:AlternateContent>
      <p:grpSp>
        <p:nvGrpSpPr>
          <p:cNvPr id="294" name="群組 293">
            <a:extLst>
              <a:ext uri="{FF2B5EF4-FFF2-40B4-BE49-F238E27FC236}">
                <a16:creationId xmlns:a16="http://schemas.microsoft.com/office/drawing/2014/main" id="{00C9F4F8-36AE-AEBA-5234-0C3BF5F5DB91}"/>
              </a:ext>
            </a:extLst>
          </p:cNvPr>
          <p:cNvGrpSpPr/>
          <p:nvPr/>
        </p:nvGrpSpPr>
        <p:grpSpPr>
          <a:xfrm>
            <a:off x="3910571" y="2682164"/>
            <a:ext cx="1254240" cy="1257840"/>
            <a:chOff x="3910571" y="2682164"/>
            <a:chExt cx="1254240" cy="1257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69">
              <p14:nvContentPartPr>
                <p14:cNvPr id="277" name="筆跡 276">
                  <a:extLst>
                    <a:ext uri="{FF2B5EF4-FFF2-40B4-BE49-F238E27FC236}">
                      <a16:creationId xmlns:a16="http://schemas.microsoft.com/office/drawing/2014/main" id="{2ADB8DEB-C38C-F892-F11A-35CFF958E35E}"/>
                    </a:ext>
                  </a:extLst>
                </p14:cNvPr>
                <p14:cNvContentPartPr/>
                <p14:nvPr/>
              </p14:nvContentPartPr>
              <p14:xfrm>
                <a:off x="4766291" y="2885204"/>
                <a:ext cx="326880" cy="63360"/>
              </p14:xfrm>
            </p:contentPart>
          </mc:Choice>
          <mc:Fallback>
            <p:pic>
              <p:nvPicPr>
                <p:cNvPr id="277" name="筆跡 276">
                  <a:extLst>
                    <a:ext uri="{FF2B5EF4-FFF2-40B4-BE49-F238E27FC236}">
                      <a16:creationId xmlns:a16="http://schemas.microsoft.com/office/drawing/2014/main" id="{2ADB8DEB-C38C-F892-F11A-35CFF958E35E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4757291" y="2876153"/>
                  <a:ext cx="344520" cy="8110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1">
              <p14:nvContentPartPr>
                <p14:cNvPr id="278" name="筆跡 277">
                  <a:extLst>
                    <a:ext uri="{FF2B5EF4-FFF2-40B4-BE49-F238E27FC236}">
                      <a16:creationId xmlns:a16="http://schemas.microsoft.com/office/drawing/2014/main" id="{D8B5B161-A468-AD79-71F7-A6156408F383}"/>
                    </a:ext>
                  </a:extLst>
                </p14:cNvPr>
                <p14:cNvContentPartPr/>
                <p14:nvPr/>
              </p14:nvContentPartPr>
              <p14:xfrm>
                <a:off x="4942691" y="2771084"/>
                <a:ext cx="222120" cy="250920"/>
              </p14:xfrm>
            </p:contentPart>
          </mc:Choice>
          <mc:Fallback>
            <p:pic>
              <p:nvPicPr>
                <p:cNvPr id="278" name="筆跡 277">
                  <a:extLst>
                    <a:ext uri="{FF2B5EF4-FFF2-40B4-BE49-F238E27FC236}">
                      <a16:creationId xmlns:a16="http://schemas.microsoft.com/office/drawing/2014/main" id="{D8B5B161-A468-AD79-71F7-A6156408F383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4933691" y="2762071"/>
                  <a:ext cx="239760" cy="26858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3">
              <p14:nvContentPartPr>
                <p14:cNvPr id="279" name="筆跡 278">
                  <a:extLst>
                    <a:ext uri="{FF2B5EF4-FFF2-40B4-BE49-F238E27FC236}">
                      <a16:creationId xmlns:a16="http://schemas.microsoft.com/office/drawing/2014/main" id="{8A7884F3-BFDE-B781-FB08-EF2D26C7044B}"/>
                    </a:ext>
                  </a:extLst>
                </p14:cNvPr>
                <p14:cNvContentPartPr/>
                <p14:nvPr/>
              </p14:nvContentPartPr>
              <p14:xfrm>
                <a:off x="4686011" y="3158084"/>
                <a:ext cx="272880" cy="14760"/>
              </p14:xfrm>
            </p:contentPart>
          </mc:Choice>
          <mc:Fallback>
            <p:pic>
              <p:nvPicPr>
                <p:cNvPr id="279" name="筆跡 278">
                  <a:extLst>
                    <a:ext uri="{FF2B5EF4-FFF2-40B4-BE49-F238E27FC236}">
                      <a16:creationId xmlns:a16="http://schemas.microsoft.com/office/drawing/2014/main" id="{8A7884F3-BFDE-B781-FB08-EF2D26C7044B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4677011" y="3149084"/>
                  <a:ext cx="29052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5">
              <p14:nvContentPartPr>
                <p14:cNvPr id="280" name="筆跡 279">
                  <a:extLst>
                    <a:ext uri="{FF2B5EF4-FFF2-40B4-BE49-F238E27FC236}">
                      <a16:creationId xmlns:a16="http://schemas.microsoft.com/office/drawing/2014/main" id="{FE0BA625-BA1F-43CA-41B0-4A5B48CA43C4}"/>
                    </a:ext>
                  </a:extLst>
                </p14:cNvPr>
                <p14:cNvContentPartPr/>
                <p14:nvPr/>
              </p14:nvContentPartPr>
              <p14:xfrm>
                <a:off x="4865291" y="3089684"/>
                <a:ext cx="156240" cy="183600"/>
              </p14:xfrm>
            </p:contentPart>
          </mc:Choice>
          <mc:Fallback>
            <p:pic>
              <p:nvPicPr>
                <p:cNvPr id="280" name="筆跡 279">
                  <a:extLst>
                    <a:ext uri="{FF2B5EF4-FFF2-40B4-BE49-F238E27FC236}">
                      <a16:creationId xmlns:a16="http://schemas.microsoft.com/office/drawing/2014/main" id="{FE0BA625-BA1F-43CA-41B0-4A5B48CA43C4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4856291" y="3080684"/>
                  <a:ext cx="17388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7">
              <p14:nvContentPartPr>
                <p14:cNvPr id="281" name="筆跡 280">
                  <a:extLst>
                    <a:ext uri="{FF2B5EF4-FFF2-40B4-BE49-F238E27FC236}">
                      <a16:creationId xmlns:a16="http://schemas.microsoft.com/office/drawing/2014/main" id="{C0ACBE9C-6FC4-8C3E-FCC3-503A261F8657}"/>
                    </a:ext>
                  </a:extLst>
                </p14:cNvPr>
                <p14:cNvContentPartPr/>
                <p14:nvPr/>
              </p14:nvContentPartPr>
              <p14:xfrm>
                <a:off x="4563611" y="3423044"/>
                <a:ext cx="292320" cy="24120"/>
              </p14:xfrm>
            </p:contentPart>
          </mc:Choice>
          <mc:Fallback>
            <p:pic>
              <p:nvPicPr>
                <p:cNvPr id="281" name="筆跡 280">
                  <a:extLst>
                    <a:ext uri="{FF2B5EF4-FFF2-40B4-BE49-F238E27FC236}">
                      <a16:creationId xmlns:a16="http://schemas.microsoft.com/office/drawing/2014/main" id="{C0ACBE9C-6FC4-8C3E-FCC3-503A261F8657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4554611" y="3414044"/>
                  <a:ext cx="30996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9">
              <p14:nvContentPartPr>
                <p14:cNvPr id="282" name="筆跡 281">
                  <a:extLst>
                    <a:ext uri="{FF2B5EF4-FFF2-40B4-BE49-F238E27FC236}">
                      <a16:creationId xmlns:a16="http://schemas.microsoft.com/office/drawing/2014/main" id="{6ABE951B-CB5A-D7AE-FFD8-733E61659D6E}"/>
                    </a:ext>
                  </a:extLst>
                </p14:cNvPr>
                <p14:cNvContentPartPr/>
                <p14:nvPr/>
              </p14:nvContentPartPr>
              <p14:xfrm>
                <a:off x="4675571" y="3332684"/>
                <a:ext cx="158040" cy="186120"/>
              </p14:xfrm>
            </p:contentPart>
          </mc:Choice>
          <mc:Fallback>
            <p:pic>
              <p:nvPicPr>
                <p:cNvPr id="282" name="筆跡 281">
                  <a:extLst>
                    <a:ext uri="{FF2B5EF4-FFF2-40B4-BE49-F238E27FC236}">
                      <a16:creationId xmlns:a16="http://schemas.microsoft.com/office/drawing/2014/main" id="{6ABE951B-CB5A-D7AE-FFD8-733E61659D6E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4666571" y="3323684"/>
                  <a:ext cx="17568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1">
              <p14:nvContentPartPr>
                <p14:cNvPr id="283" name="筆跡 282">
                  <a:extLst>
                    <a:ext uri="{FF2B5EF4-FFF2-40B4-BE49-F238E27FC236}">
                      <a16:creationId xmlns:a16="http://schemas.microsoft.com/office/drawing/2014/main" id="{D25DFB31-9612-903C-2457-2735F82435CB}"/>
                    </a:ext>
                  </a:extLst>
                </p14:cNvPr>
                <p14:cNvContentPartPr/>
                <p14:nvPr/>
              </p14:nvContentPartPr>
              <p14:xfrm>
                <a:off x="4281011" y="3696284"/>
                <a:ext cx="311040" cy="15480"/>
              </p14:xfrm>
            </p:contentPart>
          </mc:Choice>
          <mc:Fallback>
            <p:pic>
              <p:nvPicPr>
                <p:cNvPr id="283" name="筆跡 282">
                  <a:extLst>
                    <a:ext uri="{FF2B5EF4-FFF2-40B4-BE49-F238E27FC236}">
                      <a16:creationId xmlns:a16="http://schemas.microsoft.com/office/drawing/2014/main" id="{D25DFB31-9612-903C-2457-2735F82435CB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4272001" y="3687284"/>
                  <a:ext cx="32870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3">
              <p14:nvContentPartPr>
                <p14:cNvPr id="284" name="筆跡 283">
                  <a:extLst>
                    <a:ext uri="{FF2B5EF4-FFF2-40B4-BE49-F238E27FC236}">
                      <a16:creationId xmlns:a16="http://schemas.microsoft.com/office/drawing/2014/main" id="{8CFFBFCE-F746-7849-D816-4B12BC4085E5}"/>
                    </a:ext>
                  </a:extLst>
                </p14:cNvPr>
                <p14:cNvContentPartPr/>
                <p14:nvPr/>
              </p14:nvContentPartPr>
              <p14:xfrm>
                <a:off x="4486931" y="3567044"/>
                <a:ext cx="176760" cy="222480"/>
              </p14:xfrm>
            </p:contentPart>
          </mc:Choice>
          <mc:Fallback>
            <p:pic>
              <p:nvPicPr>
                <p:cNvPr id="284" name="筆跡 283">
                  <a:extLst>
                    <a:ext uri="{FF2B5EF4-FFF2-40B4-BE49-F238E27FC236}">
                      <a16:creationId xmlns:a16="http://schemas.microsoft.com/office/drawing/2014/main" id="{8CFFBFCE-F746-7849-D816-4B12BC4085E5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4477931" y="3558044"/>
                  <a:ext cx="19440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5">
              <p14:nvContentPartPr>
                <p14:cNvPr id="286" name="筆跡 285">
                  <a:extLst>
                    <a:ext uri="{FF2B5EF4-FFF2-40B4-BE49-F238E27FC236}">
                      <a16:creationId xmlns:a16="http://schemas.microsoft.com/office/drawing/2014/main" id="{E596F655-7EB8-AFB1-6D66-E78824EF7910}"/>
                    </a:ext>
                  </a:extLst>
                </p14:cNvPr>
                <p14:cNvContentPartPr/>
                <p14:nvPr/>
              </p14:nvContentPartPr>
              <p14:xfrm>
                <a:off x="4167611" y="2750204"/>
                <a:ext cx="200880" cy="216360"/>
              </p14:xfrm>
            </p:contentPart>
          </mc:Choice>
          <mc:Fallback>
            <p:pic>
              <p:nvPicPr>
                <p:cNvPr id="286" name="筆跡 285">
                  <a:extLst>
                    <a:ext uri="{FF2B5EF4-FFF2-40B4-BE49-F238E27FC236}">
                      <a16:creationId xmlns:a16="http://schemas.microsoft.com/office/drawing/2014/main" id="{E596F655-7EB8-AFB1-6D66-E78824EF7910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4158611" y="2741219"/>
                  <a:ext cx="218520" cy="23397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7">
              <p14:nvContentPartPr>
                <p14:cNvPr id="287" name="筆跡 286">
                  <a:extLst>
                    <a:ext uri="{FF2B5EF4-FFF2-40B4-BE49-F238E27FC236}">
                      <a16:creationId xmlns:a16="http://schemas.microsoft.com/office/drawing/2014/main" id="{4BCB5A10-1633-337B-6DE0-7C231579BB22}"/>
                    </a:ext>
                  </a:extLst>
                </p14:cNvPr>
                <p14:cNvContentPartPr/>
                <p14:nvPr/>
              </p14:nvContentPartPr>
              <p14:xfrm>
                <a:off x="4491611" y="2682164"/>
                <a:ext cx="138960" cy="253800"/>
              </p14:xfrm>
            </p:contentPart>
          </mc:Choice>
          <mc:Fallback>
            <p:pic>
              <p:nvPicPr>
                <p:cNvPr id="287" name="筆跡 286">
                  <a:extLst>
                    <a:ext uri="{FF2B5EF4-FFF2-40B4-BE49-F238E27FC236}">
                      <a16:creationId xmlns:a16="http://schemas.microsoft.com/office/drawing/2014/main" id="{4BCB5A10-1633-337B-6DE0-7C231579BB22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4482611" y="2673164"/>
                  <a:ext cx="15660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9">
              <p14:nvContentPartPr>
                <p14:cNvPr id="288" name="筆跡 287">
                  <a:extLst>
                    <a:ext uri="{FF2B5EF4-FFF2-40B4-BE49-F238E27FC236}">
                      <a16:creationId xmlns:a16="http://schemas.microsoft.com/office/drawing/2014/main" id="{ECF92B7C-10E3-C98C-F7D9-6ABFC79A059E}"/>
                    </a:ext>
                  </a:extLst>
                </p14:cNvPr>
                <p14:cNvContentPartPr/>
                <p14:nvPr/>
              </p14:nvContentPartPr>
              <p14:xfrm>
                <a:off x="4184891" y="3093284"/>
                <a:ext cx="221040" cy="181440"/>
              </p14:xfrm>
            </p:contentPart>
          </mc:Choice>
          <mc:Fallback>
            <p:pic>
              <p:nvPicPr>
                <p:cNvPr id="288" name="筆跡 287">
                  <a:extLst>
                    <a:ext uri="{FF2B5EF4-FFF2-40B4-BE49-F238E27FC236}">
                      <a16:creationId xmlns:a16="http://schemas.microsoft.com/office/drawing/2014/main" id="{ECF92B7C-10E3-C98C-F7D9-6ABFC79A059E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4175891" y="3084284"/>
                  <a:ext cx="23868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1">
              <p14:nvContentPartPr>
                <p14:cNvPr id="289" name="筆跡 288">
                  <a:extLst>
                    <a:ext uri="{FF2B5EF4-FFF2-40B4-BE49-F238E27FC236}">
                      <a16:creationId xmlns:a16="http://schemas.microsoft.com/office/drawing/2014/main" id="{A84D4850-8DF3-B621-5D98-6D83FB12EAB1}"/>
                    </a:ext>
                  </a:extLst>
                </p14:cNvPr>
                <p14:cNvContentPartPr/>
                <p14:nvPr/>
              </p14:nvContentPartPr>
              <p14:xfrm>
                <a:off x="4472171" y="2987804"/>
                <a:ext cx="132480" cy="232920"/>
              </p14:xfrm>
            </p:contentPart>
          </mc:Choice>
          <mc:Fallback>
            <p:pic>
              <p:nvPicPr>
                <p:cNvPr id="289" name="筆跡 288">
                  <a:extLst>
                    <a:ext uri="{FF2B5EF4-FFF2-40B4-BE49-F238E27FC236}">
                      <a16:creationId xmlns:a16="http://schemas.microsoft.com/office/drawing/2014/main" id="{A84D4850-8DF3-B621-5D98-6D83FB12EAB1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4463171" y="2978790"/>
                  <a:ext cx="150120" cy="25058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3">
              <p14:nvContentPartPr>
                <p14:cNvPr id="290" name="筆跡 289">
                  <a:extLst>
                    <a:ext uri="{FF2B5EF4-FFF2-40B4-BE49-F238E27FC236}">
                      <a16:creationId xmlns:a16="http://schemas.microsoft.com/office/drawing/2014/main" id="{5C6F9D67-F780-1424-8845-CBDFC66882A9}"/>
                    </a:ext>
                  </a:extLst>
                </p14:cNvPr>
                <p14:cNvContentPartPr/>
                <p14:nvPr/>
              </p14:nvContentPartPr>
              <p14:xfrm>
                <a:off x="4082651" y="3423764"/>
                <a:ext cx="191880" cy="127800"/>
              </p14:xfrm>
            </p:contentPart>
          </mc:Choice>
          <mc:Fallback>
            <p:pic>
              <p:nvPicPr>
                <p:cNvPr id="290" name="筆跡 289">
                  <a:extLst>
                    <a:ext uri="{FF2B5EF4-FFF2-40B4-BE49-F238E27FC236}">
                      <a16:creationId xmlns:a16="http://schemas.microsoft.com/office/drawing/2014/main" id="{5C6F9D67-F780-1424-8845-CBDFC66882A9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4073668" y="3414764"/>
                  <a:ext cx="209487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5">
              <p14:nvContentPartPr>
                <p14:cNvPr id="291" name="筆跡 290">
                  <a:extLst>
                    <a:ext uri="{FF2B5EF4-FFF2-40B4-BE49-F238E27FC236}">
                      <a16:creationId xmlns:a16="http://schemas.microsoft.com/office/drawing/2014/main" id="{99AC6B5B-1080-7F08-EE79-D737346F0E27}"/>
                    </a:ext>
                  </a:extLst>
                </p14:cNvPr>
                <p14:cNvContentPartPr/>
                <p14:nvPr/>
              </p14:nvContentPartPr>
              <p14:xfrm>
                <a:off x="4333211" y="3263924"/>
                <a:ext cx="136800" cy="274680"/>
              </p14:xfrm>
            </p:contentPart>
          </mc:Choice>
          <mc:Fallback>
            <p:pic>
              <p:nvPicPr>
                <p:cNvPr id="291" name="筆跡 290">
                  <a:extLst>
                    <a:ext uri="{FF2B5EF4-FFF2-40B4-BE49-F238E27FC236}">
                      <a16:creationId xmlns:a16="http://schemas.microsoft.com/office/drawing/2014/main" id="{99AC6B5B-1080-7F08-EE79-D737346F0E27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4324235" y="3254924"/>
                  <a:ext cx="154394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7">
              <p14:nvContentPartPr>
                <p14:cNvPr id="292" name="筆跡 291">
                  <a:extLst>
                    <a:ext uri="{FF2B5EF4-FFF2-40B4-BE49-F238E27FC236}">
                      <a16:creationId xmlns:a16="http://schemas.microsoft.com/office/drawing/2014/main" id="{80F0F79C-D64D-3419-F924-B891F0A87D61}"/>
                    </a:ext>
                  </a:extLst>
                </p14:cNvPr>
                <p14:cNvContentPartPr/>
                <p14:nvPr/>
              </p14:nvContentPartPr>
              <p14:xfrm>
                <a:off x="3910571" y="3684404"/>
                <a:ext cx="191520" cy="208800"/>
              </p14:xfrm>
            </p:contentPart>
          </mc:Choice>
          <mc:Fallback>
            <p:pic>
              <p:nvPicPr>
                <p:cNvPr id="292" name="筆跡 291">
                  <a:extLst>
                    <a:ext uri="{FF2B5EF4-FFF2-40B4-BE49-F238E27FC236}">
                      <a16:creationId xmlns:a16="http://schemas.microsoft.com/office/drawing/2014/main" id="{80F0F79C-D64D-3419-F924-B891F0A87D61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3901571" y="3675404"/>
                  <a:ext cx="20916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9">
              <p14:nvContentPartPr>
                <p14:cNvPr id="293" name="筆跡 292">
                  <a:extLst>
                    <a:ext uri="{FF2B5EF4-FFF2-40B4-BE49-F238E27FC236}">
                      <a16:creationId xmlns:a16="http://schemas.microsoft.com/office/drawing/2014/main" id="{155C49B1-295C-B887-082F-0F0BECC78259}"/>
                    </a:ext>
                  </a:extLst>
                </p14:cNvPr>
                <p14:cNvContentPartPr/>
                <p14:nvPr/>
              </p14:nvContentPartPr>
              <p14:xfrm>
                <a:off x="4120091" y="3639044"/>
                <a:ext cx="122400" cy="300960"/>
              </p14:xfrm>
            </p:contentPart>
          </mc:Choice>
          <mc:Fallback>
            <p:pic>
              <p:nvPicPr>
                <p:cNvPr id="293" name="筆跡 292">
                  <a:extLst>
                    <a:ext uri="{FF2B5EF4-FFF2-40B4-BE49-F238E27FC236}">
                      <a16:creationId xmlns:a16="http://schemas.microsoft.com/office/drawing/2014/main" id="{155C49B1-295C-B887-082F-0F0BECC78259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4111091" y="3630044"/>
                  <a:ext cx="140040" cy="3186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2503774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673A7E4-BCAE-765D-4022-06C460535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err="1"/>
              <a:t>Layernorm</a:t>
            </a:r>
            <a:r>
              <a:rPr lang="en-US" altLang="zh-TW"/>
              <a:t> and </a:t>
            </a:r>
            <a:r>
              <a:rPr lang="en-US" altLang="zh-TW" err="1"/>
              <a:t>Batchnorm</a:t>
            </a:r>
            <a:r>
              <a:rPr lang="en-US" altLang="zh-TW"/>
              <a:t> difference</a:t>
            </a:r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B6E9B53-EACC-AF82-445D-256EC01A4C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27912"/>
            <a:ext cx="10515601" cy="5482488"/>
          </a:xfrm>
        </p:spPr>
        <p:txBody>
          <a:bodyPr>
            <a:normAutofit fontScale="92500" lnSpcReduction="20000"/>
          </a:bodyPr>
          <a:lstStyle/>
          <a:p>
            <a:r>
              <a:rPr lang="en-US" altLang="zh-TW" b="0" i="0">
                <a:solidFill>
                  <a:srgbClr val="000000"/>
                </a:solidFill>
                <a:effectLst/>
                <a:latin typeface="mediumllweb"/>
              </a:rPr>
              <a:t>Batch normalization normalizes each feature independently across the mini-batch. Layer normalization normalizes each of the inputs in the batch independently across all features.</a:t>
            </a:r>
          </a:p>
          <a:p>
            <a:r>
              <a:rPr lang="en-US" altLang="zh-TW" b="0" i="0">
                <a:solidFill>
                  <a:srgbClr val="000000"/>
                </a:solidFill>
                <a:effectLst/>
                <a:latin typeface="mediumllweb"/>
              </a:rPr>
              <a:t>As batch normalization is </a:t>
            </a:r>
            <a:r>
              <a:rPr lang="en-US" altLang="zh-TW" b="0" i="0">
                <a:solidFill>
                  <a:srgbClr val="FF0000"/>
                </a:solidFill>
                <a:effectLst/>
                <a:latin typeface="mediumllweb"/>
              </a:rPr>
              <a:t>dependent on batch size</a:t>
            </a:r>
            <a:r>
              <a:rPr lang="en-US" altLang="zh-TW" b="0" i="0">
                <a:solidFill>
                  <a:srgbClr val="000000"/>
                </a:solidFill>
                <a:effectLst/>
                <a:latin typeface="mediumllweb"/>
              </a:rPr>
              <a:t>, it’s not effective for small batch sizes. Layer normalization is independent of the batch size, so it can be applied to batches with smaller sizes as well.</a:t>
            </a:r>
          </a:p>
          <a:p>
            <a:r>
              <a:rPr lang="en-US" altLang="zh-TW" b="0" i="0">
                <a:solidFill>
                  <a:srgbClr val="000000"/>
                </a:solidFill>
                <a:effectLst/>
                <a:latin typeface="mediumllweb"/>
              </a:rPr>
              <a:t>Batch normalization requires different processing at training and inference times. As layer normalization is done along the length of input to a specific layer, the same set of operations can be used at both training and inference times.</a:t>
            </a:r>
          </a:p>
          <a:p>
            <a:r>
              <a:rPr lang="en-US" altLang="zh-TW">
                <a:solidFill>
                  <a:srgbClr val="000000"/>
                </a:solidFill>
                <a:latin typeface="mediumllweb"/>
              </a:rPr>
              <a:t>Layer </a:t>
            </a:r>
            <a:r>
              <a:rPr lang="en-US" altLang="zh-TW" b="0" i="0">
                <a:solidFill>
                  <a:srgbClr val="000000"/>
                </a:solidFill>
                <a:effectLst/>
                <a:latin typeface="mediumllweb"/>
              </a:rPr>
              <a:t>normalization</a:t>
            </a:r>
            <a:r>
              <a:rPr lang="en-US" altLang="zh-TW">
                <a:solidFill>
                  <a:srgbClr val="000000"/>
                </a:solidFill>
                <a:latin typeface="mediumllweb"/>
              </a:rPr>
              <a:t> applied on CNN could destroy the feature obtained from the convolution. Batch </a:t>
            </a:r>
            <a:r>
              <a:rPr lang="en-US" altLang="zh-TW" b="0" i="0">
                <a:solidFill>
                  <a:srgbClr val="000000"/>
                </a:solidFill>
                <a:effectLst/>
                <a:latin typeface="mediumllweb"/>
              </a:rPr>
              <a:t>normalization</a:t>
            </a:r>
            <a:r>
              <a:rPr lang="en-US" altLang="zh-TW">
                <a:solidFill>
                  <a:srgbClr val="000000"/>
                </a:solidFill>
                <a:latin typeface="mediumllweb"/>
              </a:rPr>
              <a:t> would be better in CNN, because the normalization would not be much easier to lose information in the same feature.</a:t>
            </a:r>
          </a:p>
          <a:p>
            <a:r>
              <a:rPr lang="en-US" altLang="zh-TW">
                <a:solidFill>
                  <a:srgbClr val="000000"/>
                </a:solidFill>
                <a:latin typeface="mediumllweb"/>
              </a:rPr>
              <a:t>Layer normalization is usually use in NLP. Batch normalization is usually use in CV.</a:t>
            </a:r>
          </a:p>
        </p:txBody>
      </p:sp>
    </p:spTree>
    <p:extLst>
      <p:ext uri="{BB962C8B-B14F-4D97-AF65-F5344CB8AC3E}">
        <p14:creationId xmlns:p14="http://schemas.microsoft.com/office/powerpoint/2010/main" val="547634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3E8AF48-105A-30B3-8587-4373F953F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latin typeface="mediumllweb"/>
              </a:rPr>
              <a:t>Why we use normalization?</a:t>
            </a:r>
            <a:endParaRPr lang="zh-TW" altLang="en-US">
              <a:latin typeface="mediumllweb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01D6277-22F5-36CD-7F7D-34525541F0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000">
                <a:latin typeface="mediumllweb"/>
              </a:rPr>
              <a:t>The goal of normalization is to </a:t>
            </a:r>
            <a:r>
              <a:rPr lang="en-US" altLang="zh-TW" sz="2000">
                <a:solidFill>
                  <a:srgbClr val="FF0000"/>
                </a:solidFill>
                <a:latin typeface="mediumllweb"/>
              </a:rPr>
              <a:t>change the values of numeric columns in the dataset to use a common scale</a:t>
            </a:r>
            <a:r>
              <a:rPr lang="en-US" altLang="zh-TW" sz="2000">
                <a:latin typeface="mediumllweb"/>
              </a:rPr>
              <a:t>, without distorting differences in the ranges of values or losing information.</a:t>
            </a:r>
          </a:p>
          <a:p>
            <a:r>
              <a:rPr lang="en-US" altLang="zh-TW" sz="2000">
                <a:latin typeface="mediumllweb"/>
              </a:rPr>
              <a:t>For example, if you’re working with a dataset of student loans with the age of the student and the tuition as two input features, the two values are on totally different scales. While the age of a student will have a median value in the range 18 to 25 years, the tuition could take on values in the range $20K - $50K for a given academic year.</a:t>
            </a:r>
          </a:p>
          <a:p>
            <a:r>
              <a:rPr lang="en-US" altLang="zh-TW" sz="2000">
                <a:latin typeface="mediumllweb"/>
              </a:rPr>
              <a:t>If you proceed to train your model on such datasets with input features on different scales, you’ll notice that the neural network takes significantly longer to train because the </a:t>
            </a:r>
            <a:r>
              <a:rPr lang="en-US" altLang="zh-TW" sz="2000">
                <a:solidFill>
                  <a:srgbClr val="FF0000"/>
                </a:solidFill>
                <a:latin typeface="mediumllweb"/>
              </a:rPr>
              <a:t>gradient descent algorithm takes longer to converge when the input features are not all on the same scale. </a:t>
            </a:r>
          </a:p>
          <a:p>
            <a:r>
              <a:rPr lang="en-US" altLang="zh-TW" sz="2000">
                <a:latin typeface="mediumllweb"/>
              </a:rPr>
              <a:t>Additionally, such high values can also propagate through the layers of the network leading to the accumulation of large error gradients that make the training process unstable, called the problem of </a:t>
            </a:r>
            <a:r>
              <a:rPr lang="en-US" altLang="zh-TW" sz="2000">
                <a:solidFill>
                  <a:srgbClr val="FF0000"/>
                </a:solidFill>
                <a:latin typeface="mediumllweb"/>
              </a:rPr>
              <a:t>exploding gradients</a:t>
            </a:r>
          </a:p>
        </p:txBody>
      </p:sp>
    </p:spTree>
    <p:extLst>
      <p:ext uri="{BB962C8B-B14F-4D97-AF65-F5344CB8AC3E}">
        <p14:creationId xmlns:p14="http://schemas.microsoft.com/office/powerpoint/2010/main" val="1810699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3BB9C0B-9ED7-4FC6-0C1F-8703DD85D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latin typeface="mediumllweb"/>
              </a:rPr>
              <a:t>Normalization vs Standardization</a:t>
            </a:r>
            <a:endParaRPr lang="zh-TW" altLang="en-US">
              <a:latin typeface="mediumllweb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A42A1AD-A863-982E-EB10-BE35BB83DC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9559"/>
            <a:ext cx="10311809" cy="3568628"/>
          </a:xfrm>
        </p:spPr>
        <p:txBody>
          <a:bodyPr>
            <a:normAutofit/>
          </a:bodyPr>
          <a:lstStyle/>
          <a:p>
            <a:r>
              <a:rPr lang="en-US" altLang="zh-TW" b="0" i="0">
                <a:solidFill>
                  <a:srgbClr val="000000"/>
                </a:solidFill>
                <a:effectLst/>
                <a:latin typeface="mediumllweb"/>
              </a:rPr>
              <a:t>Normalization works by mapping all values of a feature to be in the range [0,1].</a:t>
            </a:r>
          </a:p>
          <a:p>
            <a:r>
              <a:rPr lang="en-US" altLang="zh-TW" b="0" i="0">
                <a:solidFill>
                  <a:srgbClr val="000000"/>
                </a:solidFill>
                <a:effectLst/>
                <a:latin typeface="mediumllweb"/>
              </a:rPr>
              <a:t>Standardization, on the other hand, transforms the input values such that they follow a normal distribution with zero mean and unit variance (unit Gaussian).</a:t>
            </a:r>
          </a:p>
          <a:p>
            <a:r>
              <a:rPr lang="en-US" altLang="zh-TW" b="0" i="0">
                <a:solidFill>
                  <a:srgbClr val="000000"/>
                </a:solidFill>
                <a:effectLst/>
                <a:latin typeface="mediumllweb"/>
              </a:rPr>
              <a:t>In practice, this process of </a:t>
            </a:r>
            <a:r>
              <a:rPr lang="en-US" altLang="zh-TW" b="0" i="1">
                <a:solidFill>
                  <a:srgbClr val="000000"/>
                </a:solidFill>
                <a:effectLst/>
                <a:latin typeface="mediumllweb"/>
              </a:rPr>
              <a:t>standardization</a:t>
            </a:r>
            <a:r>
              <a:rPr lang="en-US" altLang="zh-TW" b="0" i="0">
                <a:solidFill>
                  <a:srgbClr val="000000"/>
                </a:solidFill>
                <a:effectLst/>
                <a:latin typeface="mediumllweb"/>
              </a:rPr>
              <a:t> is also referred to as </a:t>
            </a:r>
            <a:r>
              <a:rPr lang="en-US" altLang="zh-TW" b="0" i="1">
                <a:solidFill>
                  <a:srgbClr val="000000"/>
                </a:solidFill>
                <a:effectLst/>
                <a:latin typeface="mediumllweb"/>
              </a:rPr>
              <a:t>normalization</a:t>
            </a:r>
            <a:r>
              <a:rPr lang="en-US" altLang="zh-TW" b="0" i="0">
                <a:solidFill>
                  <a:srgbClr val="000000"/>
                </a:solidFill>
                <a:effectLst/>
                <a:latin typeface="mediumllweb"/>
              </a:rPr>
              <a:t> (not to be confused with the normalization process discussed above). </a:t>
            </a: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B1CF8CE6-A923-0792-8F39-C284C0FAD6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1137" y="5073534"/>
            <a:ext cx="3628024" cy="1129087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AE1BFD02-76EE-BC54-7236-2915179FCC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2841" y="5211908"/>
            <a:ext cx="2603694" cy="990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7118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Changing Landscape</a:t>
            </a:r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4334906" y="5802375"/>
            <a:ext cx="538582" cy="46772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/>
              <a:t>1</a:t>
            </a:r>
            <a:endParaRPr lang="zh-TW" altLang="en-US" sz="2400"/>
          </a:p>
        </p:txBody>
      </p:sp>
      <p:cxnSp>
        <p:nvCxnSpPr>
          <p:cNvPr id="7" name="直線單箭頭接點 6"/>
          <p:cNvCxnSpPr>
            <a:cxnSpLocks/>
          </p:cNvCxnSpPr>
          <p:nvPr/>
        </p:nvCxnSpPr>
        <p:spPr>
          <a:xfrm flipH="1" flipV="1">
            <a:off x="4923418" y="4961347"/>
            <a:ext cx="2069439" cy="10208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單箭頭接點 11"/>
          <p:cNvCxnSpPr>
            <a:cxnSpLocks/>
          </p:cNvCxnSpPr>
          <p:nvPr/>
        </p:nvCxnSpPr>
        <p:spPr>
          <a:xfrm flipH="1" flipV="1">
            <a:off x="3777208" y="4753111"/>
            <a:ext cx="482383" cy="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單箭頭接點 13"/>
          <p:cNvCxnSpPr>
            <a:cxnSpLocks/>
            <a:endCxn id="20" idx="3"/>
          </p:cNvCxnSpPr>
          <p:nvPr/>
        </p:nvCxnSpPr>
        <p:spPr>
          <a:xfrm flipH="1" flipV="1">
            <a:off x="4853727" y="4743773"/>
            <a:ext cx="2139132" cy="500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群組 18"/>
          <p:cNvGrpSpPr/>
          <p:nvPr/>
        </p:nvGrpSpPr>
        <p:grpSpPr>
          <a:xfrm>
            <a:off x="4333409" y="4483614"/>
            <a:ext cx="520319" cy="520319"/>
            <a:chOff x="3342651" y="3507082"/>
            <a:chExt cx="520319" cy="520319"/>
          </a:xfrm>
        </p:grpSpPr>
        <p:sp>
          <p:nvSpPr>
            <p:cNvPr id="20" name="矩形 19"/>
            <p:cNvSpPr/>
            <p:nvPr/>
          </p:nvSpPr>
          <p:spPr>
            <a:xfrm>
              <a:off x="3342651" y="3507082"/>
              <a:ext cx="520319" cy="520319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aphicFrame>
          <p:nvGraphicFramePr>
            <p:cNvPr id="21" name="Object 12"/>
            <p:cNvGraphicFramePr>
              <a:graphicFrameLocks noChangeAspect="1"/>
            </p:cNvGraphicFramePr>
            <p:nvPr/>
          </p:nvGraphicFramePr>
          <p:xfrm>
            <a:off x="3435128" y="3545009"/>
            <a:ext cx="385763" cy="387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33" name="方程式" r:id="rId4" imgW="139680" imgH="139680" progId="Equation.3">
                    <p:embed/>
                  </p:oleObj>
                </mc:Choice>
                <mc:Fallback>
                  <p:oleObj name="方程式" r:id="rId4" imgW="139680" imgH="139680" progId="Equation.3">
                    <p:embed/>
                    <p:pic>
                      <p:nvPicPr>
                        <p:cNvPr id="21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35128" y="3545009"/>
                          <a:ext cx="385763" cy="38735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cxnSp>
        <p:nvCxnSpPr>
          <p:cNvPr id="23" name="直線單箭頭接點 22"/>
          <p:cNvCxnSpPr/>
          <p:nvPr/>
        </p:nvCxnSpPr>
        <p:spPr>
          <a:xfrm flipV="1">
            <a:off x="4608940" y="5037161"/>
            <a:ext cx="0" cy="75477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文字方塊 36"/>
          <p:cNvSpPr txBox="1"/>
          <p:nvPr/>
        </p:nvSpPr>
        <p:spPr>
          <a:xfrm>
            <a:off x="7733493" y="4545905"/>
            <a:ext cx="1335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/>
              <a:t>1, 2 ……</a:t>
            </a:r>
            <a:endParaRPr lang="zh-TW" altLang="en-US" sz="2400"/>
          </a:p>
        </p:txBody>
      </p:sp>
      <p:grpSp>
        <p:nvGrpSpPr>
          <p:cNvPr id="3" name="群組 2">
            <a:extLst>
              <a:ext uri="{FF2B5EF4-FFF2-40B4-BE49-F238E27FC236}">
                <a16:creationId xmlns:a16="http://schemas.microsoft.com/office/drawing/2014/main" id="{318A4F8E-8997-4B60-B791-DB1C51CB1522}"/>
              </a:ext>
            </a:extLst>
          </p:cNvPr>
          <p:cNvGrpSpPr/>
          <p:nvPr/>
        </p:nvGrpSpPr>
        <p:grpSpPr>
          <a:xfrm>
            <a:off x="1868157" y="1473433"/>
            <a:ext cx="4639132" cy="2729713"/>
            <a:chOff x="344157" y="1473432"/>
            <a:chExt cx="4639132" cy="2729713"/>
          </a:xfrm>
        </p:grpSpPr>
        <p:cxnSp>
          <p:nvCxnSpPr>
            <p:cNvPr id="40" name="直線單箭頭接點 39"/>
            <p:cNvCxnSpPr/>
            <p:nvPr/>
          </p:nvCxnSpPr>
          <p:spPr>
            <a:xfrm>
              <a:off x="787646" y="3659814"/>
              <a:ext cx="3837393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43" name="Object 12"/>
            <p:cNvGraphicFramePr>
              <a:graphicFrameLocks noChangeAspect="1"/>
            </p:cNvGraphicFramePr>
            <p:nvPr/>
          </p:nvGraphicFramePr>
          <p:xfrm>
            <a:off x="4054655" y="3607832"/>
            <a:ext cx="493713" cy="5953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34" name="方程式" r:id="rId6" imgW="177480" imgH="215640" progId="Equation.3">
                    <p:embed/>
                  </p:oleObj>
                </mc:Choice>
                <mc:Fallback>
                  <p:oleObj name="方程式" r:id="rId6" imgW="177480" imgH="215640" progId="Equation.3">
                    <p:embed/>
                    <p:pic>
                      <p:nvPicPr>
                        <p:cNvPr id="43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54655" y="3607832"/>
                          <a:ext cx="493713" cy="595313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4" name="Object 12"/>
            <p:cNvGraphicFramePr>
              <a:graphicFrameLocks noChangeAspect="1"/>
            </p:cNvGraphicFramePr>
            <p:nvPr/>
          </p:nvGraphicFramePr>
          <p:xfrm>
            <a:off x="830926" y="1473432"/>
            <a:ext cx="527050" cy="5953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35" name="方程式" r:id="rId8" imgW="190440" imgH="215640" progId="Equation.3">
                    <p:embed/>
                  </p:oleObj>
                </mc:Choice>
                <mc:Fallback>
                  <p:oleObj name="方程式" r:id="rId8" imgW="190440" imgH="215640" progId="Equation.3">
                    <p:embed/>
                    <p:pic>
                      <p:nvPicPr>
                        <p:cNvPr id="44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30926" y="1473432"/>
                          <a:ext cx="527050" cy="595313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6" name="文字方塊 45"/>
            <p:cNvSpPr txBox="1"/>
            <p:nvPr/>
          </p:nvSpPr>
          <p:spPr>
            <a:xfrm>
              <a:off x="1745100" y="1520166"/>
              <a:ext cx="19471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/>
                <a:t>Loss L</a:t>
              </a:r>
              <a:endParaRPr lang="zh-TW" altLang="en-US" sz="2400"/>
            </a:p>
          </p:txBody>
        </p:sp>
        <p:sp>
          <p:nvSpPr>
            <p:cNvPr id="47" name="橢圓 46"/>
            <p:cNvSpPr/>
            <p:nvPr/>
          </p:nvSpPr>
          <p:spPr>
            <a:xfrm>
              <a:off x="1601595" y="2386555"/>
              <a:ext cx="2207802" cy="706239"/>
            </a:xfrm>
            <a:prstGeom prst="ellipse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8" name="橢圓 47"/>
            <p:cNvSpPr/>
            <p:nvPr/>
          </p:nvSpPr>
          <p:spPr>
            <a:xfrm>
              <a:off x="1052915" y="2250625"/>
              <a:ext cx="3298704" cy="995327"/>
            </a:xfrm>
            <a:prstGeom prst="ellipse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9" name="橢圓 48"/>
            <p:cNvSpPr/>
            <p:nvPr/>
          </p:nvSpPr>
          <p:spPr>
            <a:xfrm>
              <a:off x="682266" y="2125670"/>
              <a:ext cx="3942773" cy="1226798"/>
            </a:xfrm>
            <a:prstGeom prst="ellipse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6" name="橢圓 105"/>
            <p:cNvSpPr/>
            <p:nvPr/>
          </p:nvSpPr>
          <p:spPr>
            <a:xfrm>
              <a:off x="344157" y="2006385"/>
              <a:ext cx="4639132" cy="1451756"/>
            </a:xfrm>
            <a:prstGeom prst="ellipse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127" name="直線單箭頭接點 126"/>
            <p:cNvCxnSpPr/>
            <p:nvPr/>
          </p:nvCxnSpPr>
          <p:spPr>
            <a:xfrm flipH="1" flipV="1">
              <a:off x="3568369" y="3090565"/>
              <a:ext cx="169407" cy="42705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直線單箭頭接點 130"/>
            <p:cNvCxnSpPr/>
            <p:nvPr/>
          </p:nvCxnSpPr>
          <p:spPr>
            <a:xfrm flipH="1" flipV="1">
              <a:off x="3399417" y="2776203"/>
              <a:ext cx="177181" cy="33202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直線單箭頭接點 132"/>
            <p:cNvCxnSpPr/>
            <p:nvPr/>
          </p:nvCxnSpPr>
          <p:spPr>
            <a:xfrm flipH="1" flipV="1">
              <a:off x="3238239" y="2706913"/>
              <a:ext cx="206489" cy="11002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直線單箭頭接點 135"/>
            <p:cNvCxnSpPr/>
            <p:nvPr/>
          </p:nvCxnSpPr>
          <p:spPr>
            <a:xfrm flipH="1">
              <a:off x="3024659" y="2727200"/>
              <a:ext cx="200272" cy="228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直線單箭頭接點 138"/>
            <p:cNvCxnSpPr/>
            <p:nvPr/>
          </p:nvCxnSpPr>
          <p:spPr>
            <a:xfrm flipH="1">
              <a:off x="2832577" y="2746007"/>
              <a:ext cx="200272" cy="228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線單箭頭接點 40"/>
            <p:cNvCxnSpPr/>
            <p:nvPr/>
          </p:nvCxnSpPr>
          <p:spPr>
            <a:xfrm flipV="1">
              <a:off x="1370968" y="1548742"/>
              <a:ext cx="0" cy="248572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AC19F505-0513-4914-83C8-D023C32EABCE}"/>
                  </a:ext>
                </a:extLst>
              </p:cNvPr>
              <p:cNvSpPr txBox="1"/>
              <p:nvPr/>
            </p:nvSpPr>
            <p:spPr>
              <a:xfrm>
                <a:off x="2463325" y="4544457"/>
                <a:ext cx="24570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zh-TW" altLang="en-US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lang="zh-TW" altLang="en-US" sz="2400"/>
              </a:p>
            </p:txBody>
          </p:sp>
        </mc:Choice>
        <mc:Fallback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AC19F505-0513-4914-83C8-D023C32EAB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3325" y="4544457"/>
                <a:ext cx="245708" cy="369332"/>
              </a:xfrm>
              <a:prstGeom prst="rect">
                <a:avLst/>
              </a:prstGeom>
              <a:blipFill>
                <a:blip r:embed="rId10"/>
                <a:stretch>
                  <a:fillRect l="-30000" t="-16393" r="-80000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6" name="文字方塊 75">
                <a:extLst>
                  <a:ext uri="{FF2B5EF4-FFF2-40B4-BE49-F238E27FC236}">
                    <a16:creationId xmlns:a16="http://schemas.microsoft.com/office/drawing/2014/main" id="{20F5C7D6-EA98-49CB-9F76-0313723028A6}"/>
                  </a:ext>
                </a:extLst>
              </p:cNvPr>
              <p:cNvSpPr txBox="1"/>
              <p:nvPr/>
            </p:nvSpPr>
            <p:spPr>
              <a:xfrm>
                <a:off x="3508067" y="4530945"/>
                <a:ext cx="24570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zh-TW" altLang="en-US" sz="2400"/>
              </a:p>
            </p:txBody>
          </p:sp>
        </mc:Choice>
        <mc:Fallback>
          <p:sp>
            <p:nvSpPr>
              <p:cNvPr id="76" name="文字方塊 75">
                <a:extLst>
                  <a:ext uri="{FF2B5EF4-FFF2-40B4-BE49-F238E27FC236}">
                    <a16:creationId xmlns:a16="http://schemas.microsoft.com/office/drawing/2014/main" id="{20F5C7D6-EA98-49CB-9F76-0313723028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8067" y="4530945"/>
                <a:ext cx="245708" cy="369332"/>
              </a:xfrm>
              <a:prstGeom prst="rect">
                <a:avLst/>
              </a:prstGeom>
              <a:blipFill>
                <a:blip r:embed="rId11"/>
                <a:stretch>
                  <a:fillRect l="-29268" r="-26829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群組 27">
            <a:extLst>
              <a:ext uri="{FF2B5EF4-FFF2-40B4-BE49-F238E27FC236}">
                <a16:creationId xmlns:a16="http://schemas.microsoft.com/office/drawing/2014/main" id="{FE46C385-0B15-4F66-B58C-519D8304DCCD}"/>
              </a:ext>
            </a:extLst>
          </p:cNvPr>
          <p:cNvGrpSpPr/>
          <p:nvPr/>
        </p:nvGrpSpPr>
        <p:grpSpPr>
          <a:xfrm>
            <a:off x="2848403" y="4695348"/>
            <a:ext cx="601011" cy="369332"/>
            <a:chOff x="237545" y="5931455"/>
            <a:chExt cx="601011" cy="369332"/>
          </a:xfrm>
        </p:grpSpPr>
        <p:cxnSp>
          <p:nvCxnSpPr>
            <p:cNvPr id="73" name="直線單箭頭接點 72">
              <a:extLst>
                <a:ext uri="{FF2B5EF4-FFF2-40B4-BE49-F238E27FC236}">
                  <a16:creationId xmlns:a16="http://schemas.microsoft.com/office/drawing/2014/main" id="{A52CE156-C32D-4A2D-A60F-D6A0F490D29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7545" y="5969393"/>
              <a:ext cx="601011" cy="1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sysDot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7" name="文字方塊 76">
                  <a:extLst>
                    <a:ext uri="{FF2B5EF4-FFF2-40B4-BE49-F238E27FC236}">
                      <a16:creationId xmlns:a16="http://schemas.microsoft.com/office/drawing/2014/main" id="{02CE3497-4F32-4842-A9B4-09D875899581}"/>
                    </a:ext>
                  </a:extLst>
                </p:cNvPr>
                <p:cNvSpPr txBox="1"/>
                <p:nvPr/>
              </p:nvSpPr>
              <p:spPr>
                <a:xfrm>
                  <a:off x="427648" y="5931455"/>
                  <a:ext cx="245708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𝑒</m:t>
                        </m:r>
                      </m:oMath>
                    </m:oMathPara>
                  </a14:m>
                  <a:endParaRPr lang="zh-TW" altLang="en-US" sz="2400"/>
                </a:p>
              </p:txBody>
            </p:sp>
          </mc:Choice>
          <mc:Fallback>
            <p:sp>
              <p:nvSpPr>
                <p:cNvPr id="77" name="文字方塊 76">
                  <a:extLst>
                    <a:ext uri="{FF2B5EF4-FFF2-40B4-BE49-F238E27FC236}">
                      <a16:creationId xmlns:a16="http://schemas.microsoft.com/office/drawing/2014/main" id="{02CE3497-4F32-4842-A9B4-09D87589958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7648" y="5931455"/>
                  <a:ext cx="245708" cy="369332"/>
                </a:xfrm>
                <a:prstGeom prst="rect">
                  <a:avLst/>
                </a:prstGeom>
                <a:blipFill>
                  <a:blip r:embed="rId12"/>
                  <a:stretch>
                    <a:fillRect l="-12195" r="-97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96" name="文字方塊 95">
                <a:extLst>
                  <a:ext uri="{FF2B5EF4-FFF2-40B4-BE49-F238E27FC236}">
                    <a16:creationId xmlns:a16="http://schemas.microsoft.com/office/drawing/2014/main" id="{D10D0745-BFE8-4F97-BB7A-11B3D1B6FECB}"/>
                  </a:ext>
                </a:extLst>
              </p:cNvPr>
              <p:cNvSpPr txBox="1"/>
              <p:nvPr/>
            </p:nvSpPr>
            <p:spPr>
              <a:xfrm>
                <a:off x="4683181" y="5229880"/>
                <a:ext cx="24570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zh-TW" altLang="en-US" sz="2400"/>
              </a:p>
            </p:txBody>
          </p:sp>
        </mc:Choice>
        <mc:Fallback>
          <p:sp>
            <p:nvSpPr>
              <p:cNvPr id="96" name="文字方塊 95">
                <a:extLst>
                  <a:ext uri="{FF2B5EF4-FFF2-40B4-BE49-F238E27FC236}">
                    <a16:creationId xmlns:a16="http://schemas.microsoft.com/office/drawing/2014/main" id="{D10D0745-BFE8-4F97-BB7A-11B3D1B6FE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3181" y="5229880"/>
                <a:ext cx="245708" cy="369332"/>
              </a:xfrm>
              <a:prstGeom prst="rect">
                <a:avLst/>
              </a:prstGeom>
              <a:blipFill>
                <a:blip r:embed="rId13"/>
                <a:stretch>
                  <a:fillRect l="-29268" r="-24390"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2" name="文字方塊 101">
                <a:extLst>
                  <a:ext uri="{FF2B5EF4-FFF2-40B4-BE49-F238E27FC236}">
                    <a16:creationId xmlns:a16="http://schemas.microsoft.com/office/drawing/2014/main" id="{2BA7AF41-4776-4086-AE59-8A1A5B254813}"/>
                  </a:ext>
                </a:extLst>
              </p:cNvPr>
              <p:cNvSpPr txBox="1"/>
              <p:nvPr/>
            </p:nvSpPr>
            <p:spPr>
              <a:xfrm>
                <a:off x="5333267" y="4316314"/>
                <a:ext cx="629624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/>
              </a:p>
            </p:txBody>
          </p:sp>
        </mc:Choice>
        <mc:Fallback>
          <p:sp>
            <p:nvSpPr>
              <p:cNvPr id="102" name="文字方塊 101">
                <a:extLst>
                  <a:ext uri="{FF2B5EF4-FFF2-40B4-BE49-F238E27FC236}">
                    <a16:creationId xmlns:a16="http://schemas.microsoft.com/office/drawing/2014/main" id="{2BA7AF41-4776-4086-AE59-8A1A5B2548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3267" y="4316314"/>
                <a:ext cx="629624" cy="369332"/>
              </a:xfrm>
              <a:prstGeom prst="rect">
                <a:avLst/>
              </a:prstGeom>
              <a:blipFill>
                <a:blip r:embed="rId14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3" name="文字方塊 102">
                <a:extLst>
                  <a:ext uri="{FF2B5EF4-FFF2-40B4-BE49-F238E27FC236}">
                    <a16:creationId xmlns:a16="http://schemas.microsoft.com/office/drawing/2014/main" id="{45DF9094-4E99-4D85-BCDD-0DC58375D3CE}"/>
                  </a:ext>
                </a:extLst>
              </p:cNvPr>
              <p:cNvSpPr txBox="1"/>
              <p:nvPr/>
            </p:nvSpPr>
            <p:spPr>
              <a:xfrm>
                <a:off x="5473478" y="5380880"/>
                <a:ext cx="364331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/>
              </a:p>
            </p:txBody>
          </p:sp>
        </mc:Choice>
        <mc:Fallback>
          <p:sp>
            <p:nvSpPr>
              <p:cNvPr id="103" name="文字方塊 102">
                <a:extLst>
                  <a:ext uri="{FF2B5EF4-FFF2-40B4-BE49-F238E27FC236}">
                    <a16:creationId xmlns:a16="http://schemas.microsoft.com/office/drawing/2014/main" id="{45DF9094-4E99-4D85-BCDD-0DC58375D3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3478" y="5380880"/>
                <a:ext cx="364331" cy="369332"/>
              </a:xfrm>
              <a:prstGeom prst="rect">
                <a:avLst/>
              </a:prstGeom>
              <a:blipFill>
                <a:blip r:embed="rId15"/>
                <a:stretch>
                  <a:fillRect l="-20000" r="-15000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4" name="文字方塊 103">
                <a:extLst>
                  <a:ext uri="{FF2B5EF4-FFF2-40B4-BE49-F238E27FC236}">
                    <a16:creationId xmlns:a16="http://schemas.microsoft.com/office/drawing/2014/main" id="{0B51DB79-BC95-4BF8-81F0-1C6F595CA431}"/>
                  </a:ext>
                </a:extLst>
              </p:cNvPr>
              <p:cNvSpPr txBox="1"/>
              <p:nvPr/>
            </p:nvSpPr>
            <p:spPr>
              <a:xfrm>
                <a:off x="2437346" y="5381021"/>
                <a:ext cx="1257204" cy="8943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nary>
                    </m:oMath>
                  </m:oMathPara>
                </a14:m>
                <a:endParaRPr lang="zh-TW" altLang="en-US" sz="2400"/>
              </a:p>
            </p:txBody>
          </p:sp>
        </mc:Choice>
        <mc:Fallback>
          <p:sp>
            <p:nvSpPr>
              <p:cNvPr id="104" name="文字方塊 103">
                <a:extLst>
                  <a:ext uri="{FF2B5EF4-FFF2-40B4-BE49-F238E27FC236}">
                    <a16:creationId xmlns:a16="http://schemas.microsoft.com/office/drawing/2014/main" id="{0B51DB79-BC95-4BF8-81F0-1C6F595CA4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7346" y="5381021"/>
                <a:ext cx="1257204" cy="89434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文字方塊 14">
            <a:extLst>
              <a:ext uri="{FF2B5EF4-FFF2-40B4-BE49-F238E27FC236}">
                <a16:creationId xmlns:a16="http://schemas.microsoft.com/office/drawing/2014/main" id="{0BD4FF6C-5801-42B7-95B1-51D48FCAC58B}"/>
              </a:ext>
            </a:extLst>
          </p:cNvPr>
          <p:cNvSpPr txBox="1"/>
          <p:nvPr/>
        </p:nvSpPr>
        <p:spPr>
          <a:xfrm>
            <a:off x="7764876" y="4914698"/>
            <a:ext cx="978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>
                <a:solidFill>
                  <a:srgbClr val="0000FF"/>
                </a:solidFill>
              </a:rPr>
              <a:t>small</a:t>
            </a:r>
            <a:endParaRPr lang="zh-TW" altLang="en-US" sz="2400">
              <a:solidFill>
                <a:srgbClr val="0000FF"/>
              </a:solidFill>
            </a:endParaRPr>
          </a:p>
        </p:txBody>
      </p:sp>
      <p:grpSp>
        <p:nvGrpSpPr>
          <p:cNvPr id="24" name="群組 23">
            <a:extLst>
              <a:ext uri="{FF2B5EF4-FFF2-40B4-BE49-F238E27FC236}">
                <a16:creationId xmlns:a16="http://schemas.microsoft.com/office/drawing/2014/main" id="{A1C15D0C-32BB-46BA-AB78-CF1A684F1F50}"/>
              </a:ext>
            </a:extLst>
          </p:cNvPr>
          <p:cNvGrpSpPr/>
          <p:nvPr/>
        </p:nvGrpSpPr>
        <p:grpSpPr>
          <a:xfrm>
            <a:off x="6992856" y="4536206"/>
            <a:ext cx="538582" cy="467726"/>
            <a:chOff x="2861033" y="4573258"/>
            <a:chExt cx="538582" cy="467726"/>
          </a:xfrm>
        </p:grpSpPr>
        <p:sp>
          <p:nvSpPr>
            <p:cNvPr id="33" name="矩形 32"/>
            <p:cNvSpPr/>
            <p:nvPr/>
          </p:nvSpPr>
          <p:spPr>
            <a:xfrm>
              <a:off x="2861033" y="4573258"/>
              <a:ext cx="538582" cy="467726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2" name="文字方塊 111">
                  <a:extLst>
                    <a:ext uri="{FF2B5EF4-FFF2-40B4-BE49-F238E27FC236}">
                      <a16:creationId xmlns:a16="http://schemas.microsoft.com/office/drawing/2014/main" id="{750D2FBB-DF14-408C-8940-4DFAF7C58624}"/>
                    </a:ext>
                  </a:extLst>
                </p:cNvPr>
                <p:cNvSpPr txBox="1"/>
                <p:nvPr/>
              </p:nvSpPr>
              <p:spPr>
                <a:xfrm>
                  <a:off x="2978340" y="4581509"/>
                  <a:ext cx="364331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TW" altLang="en-US" sz="2400"/>
                </a:p>
              </p:txBody>
            </p:sp>
          </mc:Choice>
          <mc:Fallback>
            <p:sp>
              <p:nvSpPr>
                <p:cNvPr id="112" name="文字方塊 111">
                  <a:extLst>
                    <a:ext uri="{FF2B5EF4-FFF2-40B4-BE49-F238E27FC236}">
                      <a16:creationId xmlns:a16="http://schemas.microsoft.com/office/drawing/2014/main" id="{750D2FBB-DF14-408C-8940-4DFAF7C5862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8340" y="4581509"/>
                  <a:ext cx="364331" cy="369332"/>
                </a:xfrm>
                <a:prstGeom prst="rect">
                  <a:avLst/>
                </a:prstGeom>
                <a:blipFill>
                  <a:blip r:embed="rId17"/>
                  <a:stretch>
                    <a:fillRect l="-10000" r="-8333" b="-131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5" name="群組 24">
            <a:extLst>
              <a:ext uri="{FF2B5EF4-FFF2-40B4-BE49-F238E27FC236}">
                <a16:creationId xmlns:a16="http://schemas.microsoft.com/office/drawing/2014/main" id="{951EDC36-1A0E-4258-833C-250B65E88042}"/>
              </a:ext>
            </a:extLst>
          </p:cNvPr>
          <p:cNvGrpSpPr/>
          <p:nvPr/>
        </p:nvGrpSpPr>
        <p:grpSpPr>
          <a:xfrm>
            <a:off x="7008112" y="5757089"/>
            <a:ext cx="538582" cy="467726"/>
            <a:chOff x="2852460" y="5866704"/>
            <a:chExt cx="538582" cy="467726"/>
          </a:xfrm>
        </p:grpSpPr>
        <p:sp>
          <p:nvSpPr>
            <p:cNvPr id="34" name="矩形 33"/>
            <p:cNvSpPr/>
            <p:nvPr/>
          </p:nvSpPr>
          <p:spPr>
            <a:xfrm>
              <a:off x="2852460" y="5866704"/>
              <a:ext cx="538582" cy="467726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4" name="文字方塊 113">
                  <a:extLst>
                    <a:ext uri="{FF2B5EF4-FFF2-40B4-BE49-F238E27FC236}">
                      <a16:creationId xmlns:a16="http://schemas.microsoft.com/office/drawing/2014/main" id="{9B1EDAC8-55DA-4209-B744-3EC1576C799F}"/>
                    </a:ext>
                  </a:extLst>
                </p:cNvPr>
                <p:cNvSpPr txBox="1"/>
                <p:nvPr/>
              </p:nvSpPr>
              <p:spPr>
                <a:xfrm>
                  <a:off x="2978339" y="5883443"/>
                  <a:ext cx="364331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zh-TW" altLang="en-US" sz="2400"/>
                </a:p>
              </p:txBody>
            </p:sp>
          </mc:Choice>
          <mc:Fallback>
            <p:sp>
              <p:nvSpPr>
                <p:cNvPr id="114" name="文字方塊 113">
                  <a:extLst>
                    <a:ext uri="{FF2B5EF4-FFF2-40B4-BE49-F238E27FC236}">
                      <a16:creationId xmlns:a16="http://schemas.microsoft.com/office/drawing/2014/main" id="{9B1EDAC8-55DA-4209-B744-3EC1576C799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8339" y="5883443"/>
                  <a:ext cx="364331" cy="369332"/>
                </a:xfrm>
                <a:prstGeom prst="rect">
                  <a:avLst/>
                </a:prstGeom>
                <a:blipFill>
                  <a:blip r:embed="rId18"/>
                  <a:stretch>
                    <a:fillRect l="-11667" r="-8333" b="-131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文字方塊 30">
                <a:extLst>
                  <a:ext uri="{FF2B5EF4-FFF2-40B4-BE49-F238E27FC236}">
                    <a16:creationId xmlns:a16="http://schemas.microsoft.com/office/drawing/2014/main" id="{138BAC7A-86FA-45B9-BB97-6CFB4248AB64}"/>
                  </a:ext>
                </a:extLst>
              </p:cNvPr>
              <p:cNvSpPr txBox="1"/>
              <p:nvPr/>
            </p:nvSpPr>
            <p:spPr>
              <a:xfrm>
                <a:off x="5827508" y="4339296"/>
                <a:ext cx="83381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en-US" altLang="zh-TW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TW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>
                  <a:solidFill>
                    <a:srgbClr val="0000FF"/>
                  </a:solidFill>
                </a:endParaRPr>
              </a:p>
            </p:txBody>
          </p:sp>
        </mc:Choice>
        <mc:Fallback>
          <p:sp>
            <p:nvSpPr>
              <p:cNvPr id="31" name="文字方塊 30">
                <a:extLst>
                  <a:ext uri="{FF2B5EF4-FFF2-40B4-BE49-F238E27FC236}">
                    <a16:creationId xmlns:a16="http://schemas.microsoft.com/office/drawing/2014/main" id="{138BAC7A-86FA-45B9-BB97-6CFB4248AB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7508" y="4339296"/>
                <a:ext cx="833818" cy="369332"/>
              </a:xfrm>
              <a:prstGeom prst="rect">
                <a:avLst/>
              </a:prstGeom>
              <a:blipFill>
                <a:blip r:embed="rId19"/>
                <a:stretch>
                  <a:fillRect l="-7299" r="-2190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8" name="文字方塊 117">
                <a:extLst>
                  <a:ext uri="{FF2B5EF4-FFF2-40B4-BE49-F238E27FC236}">
                    <a16:creationId xmlns:a16="http://schemas.microsoft.com/office/drawing/2014/main" id="{EB383CFF-6AC3-4E58-A44A-C0F6B7EB0374}"/>
                  </a:ext>
                </a:extLst>
              </p:cNvPr>
              <p:cNvSpPr txBox="1"/>
              <p:nvPr/>
            </p:nvSpPr>
            <p:spPr>
              <a:xfrm>
                <a:off x="3417533" y="4186089"/>
                <a:ext cx="63639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m:rPr>
                          <m:sty m:val="p"/>
                        </m:rPr>
                        <a:rPr lang="en-US" altLang="zh-TW" sz="240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y</m:t>
                      </m:r>
                    </m:oMath>
                  </m:oMathPara>
                </a14:m>
                <a:endParaRPr lang="zh-TW" altLang="en-US" sz="2400">
                  <a:solidFill>
                    <a:srgbClr val="0000FF"/>
                  </a:solidFill>
                </a:endParaRPr>
              </a:p>
            </p:txBody>
          </p:sp>
        </mc:Choice>
        <mc:Fallback>
          <p:sp>
            <p:nvSpPr>
              <p:cNvPr id="118" name="文字方塊 117">
                <a:extLst>
                  <a:ext uri="{FF2B5EF4-FFF2-40B4-BE49-F238E27FC236}">
                    <a16:creationId xmlns:a16="http://schemas.microsoft.com/office/drawing/2014/main" id="{EB383CFF-6AC3-4E58-A44A-C0F6B7EB03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7533" y="4186089"/>
                <a:ext cx="636392" cy="369332"/>
              </a:xfrm>
              <a:prstGeom prst="rect">
                <a:avLst/>
              </a:prstGeom>
              <a:blipFill>
                <a:blip r:embed="rId20"/>
                <a:stretch>
                  <a:fillRect l="-9615" r="-11538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2" name="文字方塊 121">
                <a:extLst>
                  <a:ext uri="{FF2B5EF4-FFF2-40B4-BE49-F238E27FC236}">
                    <a16:creationId xmlns:a16="http://schemas.microsoft.com/office/drawing/2014/main" id="{2301C2C2-857F-4E8B-86B1-AC9994AEE701}"/>
                  </a:ext>
                </a:extLst>
              </p:cNvPr>
              <p:cNvSpPr txBox="1"/>
              <p:nvPr/>
            </p:nvSpPr>
            <p:spPr>
              <a:xfrm>
                <a:off x="3265917" y="4913300"/>
                <a:ext cx="63158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m:rPr>
                          <m:sty m:val="p"/>
                        </m:rPr>
                        <a:rPr lang="en-US" altLang="zh-TW" sz="240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</m:t>
                      </m:r>
                    </m:oMath>
                  </m:oMathPara>
                </a14:m>
                <a:endParaRPr lang="zh-TW" altLang="en-US" sz="2400">
                  <a:solidFill>
                    <a:srgbClr val="0000FF"/>
                  </a:solidFill>
                </a:endParaRPr>
              </a:p>
            </p:txBody>
          </p:sp>
        </mc:Choice>
        <mc:Fallback>
          <p:sp>
            <p:nvSpPr>
              <p:cNvPr id="122" name="文字方塊 121">
                <a:extLst>
                  <a:ext uri="{FF2B5EF4-FFF2-40B4-BE49-F238E27FC236}">
                    <a16:creationId xmlns:a16="http://schemas.microsoft.com/office/drawing/2014/main" id="{2301C2C2-857F-4E8B-86B1-AC9994AEE7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5917" y="4913300"/>
                <a:ext cx="631583" cy="369332"/>
              </a:xfrm>
              <a:prstGeom prst="rect">
                <a:avLst/>
              </a:prstGeom>
              <a:blipFill>
                <a:blip r:embed="rId21"/>
                <a:stretch>
                  <a:fillRect l="-9709" r="-5825"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3" name="文字方塊 122">
                <a:extLst>
                  <a:ext uri="{FF2B5EF4-FFF2-40B4-BE49-F238E27FC236}">
                    <a16:creationId xmlns:a16="http://schemas.microsoft.com/office/drawing/2014/main" id="{8B187265-62AD-41F0-8776-BC82DB04A65B}"/>
                  </a:ext>
                </a:extLst>
              </p:cNvPr>
              <p:cNvSpPr txBox="1"/>
              <p:nvPr/>
            </p:nvSpPr>
            <p:spPr>
              <a:xfrm>
                <a:off x="2253910" y="6040149"/>
                <a:ext cx="64601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altLang="zh-TW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zh-TW" altLang="en-US" sz="2400" i="1">
                  <a:solidFill>
                    <a:srgbClr val="0000FF"/>
                  </a:solidFill>
                </a:endParaRPr>
              </a:p>
            </p:txBody>
          </p:sp>
        </mc:Choice>
        <mc:Fallback>
          <p:sp>
            <p:nvSpPr>
              <p:cNvPr id="123" name="文字方塊 122">
                <a:extLst>
                  <a:ext uri="{FF2B5EF4-FFF2-40B4-BE49-F238E27FC236}">
                    <a16:creationId xmlns:a16="http://schemas.microsoft.com/office/drawing/2014/main" id="{8B187265-62AD-41F0-8776-BC82DB04A6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3910" y="6040149"/>
                <a:ext cx="646011" cy="369332"/>
              </a:xfrm>
              <a:prstGeom prst="rect">
                <a:avLst/>
              </a:prstGeom>
              <a:blipFill>
                <a:blip r:embed="rId22"/>
                <a:stretch>
                  <a:fillRect l="-9434" r="-10377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4" name="文字方塊 123">
            <a:extLst>
              <a:ext uri="{FF2B5EF4-FFF2-40B4-BE49-F238E27FC236}">
                <a16:creationId xmlns:a16="http://schemas.microsoft.com/office/drawing/2014/main" id="{71CE9476-CEB1-4A0C-95AC-D94073A91F99}"/>
              </a:ext>
            </a:extLst>
          </p:cNvPr>
          <p:cNvSpPr txBox="1"/>
          <p:nvPr/>
        </p:nvSpPr>
        <p:spPr>
          <a:xfrm>
            <a:off x="2183133" y="6280934"/>
            <a:ext cx="978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>
                <a:solidFill>
                  <a:srgbClr val="0000FF"/>
                </a:solidFill>
              </a:rPr>
              <a:t>small</a:t>
            </a:r>
            <a:endParaRPr lang="zh-TW" altLang="en-US" sz="2400">
              <a:solidFill>
                <a:srgbClr val="0000FF"/>
              </a:solidFill>
            </a:endParaRPr>
          </a:p>
        </p:txBody>
      </p:sp>
      <p:sp>
        <p:nvSpPr>
          <p:cNvPr id="32" name="矩形: 圓角 31">
            <a:extLst>
              <a:ext uri="{FF2B5EF4-FFF2-40B4-BE49-F238E27FC236}">
                <a16:creationId xmlns:a16="http://schemas.microsoft.com/office/drawing/2014/main" id="{63856309-26FD-4D1E-9639-CD54B97F72A6}"/>
              </a:ext>
            </a:extLst>
          </p:cNvPr>
          <p:cNvSpPr/>
          <p:nvPr/>
        </p:nvSpPr>
        <p:spPr>
          <a:xfrm>
            <a:off x="3485414" y="3445882"/>
            <a:ext cx="1514503" cy="4270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/>
              <a:t>smooth</a:t>
            </a:r>
            <a:endParaRPr lang="zh-TW" altLang="en-US" sz="2400"/>
          </a:p>
        </p:txBody>
      </p:sp>
      <p:sp>
        <p:nvSpPr>
          <p:cNvPr id="125" name="文字方塊 124">
            <a:extLst>
              <a:ext uri="{FF2B5EF4-FFF2-40B4-BE49-F238E27FC236}">
                <a16:creationId xmlns:a16="http://schemas.microsoft.com/office/drawing/2014/main" id="{B329C95E-FBAA-40C5-BC5B-8AFDFFD0C958}"/>
              </a:ext>
            </a:extLst>
          </p:cNvPr>
          <p:cNvSpPr txBox="1"/>
          <p:nvPr/>
        </p:nvSpPr>
        <p:spPr>
          <a:xfrm>
            <a:off x="4045426" y="3996594"/>
            <a:ext cx="978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>
                <a:solidFill>
                  <a:srgbClr val="0000FF"/>
                </a:solidFill>
              </a:rPr>
              <a:t>small</a:t>
            </a:r>
            <a:endParaRPr lang="zh-TW" altLang="en-US" sz="2400">
              <a:solidFill>
                <a:srgbClr val="0000FF"/>
              </a:solidFill>
            </a:endParaRPr>
          </a:p>
        </p:txBody>
      </p:sp>
      <p:sp>
        <p:nvSpPr>
          <p:cNvPr id="126" name="文字方塊 125">
            <a:extLst>
              <a:ext uri="{FF2B5EF4-FFF2-40B4-BE49-F238E27FC236}">
                <a16:creationId xmlns:a16="http://schemas.microsoft.com/office/drawing/2014/main" id="{CD4774CD-698D-40A8-B8E3-4028B918EC3B}"/>
              </a:ext>
            </a:extLst>
          </p:cNvPr>
          <p:cNvSpPr txBox="1"/>
          <p:nvPr/>
        </p:nvSpPr>
        <p:spPr>
          <a:xfrm>
            <a:off x="3593594" y="5091406"/>
            <a:ext cx="978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>
                <a:solidFill>
                  <a:srgbClr val="0000FF"/>
                </a:solidFill>
              </a:rPr>
              <a:t>small</a:t>
            </a:r>
            <a:endParaRPr lang="zh-TW" altLang="en-US" sz="2400">
              <a:solidFill>
                <a:srgbClr val="0000FF"/>
              </a:solidFill>
            </a:endParaRPr>
          </a:p>
        </p:txBody>
      </p:sp>
      <p:sp>
        <p:nvSpPr>
          <p:cNvPr id="35" name="投影片編號版面配置區 34">
            <a:extLst>
              <a:ext uri="{FF2B5EF4-FFF2-40B4-BE49-F238E27FC236}">
                <a16:creationId xmlns:a16="http://schemas.microsoft.com/office/drawing/2014/main" id="{1264DFF4-CD6E-495A-8758-2F7DB591A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D0A2A-D507-42C8-BDC2-E837BE766BFD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19351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7" grpId="0"/>
      <p:bldP spid="13" grpId="0"/>
      <p:bldP spid="76" grpId="0"/>
      <p:bldP spid="96" grpId="0"/>
      <p:bldP spid="102" grpId="0"/>
      <p:bldP spid="103" grpId="0"/>
      <p:bldP spid="104" grpId="0"/>
      <p:bldP spid="15" grpId="0"/>
      <p:bldP spid="31" grpId="0"/>
      <p:bldP spid="118" grpId="0"/>
      <p:bldP spid="122" grpId="0"/>
      <p:bldP spid="123" grpId="0"/>
      <p:bldP spid="124" grpId="0"/>
      <p:bldP spid="32" grpId="0" animBg="1"/>
      <p:bldP spid="125" grpId="0"/>
      <p:bldP spid="1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Changing Landscape</a:t>
            </a:r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4334906" y="5802375"/>
            <a:ext cx="538582" cy="46772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/>
              <a:t>1</a:t>
            </a:r>
            <a:endParaRPr lang="zh-TW" altLang="en-US" sz="2400"/>
          </a:p>
        </p:txBody>
      </p:sp>
      <p:cxnSp>
        <p:nvCxnSpPr>
          <p:cNvPr id="7" name="直線單箭頭接點 6"/>
          <p:cNvCxnSpPr>
            <a:cxnSpLocks/>
          </p:cNvCxnSpPr>
          <p:nvPr/>
        </p:nvCxnSpPr>
        <p:spPr>
          <a:xfrm flipH="1" flipV="1">
            <a:off x="4923418" y="4961347"/>
            <a:ext cx="2069439" cy="10208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單箭頭接點 11"/>
          <p:cNvCxnSpPr>
            <a:cxnSpLocks/>
          </p:cNvCxnSpPr>
          <p:nvPr/>
        </p:nvCxnSpPr>
        <p:spPr>
          <a:xfrm flipH="1" flipV="1">
            <a:off x="3777208" y="4753111"/>
            <a:ext cx="482383" cy="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單箭頭接點 13"/>
          <p:cNvCxnSpPr>
            <a:cxnSpLocks/>
            <a:endCxn id="20" idx="3"/>
          </p:cNvCxnSpPr>
          <p:nvPr/>
        </p:nvCxnSpPr>
        <p:spPr>
          <a:xfrm flipH="1" flipV="1">
            <a:off x="4853727" y="4743773"/>
            <a:ext cx="2139132" cy="500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群組 18"/>
          <p:cNvGrpSpPr/>
          <p:nvPr/>
        </p:nvGrpSpPr>
        <p:grpSpPr>
          <a:xfrm>
            <a:off x="4333409" y="4483614"/>
            <a:ext cx="520319" cy="520319"/>
            <a:chOff x="3342651" y="3507082"/>
            <a:chExt cx="520319" cy="520319"/>
          </a:xfrm>
        </p:grpSpPr>
        <p:sp>
          <p:nvSpPr>
            <p:cNvPr id="20" name="矩形 19"/>
            <p:cNvSpPr/>
            <p:nvPr/>
          </p:nvSpPr>
          <p:spPr>
            <a:xfrm>
              <a:off x="3342651" y="3507082"/>
              <a:ext cx="520319" cy="520319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aphicFrame>
          <p:nvGraphicFramePr>
            <p:cNvPr id="21" name="Object 12"/>
            <p:cNvGraphicFramePr>
              <a:graphicFrameLocks noChangeAspect="1"/>
            </p:cNvGraphicFramePr>
            <p:nvPr/>
          </p:nvGraphicFramePr>
          <p:xfrm>
            <a:off x="3435128" y="3545009"/>
            <a:ext cx="385763" cy="387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481" name="方程式" r:id="rId4" imgW="139680" imgH="139680" progId="Equation.3">
                    <p:embed/>
                  </p:oleObj>
                </mc:Choice>
                <mc:Fallback>
                  <p:oleObj name="方程式" r:id="rId4" imgW="139680" imgH="139680" progId="Equation.3">
                    <p:embed/>
                    <p:pic>
                      <p:nvPicPr>
                        <p:cNvPr id="21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35128" y="3545009"/>
                          <a:ext cx="385763" cy="38735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cxnSp>
        <p:nvCxnSpPr>
          <p:cNvPr id="23" name="直線單箭頭接點 22"/>
          <p:cNvCxnSpPr/>
          <p:nvPr/>
        </p:nvCxnSpPr>
        <p:spPr>
          <a:xfrm flipV="1">
            <a:off x="4608940" y="5037161"/>
            <a:ext cx="0" cy="75477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文字方塊 36"/>
          <p:cNvSpPr txBox="1"/>
          <p:nvPr/>
        </p:nvSpPr>
        <p:spPr>
          <a:xfrm>
            <a:off x="7733493" y="4545905"/>
            <a:ext cx="1335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/>
              <a:t>1, 2 ……</a:t>
            </a:r>
            <a:endParaRPr lang="zh-TW" altLang="en-US" sz="2400"/>
          </a:p>
        </p:txBody>
      </p:sp>
      <p:sp>
        <p:nvSpPr>
          <p:cNvPr id="38" name="文字方塊 37"/>
          <p:cNvSpPr txBox="1"/>
          <p:nvPr/>
        </p:nvSpPr>
        <p:spPr>
          <a:xfrm>
            <a:off x="7671388" y="5770244"/>
            <a:ext cx="1859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/>
              <a:t>100, 200 ……</a:t>
            </a:r>
            <a:endParaRPr lang="zh-TW" altLang="en-US" sz="2400"/>
          </a:p>
        </p:txBody>
      </p:sp>
      <p:grpSp>
        <p:nvGrpSpPr>
          <p:cNvPr id="4" name="群組 3">
            <a:extLst>
              <a:ext uri="{FF2B5EF4-FFF2-40B4-BE49-F238E27FC236}">
                <a16:creationId xmlns:a16="http://schemas.microsoft.com/office/drawing/2014/main" id="{9B3783E8-275C-42EA-94C8-40C9FD1AB71F}"/>
              </a:ext>
            </a:extLst>
          </p:cNvPr>
          <p:cNvGrpSpPr/>
          <p:nvPr/>
        </p:nvGrpSpPr>
        <p:grpSpPr>
          <a:xfrm>
            <a:off x="6627372" y="1429423"/>
            <a:ext cx="3837393" cy="2729713"/>
            <a:chOff x="5103371" y="1429422"/>
            <a:chExt cx="3837393" cy="2729713"/>
          </a:xfrm>
        </p:grpSpPr>
        <p:cxnSp>
          <p:nvCxnSpPr>
            <p:cNvPr id="97" name="直線單箭頭接點 96"/>
            <p:cNvCxnSpPr/>
            <p:nvPr/>
          </p:nvCxnSpPr>
          <p:spPr>
            <a:xfrm>
              <a:off x="5103371" y="3615804"/>
              <a:ext cx="3837393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線單箭頭接點 97"/>
            <p:cNvCxnSpPr/>
            <p:nvPr/>
          </p:nvCxnSpPr>
          <p:spPr>
            <a:xfrm flipV="1">
              <a:off x="5686693" y="1504732"/>
              <a:ext cx="0" cy="248572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99" name="Object 12"/>
            <p:cNvGraphicFramePr>
              <a:graphicFrameLocks noChangeAspect="1"/>
            </p:cNvGraphicFramePr>
            <p:nvPr/>
          </p:nvGraphicFramePr>
          <p:xfrm>
            <a:off x="8370380" y="3563822"/>
            <a:ext cx="493713" cy="5953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482" name="方程式" r:id="rId6" imgW="177480" imgH="215640" progId="Equation.3">
                    <p:embed/>
                  </p:oleObj>
                </mc:Choice>
                <mc:Fallback>
                  <p:oleObj name="方程式" r:id="rId6" imgW="177480" imgH="215640" progId="Equation.3">
                    <p:embed/>
                    <p:pic>
                      <p:nvPicPr>
                        <p:cNvPr id="99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370380" y="3563822"/>
                          <a:ext cx="493713" cy="595313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0" name="Object 12"/>
            <p:cNvGraphicFramePr>
              <a:graphicFrameLocks noChangeAspect="1"/>
            </p:cNvGraphicFramePr>
            <p:nvPr/>
          </p:nvGraphicFramePr>
          <p:xfrm>
            <a:off x="5146651" y="1429422"/>
            <a:ext cx="527050" cy="5953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483" name="方程式" r:id="rId8" imgW="190440" imgH="215640" progId="Equation.3">
                    <p:embed/>
                  </p:oleObj>
                </mc:Choice>
                <mc:Fallback>
                  <p:oleObj name="方程式" r:id="rId8" imgW="190440" imgH="215640" progId="Equation.3">
                    <p:embed/>
                    <p:pic>
                      <p:nvPicPr>
                        <p:cNvPr id="10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46651" y="1429422"/>
                          <a:ext cx="527050" cy="595313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1" name="文字方塊 100"/>
            <p:cNvSpPr txBox="1"/>
            <p:nvPr/>
          </p:nvSpPr>
          <p:spPr>
            <a:xfrm>
              <a:off x="6138495" y="1507916"/>
              <a:ext cx="19471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/>
                <a:t>Loss L</a:t>
              </a:r>
              <a:endParaRPr lang="zh-TW" altLang="en-US" sz="2400"/>
            </a:p>
          </p:txBody>
        </p:sp>
        <p:sp>
          <p:nvSpPr>
            <p:cNvPr id="108" name="橢圓 107"/>
            <p:cNvSpPr/>
            <p:nvPr/>
          </p:nvSpPr>
          <p:spPr>
            <a:xfrm>
              <a:off x="6864687" y="2691479"/>
              <a:ext cx="558518" cy="558518"/>
            </a:xfrm>
            <a:prstGeom prst="ellipse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9" name="橢圓 108"/>
            <p:cNvSpPr/>
            <p:nvPr/>
          </p:nvSpPr>
          <p:spPr>
            <a:xfrm>
              <a:off x="6589929" y="2431668"/>
              <a:ext cx="1108034" cy="1041809"/>
            </a:xfrm>
            <a:prstGeom prst="ellipse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0" name="橢圓 109"/>
            <p:cNvSpPr/>
            <p:nvPr/>
          </p:nvSpPr>
          <p:spPr>
            <a:xfrm>
              <a:off x="6230110" y="2163086"/>
              <a:ext cx="1883365" cy="1619856"/>
            </a:xfrm>
            <a:prstGeom prst="ellipse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1" name="橢圓 110"/>
            <p:cNvSpPr/>
            <p:nvPr/>
          </p:nvSpPr>
          <p:spPr>
            <a:xfrm>
              <a:off x="5903692" y="1961264"/>
              <a:ext cx="2543359" cy="2057765"/>
            </a:xfrm>
            <a:prstGeom prst="ellipse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113" name="直線單箭頭接點 112"/>
            <p:cNvCxnSpPr/>
            <p:nvPr/>
          </p:nvCxnSpPr>
          <p:spPr>
            <a:xfrm flipH="1" flipV="1">
              <a:off x="7711544" y="3473217"/>
              <a:ext cx="418053" cy="447347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直線單箭頭接點 114"/>
            <p:cNvCxnSpPr/>
            <p:nvPr/>
          </p:nvCxnSpPr>
          <p:spPr>
            <a:xfrm flipH="1" flipV="1">
              <a:off x="7424003" y="3201472"/>
              <a:ext cx="262309" cy="25889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直線單箭頭接點 116"/>
            <p:cNvCxnSpPr/>
            <p:nvPr/>
          </p:nvCxnSpPr>
          <p:spPr>
            <a:xfrm flipH="1" flipV="1">
              <a:off x="7219775" y="3007759"/>
              <a:ext cx="203430" cy="20078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直線單箭頭接點 118"/>
            <p:cNvCxnSpPr/>
            <p:nvPr/>
          </p:nvCxnSpPr>
          <p:spPr>
            <a:xfrm flipV="1">
              <a:off x="5891687" y="3266645"/>
              <a:ext cx="498810" cy="260459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直線單箭頭接點 119"/>
            <p:cNvCxnSpPr/>
            <p:nvPr/>
          </p:nvCxnSpPr>
          <p:spPr>
            <a:xfrm flipV="1">
              <a:off x="6383818" y="3142916"/>
              <a:ext cx="287068" cy="139327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直線單箭頭接點 120"/>
            <p:cNvCxnSpPr/>
            <p:nvPr/>
          </p:nvCxnSpPr>
          <p:spPr>
            <a:xfrm flipV="1">
              <a:off x="6676961" y="3002810"/>
              <a:ext cx="310106" cy="144643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群組 2">
            <a:extLst>
              <a:ext uri="{FF2B5EF4-FFF2-40B4-BE49-F238E27FC236}">
                <a16:creationId xmlns:a16="http://schemas.microsoft.com/office/drawing/2014/main" id="{318A4F8E-8997-4B60-B791-DB1C51CB1522}"/>
              </a:ext>
            </a:extLst>
          </p:cNvPr>
          <p:cNvGrpSpPr/>
          <p:nvPr/>
        </p:nvGrpSpPr>
        <p:grpSpPr>
          <a:xfrm>
            <a:off x="1868157" y="1473433"/>
            <a:ext cx="4639132" cy="2729713"/>
            <a:chOff x="344157" y="1473432"/>
            <a:chExt cx="4639132" cy="2729713"/>
          </a:xfrm>
        </p:grpSpPr>
        <p:cxnSp>
          <p:nvCxnSpPr>
            <p:cNvPr id="40" name="直線單箭頭接點 39"/>
            <p:cNvCxnSpPr/>
            <p:nvPr/>
          </p:nvCxnSpPr>
          <p:spPr>
            <a:xfrm>
              <a:off x="787646" y="3659814"/>
              <a:ext cx="3837393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43" name="Object 12"/>
            <p:cNvGraphicFramePr>
              <a:graphicFrameLocks noChangeAspect="1"/>
            </p:cNvGraphicFramePr>
            <p:nvPr/>
          </p:nvGraphicFramePr>
          <p:xfrm>
            <a:off x="4054655" y="3607832"/>
            <a:ext cx="493713" cy="5953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484" name="方程式" r:id="rId6" imgW="177480" imgH="215640" progId="Equation.3">
                    <p:embed/>
                  </p:oleObj>
                </mc:Choice>
                <mc:Fallback>
                  <p:oleObj name="方程式" r:id="rId6" imgW="177480" imgH="215640" progId="Equation.3">
                    <p:embed/>
                    <p:pic>
                      <p:nvPicPr>
                        <p:cNvPr id="43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54655" y="3607832"/>
                          <a:ext cx="493713" cy="595313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4" name="Object 12"/>
            <p:cNvGraphicFramePr>
              <a:graphicFrameLocks noChangeAspect="1"/>
            </p:cNvGraphicFramePr>
            <p:nvPr/>
          </p:nvGraphicFramePr>
          <p:xfrm>
            <a:off x="830926" y="1473432"/>
            <a:ext cx="527050" cy="5953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485" name="方程式" r:id="rId10" imgW="190440" imgH="215640" progId="Equation.3">
                    <p:embed/>
                  </p:oleObj>
                </mc:Choice>
                <mc:Fallback>
                  <p:oleObj name="方程式" r:id="rId10" imgW="190440" imgH="215640" progId="Equation.3">
                    <p:embed/>
                    <p:pic>
                      <p:nvPicPr>
                        <p:cNvPr id="44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30926" y="1473432"/>
                          <a:ext cx="527050" cy="595313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6" name="文字方塊 45"/>
            <p:cNvSpPr txBox="1"/>
            <p:nvPr/>
          </p:nvSpPr>
          <p:spPr>
            <a:xfrm>
              <a:off x="1745100" y="1520166"/>
              <a:ext cx="19471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/>
                <a:t>Loss L</a:t>
              </a:r>
              <a:endParaRPr lang="zh-TW" altLang="en-US" sz="2400"/>
            </a:p>
          </p:txBody>
        </p:sp>
        <p:sp>
          <p:nvSpPr>
            <p:cNvPr id="47" name="橢圓 46"/>
            <p:cNvSpPr/>
            <p:nvPr/>
          </p:nvSpPr>
          <p:spPr>
            <a:xfrm>
              <a:off x="1601595" y="2386555"/>
              <a:ext cx="2207802" cy="706239"/>
            </a:xfrm>
            <a:prstGeom prst="ellipse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8" name="橢圓 47"/>
            <p:cNvSpPr/>
            <p:nvPr/>
          </p:nvSpPr>
          <p:spPr>
            <a:xfrm>
              <a:off x="1052915" y="2250625"/>
              <a:ext cx="3298704" cy="995327"/>
            </a:xfrm>
            <a:prstGeom prst="ellipse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9" name="橢圓 48"/>
            <p:cNvSpPr/>
            <p:nvPr/>
          </p:nvSpPr>
          <p:spPr>
            <a:xfrm>
              <a:off x="682266" y="2125670"/>
              <a:ext cx="3942773" cy="1226798"/>
            </a:xfrm>
            <a:prstGeom prst="ellipse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6" name="橢圓 105"/>
            <p:cNvSpPr/>
            <p:nvPr/>
          </p:nvSpPr>
          <p:spPr>
            <a:xfrm>
              <a:off x="344157" y="2006385"/>
              <a:ext cx="4639132" cy="1451756"/>
            </a:xfrm>
            <a:prstGeom prst="ellipse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127" name="直線單箭頭接點 126"/>
            <p:cNvCxnSpPr/>
            <p:nvPr/>
          </p:nvCxnSpPr>
          <p:spPr>
            <a:xfrm flipH="1" flipV="1">
              <a:off x="3568369" y="3090565"/>
              <a:ext cx="169407" cy="42705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直線單箭頭接點 130"/>
            <p:cNvCxnSpPr/>
            <p:nvPr/>
          </p:nvCxnSpPr>
          <p:spPr>
            <a:xfrm flipH="1" flipV="1">
              <a:off x="3399417" y="2776203"/>
              <a:ext cx="177181" cy="33202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直線單箭頭接點 132"/>
            <p:cNvCxnSpPr/>
            <p:nvPr/>
          </p:nvCxnSpPr>
          <p:spPr>
            <a:xfrm flipH="1" flipV="1">
              <a:off x="3238239" y="2706913"/>
              <a:ext cx="206489" cy="11002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直線單箭頭接點 135"/>
            <p:cNvCxnSpPr/>
            <p:nvPr/>
          </p:nvCxnSpPr>
          <p:spPr>
            <a:xfrm flipH="1">
              <a:off x="3024659" y="2727200"/>
              <a:ext cx="200272" cy="228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直線單箭頭接點 138"/>
            <p:cNvCxnSpPr/>
            <p:nvPr/>
          </p:nvCxnSpPr>
          <p:spPr>
            <a:xfrm flipH="1">
              <a:off x="2832577" y="2746007"/>
              <a:ext cx="200272" cy="228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線單箭頭接點 40"/>
            <p:cNvCxnSpPr/>
            <p:nvPr/>
          </p:nvCxnSpPr>
          <p:spPr>
            <a:xfrm flipV="1">
              <a:off x="1370968" y="1548742"/>
              <a:ext cx="0" cy="248572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AC19F505-0513-4914-83C8-D023C32EABCE}"/>
                  </a:ext>
                </a:extLst>
              </p:cNvPr>
              <p:cNvSpPr txBox="1"/>
              <p:nvPr/>
            </p:nvSpPr>
            <p:spPr>
              <a:xfrm>
                <a:off x="2463325" y="4544457"/>
                <a:ext cx="24570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zh-TW" altLang="en-US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lang="zh-TW" altLang="en-US" sz="2400"/>
              </a:p>
            </p:txBody>
          </p:sp>
        </mc:Choice>
        <mc:Fallback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AC19F505-0513-4914-83C8-D023C32EAB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3325" y="4544457"/>
                <a:ext cx="245708" cy="369332"/>
              </a:xfrm>
              <a:prstGeom prst="rect">
                <a:avLst/>
              </a:prstGeom>
              <a:blipFill>
                <a:blip r:embed="rId11"/>
                <a:stretch>
                  <a:fillRect l="-30000" t="-16393" r="-80000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6" name="文字方塊 75">
                <a:extLst>
                  <a:ext uri="{FF2B5EF4-FFF2-40B4-BE49-F238E27FC236}">
                    <a16:creationId xmlns:a16="http://schemas.microsoft.com/office/drawing/2014/main" id="{20F5C7D6-EA98-49CB-9F76-0313723028A6}"/>
                  </a:ext>
                </a:extLst>
              </p:cNvPr>
              <p:cNvSpPr txBox="1"/>
              <p:nvPr/>
            </p:nvSpPr>
            <p:spPr>
              <a:xfrm>
                <a:off x="3508067" y="4530945"/>
                <a:ext cx="24570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zh-TW" altLang="en-US" sz="2400"/>
              </a:p>
            </p:txBody>
          </p:sp>
        </mc:Choice>
        <mc:Fallback>
          <p:sp>
            <p:nvSpPr>
              <p:cNvPr id="76" name="文字方塊 75">
                <a:extLst>
                  <a:ext uri="{FF2B5EF4-FFF2-40B4-BE49-F238E27FC236}">
                    <a16:creationId xmlns:a16="http://schemas.microsoft.com/office/drawing/2014/main" id="{20F5C7D6-EA98-49CB-9F76-0313723028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8067" y="4530945"/>
                <a:ext cx="245708" cy="369332"/>
              </a:xfrm>
              <a:prstGeom prst="rect">
                <a:avLst/>
              </a:prstGeom>
              <a:blipFill>
                <a:blip r:embed="rId12"/>
                <a:stretch>
                  <a:fillRect l="-29268" r="-26829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群組 27">
            <a:extLst>
              <a:ext uri="{FF2B5EF4-FFF2-40B4-BE49-F238E27FC236}">
                <a16:creationId xmlns:a16="http://schemas.microsoft.com/office/drawing/2014/main" id="{FE46C385-0B15-4F66-B58C-519D8304DCCD}"/>
              </a:ext>
            </a:extLst>
          </p:cNvPr>
          <p:cNvGrpSpPr/>
          <p:nvPr/>
        </p:nvGrpSpPr>
        <p:grpSpPr>
          <a:xfrm>
            <a:off x="2848403" y="4695348"/>
            <a:ext cx="601011" cy="369332"/>
            <a:chOff x="237545" y="5931455"/>
            <a:chExt cx="601011" cy="369332"/>
          </a:xfrm>
        </p:grpSpPr>
        <p:cxnSp>
          <p:nvCxnSpPr>
            <p:cNvPr id="73" name="直線單箭頭接點 72">
              <a:extLst>
                <a:ext uri="{FF2B5EF4-FFF2-40B4-BE49-F238E27FC236}">
                  <a16:creationId xmlns:a16="http://schemas.microsoft.com/office/drawing/2014/main" id="{A52CE156-C32D-4A2D-A60F-D6A0F490D29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7545" y="5969393"/>
              <a:ext cx="601011" cy="1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sysDot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7" name="文字方塊 76">
                  <a:extLst>
                    <a:ext uri="{FF2B5EF4-FFF2-40B4-BE49-F238E27FC236}">
                      <a16:creationId xmlns:a16="http://schemas.microsoft.com/office/drawing/2014/main" id="{02CE3497-4F32-4842-A9B4-09D875899581}"/>
                    </a:ext>
                  </a:extLst>
                </p:cNvPr>
                <p:cNvSpPr txBox="1"/>
                <p:nvPr/>
              </p:nvSpPr>
              <p:spPr>
                <a:xfrm>
                  <a:off x="427648" y="5931455"/>
                  <a:ext cx="245708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𝑒</m:t>
                        </m:r>
                      </m:oMath>
                    </m:oMathPara>
                  </a14:m>
                  <a:endParaRPr lang="zh-TW" altLang="en-US" sz="2400"/>
                </a:p>
              </p:txBody>
            </p:sp>
          </mc:Choice>
          <mc:Fallback>
            <p:sp>
              <p:nvSpPr>
                <p:cNvPr id="77" name="文字方塊 76">
                  <a:extLst>
                    <a:ext uri="{FF2B5EF4-FFF2-40B4-BE49-F238E27FC236}">
                      <a16:creationId xmlns:a16="http://schemas.microsoft.com/office/drawing/2014/main" id="{02CE3497-4F32-4842-A9B4-09D87589958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7648" y="5931455"/>
                  <a:ext cx="245708" cy="369332"/>
                </a:xfrm>
                <a:prstGeom prst="rect">
                  <a:avLst/>
                </a:prstGeom>
                <a:blipFill>
                  <a:blip r:embed="rId13"/>
                  <a:stretch>
                    <a:fillRect l="-12195" r="-97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96" name="文字方塊 95">
                <a:extLst>
                  <a:ext uri="{FF2B5EF4-FFF2-40B4-BE49-F238E27FC236}">
                    <a16:creationId xmlns:a16="http://schemas.microsoft.com/office/drawing/2014/main" id="{D10D0745-BFE8-4F97-BB7A-11B3D1B6FECB}"/>
                  </a:ext>
                </a:extLst>
              </p:cNvPr>
              <p:cNvSpPr txBox="1"/>
              <p:nvPr/>
            </p:nvSpPr>
            <p:spPr>
              <a:xfrm>
                <a:off x="4683181" y="5229880"/>
                <a:ext cx="24570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zh-TW" altLang="en-US" sz="2400"/>
              </a:p>
            </p:txBody>
          </p:sp>
        </mc:Choice>
        <mc:Fallback>
          <p:sp>
            <p:nvSpPr>
              <p:cNvPr id="96" name="文字方塊 95">
                <a:extLst>
                  <a:ext uri="{FF2B5EF4-FFF2-40B4-BE49-F238E27FC236}">
                    <a16:creationId xmlns:a16="http://schemas.microsoft.com/office/drawing/2014/main" id="{D10D0745-BFE8-4F97-BB7A-11B3D1B6FE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3181" y="5229880"/>
                <a:ext cx="245708" cy="369332"/>
              </a:xfrm>
              <a:prstGeom prst="rect">
                <a:avLst/>
              </a:prstGeom>
              <a:blipFill>
                <a:blip r:embed="rId14"/>
                <a:stretch>
                  <a:fillRect l="-29268" r="-24390"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2" name="文字方塊 101">
                <a:extLst>
                  <a:ext uri="{FF2B5EF4-FFF2-40B4-BE49-F238E27FC236}">
                    <a16:creationId xmlns:a16="http://schemas.microsoft.com/office/drawing/2014/main" id="{2BA7AF41-4776-4086-AE59-8A1A5B254813}"/>
                  </a:ext>
                </a:extLst>
              </p:cNvPr>
              <p:cNvSpPr txBox="1"/>
              <p:nvPr/>
            </p:nvSpPr>
            <p:spPr>
              <a:xfrm>
                <a:off x="5333267" y="4316314"/>
                <a:ext cx="629624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/>
              </a:p>
            </p:txBody>
          </p:sp>
        </mc:Choice>
        <mc:Fallback>
          <p:sp>
            <p:nvSpPr>
              <p:cNvPr id="102" name="文字方塊 101">
                <a:extLst>
                  <a:ext uri="{FF2B5EF4-FFF2-40B4-BE49-F238E27FC236}">
                    <a16:creationId xmlns:a16="http://schemas.microsoft.com/office/drawing/2014/main" id="{2BA7AF41-4776-4086-AE59-8A1A5B2548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3267" y="4316314"/>
                <a:ext cx="629624" cy="369332"/>
              </a:xfrm>
              <a:prstGeom prst="rect">
                <a:avLst/>
              </a:prstGeom>
              <a:blipFill>
                <a:blip r:embed="rId15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3" name="文字方塊 102">
                <a:extLst>
                  <a:ext uri="{FF2B5EF4-FFF2-40B4-BE49-F238E27FC236}">
                    <a16:creationId xmlns:a16="http://schemas.microsoft.com/office/drawing/2014/main" id="{45DF9094-4E99-4D85-BCDD-0DC58375D3CE}"/>
                  </a:ext>
                </a:extLst>
              </p:cNvPr>
              <p:cNvSpPr txBox="1"/>
              <p:nvPr/>
            </p:nvSpPr>
            <p:spPr>
              <a:xfrm>
                <a:off x="5473478" y="5380880"/>
                <a:ext cx="364331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/>
              </a:p>
            </p:txBody>
          </p:sp>
        </mc:Choice>
        <mc:Fallback>
          <p:sp>
            <p:nvSpPr>
              <p:cNvPr id="103" name="文字方塊 102">
                <a:extLst>
                  <a:ext uri="{FF2B5EF4-FFF2-40B4-BE49-F238E27FC236}">
                    <a16:creationId xmlns:a16="http://schemas.microsoft.com/office/drawing/2014/main" id="{45DF9094-4E99-4D85-BCDD-0DC58375D3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3478" y="5380880"/>
                <a:ext cx="364331" cy="369332"/>
              </a:xfrm>
              <a:prstGeom prst="rect">
                <a:avLst/>
              </a:prstGeom>
              <a:blipFill>
                <a:blip r:embed="rId16"/>
                <a:stretch>
                  <a:fillRect l="-20000" r="-15000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4" name="文字方塊 103">
                <a:extLst>
                  <a:ext uri="{FF2B5EF4-FFF2-40B4-BE49-F238E27FC236}">
                    <a16:creationId xmlns:a16="http://schemas.microsoft.com/office/drawing/2014/main" id="{0B51DB79-BC95-4BF8-81F0-1C6F595CA431}"/>
                  </a:ext>
                </a:extLst>
              </p:cNvPr>
              <p:cNvSpPr txBox="1"/>
              <p:nvPr/>
            </p:nvSpPr>
            <p:spPr>
              <a:xfrm>
                <a:off x="2437346" y="5381021"/>
                <a:ext cx="1257204" cy="8943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nary>
                    </m:oMath>
                  </m:oMathPara>
                </a14:m>
                <a:endParaRPr lang="zh-TW" altLang="en-US" sz="2400"/>
              </a:p>
            </p:txBody>
          </p:sp>
        </mc:Choice>
        <mc:Fallback>
          <p:sp>
            <p:nvSpPr>
              <p:cNvPr id="104" name="文字方塊 103">
                <a:extLst>
                  <a:ext uri="{FF2B5EF4-FFF2-40B4-BE49-F238E27FC236}">
                    <a16:creationId xmlns:a16="http://schemas.microsoft.com/office/drawing/2014/main" id="{0B51DB79-BC95-4BF8-81F0-1C6F595CA4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7346" y="5381021"/>
                <a:ext cx="1257204" cy="894347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文字方塊 14">
            <a:extLst>
              <a:ext uri="{FF2B5EF4-FFF2-40B4-BE49-F238E27FC236}">
                <a16:creationId xmlns:a16="http://schemas.microsoft.com/office/drawing/2014/main" id="{0BD4FF6C-5801-42B7-95B1-51D48FCAC58B}"/>
              </a:ext>
            </a:extLst>
          </p:cNvPr>
          <p:cNvSpPr txBox="1"/>
          <p:nvPr/>
        </p:nvSpPr>
        <p:spPr>
          <a:xfrm>
            <a:off x="7764876" y="4914698"/>
            <a:ext cx="978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>
                <a:solidFill>
                  <a:srgbClr val="0000FF"/>
                </a:solidFill>
              </a:rPr>
              <a:t>small</a:t>
            </a:r>
            <a:endParaRPr lang="zh-TW" altLang="en-US" sz="2400">
              <a:solidFill>
                <a:srgbClr val="0000FF"/>
              </a:solidFill>
            </a:endParaRPr>
          </a:p>
        </p:txBody>
      </p:sp>
      <p:sp>
        <p:nvSpPr>
          <p:cNvPr id="107" name="文字方塊 106">
            <a:extLst>
              <a:ext uri="{FF2B5EF4-FFF2-40B4-BE49-F238E27FC236}">
                <a16:creationId xmlns:a16="http://schemas.microsoft.com/office/drawing/2014/main" id="{4E8D42C9-B3A2-4704-89BA-05D2EC538E98}"/>
              </a:ext>
            </a:extLst>
          </p:cNvPr>
          <p:cNvSpPr txBox="1"/>
          <p:nvPr/>
        </p:nvSpPr>
        <p:spPr>
          <a:xfrm>
            <a:off x="7730009" y="6139037"/>
            <a:ext cx="14072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>
                <a:solidFill>
                  <a:srgbClr val="FF0000"/>
                </a:solidFill>
              </a:rPr>
              <a:t>large</a:t>
            </a:r>
            <a:endParaRPr lang="zh-TW" altLang="en-US" sz="2400">
              <a:solidFill>
                <a:srgbClr val="FF0000"/>
              </a:solidFill>
            </a:endParaRPr>
          </a:p>
        </p:txBody>
      </p:sp>
      <p:grpSp>
        <p:nvGrpSpPr>
          <p:cNvPr id="24" name="群組 23">
            <a:extLst>
              <a:ext uri="{FF2B5EF4-FFF2-40B4-BE49-F238E27FC236}">
                <a16:creationId xmlns:a16="http://schemas.microsoft.com/office/drawing/2014/main" id="{A1C15D0C-32BB-46BA-AB78-CF1A684F1F50}"/>
              </a:ext>
            </a:extLst>
          </p:cNvPr>
          <p:cNvGrpSpPr/>
          <p:nvPr/>
        </p:nvGrpSpPr>
        <p:grpSpPr>
          <a:xfrm>
            <a:off x="6992856" y="4536206"/>
            <a:ext cx="538582" cy="467726"/>
            <a:chOff x="2861033" y="4573258"/>
            <a:chExt cx="538582" cy="467726"/>
          </a:xfrm>
        </p:grpSpPr>
        <p:sp>
          <p:nvSpPr>
            <p:cNvPr id="33" name="矩形 32"/>
            <p:cNvSpPr/>
            <p:nvPr/>
          </p:nvSpPr>
          <p:spPr>
            <a:xfrm>
              <a:off x="2861033" y="4573258"/>
              <a:ext cx="538582" cy="467726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2" name="文字方塊 111">
                  <a:extLst>
                    <a:ext uri="{FF2B5EF4-FFF2-40B4-BE49-F238E27FC236}">
                      <a16:creationId xmlns:a16="http://schemas.microsoft.com/office/drawing/2014/main" id="{750D2FBB-DF14-408C-8940-4DFAF7C58624}"/>
                    </a:ext>
                  </a:extLst>
                </p:cNvPr>
                <p:cNvSpPr txBox="1"/>
                <p:nvPr/>
              </p:nvSpPr>
              <p:spPr>
                <a:xfrm>
                  <a:off x="2978340" y="4581509"/>
                  <a:ext cx="364331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TW" altLang="en-US" sz="2400"/>
                </a:p>
              </p:txBody>
            </p:sp>
          </mc:Choice>
          <mc:Fallback>
            <p:sp>
              <p:nvSpPr>
                <p:cNvPr id="112" name="文字方塊 111">
                  <a:extLst>
                    <a:ext uri="{FF2B5EF4-FFF2-40B4-BE49-F238E27FC236}">
                      <a16:creationId xmlns:a16="http://schemas.microsoft.com/office/drawing/2014/main" id="{750D2FBB-DF14-408C-8940-4DFAF7C5862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8340" y="4581509"/>
                  <a:ext cx="364331" cy="369332"/>
                </a:xfrm>
                <a:prstGeom prst="rect">
                  <a:avLst/>
                </a:prstGeom>
                <a:blipFill>
                  <a:blip r:embed="rId18"/>
                  <a:stretch>
                    <a:fillRect l="-10000" r="-8333" b="-131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5" name="群組 24">
            <a:extLst>
              <a:ext uri="{FF2B5EF4-FFF2-40B4-BE49-F238E27FC236}">
                <a16:creationId xmlns:a16="http://schemas.microsoft.com/office/drawing/2014/main" id="{951EDC36-1A0E-4258-833C-250B65E88042}"/>
              </a:ext>
            </a:extLst>
          </p:cNvPr>
          <p:cNvGrpSpPr/>
          <p:nvPr/>
        </p:nvGrpSpPr>
        <p:grpSpPr>
          <a:xfrm>
            <a:off x="7008112" y="5757089"/>
            <a:ext cx="538582" cy="467726"/>
            <a:chOff x="2852460" y="5866704"/>
            <a:chExt cx="538582" cy="467726"/>
          </a:xfrm>
        </p:grpSpPr>
        <p:sp>
          <p:nvSpPr>
            <p:cNvPr id="34" name="矩形 33"/>
            <p:cNvSpPr/>
            <p:nvPr/>
          </p:nvSpPr>
          <p:spPr>
            <a:xfrm>
              <a:off x="2852460" y="5866704"/>
              <a:ext cx="538582" cy="467726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4" name="文字方塊 113">
                  <a:extLst>
                    <a:ext uri="{FF2B5EF4-FFF2-40B4-BE49-F238E27FC236}">
                      <a16:creationId xmlns:a16="http://schemas.microsoft.com/office/drawing/2014/main" id="{9B1EDAC8-55DA-4209-B744-3EC1576C799F}"/>
                    </a:ext>
                  </a:extLst>
                </p:cNvPr>
                <p:cNvSpPr txBox="1"/>
                <p:nvPr/>
              </p:nvSpPr>
              <p:spPr>
                <a:xfrm>
                  <a:off x="2978339" y="5883443"/>
                  <a:ext cx="364331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zh-TW" altLang="en-US" sz="2400"/>
                </a:p>
              </p:txBody>
            </p:sp>
          </mc:Choice>
          <mc:Fallback>
            <p:sp>
              <p:nvSpPr>
                <p:cNvPr id="114" name="文字方塊 113">
                  <a:extLst>
                    <a:ext uri="{FF2B5EF4-FFF2-40B4-BE49-F238E27FC236}">
                      <a16:creationId xmlns:a16="http://schemas.microsoft.com/office/drawing/2014/main" id="{9B1EDAC8-55DA-4209-B744-3EC1576C799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8339" y="5883443"/>
                  <a:ext cx="364331" cy="369332"/>
                </a:xfrm>
                <a:prstGeom prst="rect">
                  <a:avLst/>
                </a:prstGeom>
                <a:blipFill>
                  <a:blip r:embed="rId19"/>
                  <a:stretch>
                    <a:fillRect l="-11667" r="-8333" b="-131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文字方塊 30">
                <a:extLst>
                  <a:ext uri="{FF2B5EF4-FFF2-40B4-BE49-F238E27FC236}">
                    <a16:creationId xmlns:a16="http://schemas.microsoft.com/office/drawing/2014/main" id="{138BAC7A-86FA-45B9-BB97-6CFB4248AB64}"/>
                  </a:ext>
                </a:extLst>
              </p:cNvPr>
              <p:cNvSpPr txBox="1"/>
              <p:nvPr/>
            </p:nvSpPr>
            <p:spPr>
              <a:xfrm>
                <a:off x="5641601" y="5692079"/>
                <a:ext cx="84093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en-US" altLang="zh-TW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TW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1" name="文字方塊 30">
                <a:extLst>
                  <a:ext uri="{FF2B5EF4-FFF2-40B4-BE49-F238E27FC236}">
                    <a16:creationId xmlns:a16="http://schemas.microsoft.com/office/drawing/2014/main" id="{138BAC7A-86FA-45B9-BB97-6CFB4248AB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1601" y="5692079"/>
                <a:ext cx="840936" cy="369332"/>
              </a:xfrm>
              <a:prstGeom prst="rect">
                <a:avLst/>
              </a:prstGeom>
              <a:blipFill>
                <a:blip r:embed="rId20"/>
                <a:stretch>
                  <a:fillRect l="-7246" r="-2174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8" name="文字方塊 117">
                <a:extLst>
                  <a:ext uri="{FF2B5EF4-FFF2-40B4-BE49-F238E27FC236}">
                    <a16:creationId xmlns:a16="http://schemas.microsoft.com/office/drawing/2014/main" id="{EB383CFF-6AC3-4E58-A44A-C0F6B7EB0374}"/>
                  </a:ext>
                </a:extLst>
              </p:cNvPr>
              <p:cNvSpPr txBox="1"/>
              <p:nvPr/>
            </p:nvSpPr>
            <p:spPr>
              <a:xfrm>
                <a:off x="3417533" y="4186089"/>
                <a:ext cx="63639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m:rPr>
                          <m:sty m:val="p"/>
                        </m:rPr>
                        <a:rPr lang="en-US" altLang="zh-TW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y</m:t>
                      </m:r>
                    </m:oMath>
                  </m:oMathPara>
                </a14:m>
                <a:endParaRPr lang="zh-TW" altLang="en-US" sz="240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18" name="文字方塊 117">
                <a:extLst>
                  <a:ext uri="{FF2B5EF4-FFF2-40B4-BE49-F238E27FC236}">
                    <a16:creationId xmlns:a16="http://schemas.microsoft.com/office/drawing/2014/main" id="{EB383CFF-6AC3-4E58-A44A-C0F6B7EB03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7533" y="4186089"/>
                <a:ext cx="636392" cy="369332"/>
              </a:xfrm>
              <a:prstGeom prst="rect">
                <a:avLst/>
              </a:prstGeom>
              <a:blipFill>
                <a:blip r:embed="rId21"/>
                <a:stretch>
                  <a:fillRect l="-9615" r="-11538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2" name="文字方塊 121">
                <a:extLst>
                  <a:ext uri="{FF2B5EF4-FFF2-40B4-BE49-F238E27FC236}">
                    <a16:creationId xmlns:a16="http://schemas.microsoft.com/office/drawing/2014/main" id="{2301C2C2-857F-4E8B-86B1-AC9994AEE701}"/>
                  </a:ext>
                </a:extLst>
              </p:cNvPr>
              <p:cNvSpPr txBox="1"/>
              <p:nvPr/>
            </p:nvSpPr>
            <p:spPr>
              <a:xfrm>
                <a:off x="3265917" y="4913300"/>
                <a:ext cx="63158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m:rPr>
                          <m:sty m:val="p"/>
                        </m:rPr>
                        <a:rPr lang="en-US" altLang="zh-TW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</m:t>
                      </m:r>
                    </m:oMath>
                  </m:oMathPara>
                </a14:m>
                <a:endParaRPr lang="zh-TW" altLang="en-US" sz="240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22" name="文字方塊 121">
                <a:extLst>
                  <a:ext uri="{FF2B5EF4-FFF2-40B4-BE49-F238E27FC236}">
                    <a16:creationId xmlns:a16="http://schemas.microsoft.com/office/drawing/2014/main" id="{2301C2C2-857F-4E8B-86B1-AC9994AEE7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5917" y="4913300"/>
                <a:ext cx="631583" cy="369332"/>
              </a:xfrm>
              <a:prstGeom prst="rect">
                <a:avLst/>
              </a:prstGeom>
              <a:blipFill>
                <a:blip r:embed="rId22"/>
                <a:stretch>
                  <a:fillRect l="-9709" r="-5825"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3" name="文字方塊 122">
                <a:extLst>
                  <a:ext uri="{FF2B5EF4-FFF2-40B4-BE49-F238E27FC236}">
                    <a16:creationId xmlns:a16="http://schemas.microsoft.com/office/drawing/2014/main" id="{8B187265-62AD-41F0-8776-BC82DB04A65B}"/>
                  </a:ext>
                </a:extLst>
              </p:cNvPr>
              <p:cNvSpPr txBox="1"/>
              <p:nvPr/>
            </p:nvSpPr>
            <p:spPr>
              <a:xfrm>
                <a:off x="2253910" y="6000536"/>
                <a:ext cx="64601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altLang="zh-TW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zh-TW" altLang="en-US" sz="2400" i="1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23" name="文字方塊 122">
                <a:extLst>
                  <a:ext uri="{FF2B5EF4-FFF2-40B4-BE49-F238E27FC236}">
                    <a16:creationId xmlns:a16="http://schemas.microsoft.com/office/drawing/2014/main" id="{8B187265-62AD-41F0-8776-BC82DB04A6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3910" y="6000536"/>
                <a:ext cx="646011" cy="369332"/>
              </a:xfrm>
              <a:prstGeom prst="rect">
                <a:avLst/>
              </a:prstGeom>
              <a:blipFill>
                <a:blip r:embed="rId23"/>
                <a:stretch>
                  <a:fillRect l="-9434" r="-10377"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4" name="文字方塊 123">
            <a:extLst>
              <a:ext uri="{FF2B5EF4-FFF2-40B4-BE49-F238E27FC236}">
                <a16:creationId xmlns:a16="http://schemas.microsoft.com/office/drawing/2014/main" id="{71CE9476-CEB1-4A0C-95AC-D94073A91F99}"/>
              </a:ext>
            </a:extLst>
          </p:cNvPr>
          <p:cNvSpPr txBox="1"/>
          <p:nvPr/>
        </p:nvSpPr>
        <p:spPr>
          <a:xfrm>
            <a:off x="2183133" y="6280934"/>
            <a:ext cx="978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>
                <a:solidFill>
                  <a:srgbClr val="FF0000"/>
                </a:solidFill>
              </a:rPr>
              <a:t>large</a:t>
            </a:r>
            <a:endParaRPr lang="zh-TW" altLang="en-US" sz="2400">
              <a:solidFill>
                <a:srgbClr val="FF0000"/>
              </a:solidFill>
            </a:endParaRPr>
          </a:p>
        </p:txBody>
      </p:sp>
      <p:sp>
        <p:nvSpPr>
          <p:cNvPr id="32" name="矩形: 圓角 31">
            <a:extLst>
              <a:ext uri="{FF2B5EF4-FFF2-40B4-BE49-F238E27FC236}">
                <a16:creationId xmlns:a16="http://schemas.microsoft.com/office/drawing/2014/main" id="{63856309-26FD-4D1E-9639-CD54B97F72A6}"/>
              </a:ext>
            </a:extLst>
          </p:cNvPr>
          <p:cNvSpPr/>
          <p:nvPr/>
        </p:nvSpPr>
        <p:spPr>
          <a:xfrm>
            <a:off x="3485414" y="3445882"/>
            <a:ext cx="1514503" cy="4270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/>
              <a:t>smooth</a:t>
            </a:r>
            <a:endParaRPr lang="zh-TW" altLang="en-US" sz="2400"/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33AA3540-47A5-4FD4-9EE3-0FA8BCDC4ACA}"/>
              </a:ext>
            </a:extLst>
          </p:cNvPr>
          <p:cNvSpPr/>
          <p:nvPr/>
        </p:nvSpPr>
        <p:spPr>
          <a:xfrm rot="16200000">
            <a:off x="2226417" y="2652534"/>
            <a:ext cx="1286058" cy="42705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/>
              <a:t>steep</a:t>
            </a:r>
            <a:endParaRPr lang="zh-TW" altLang="en-US" sz="2400"/>
          </a:p>
        </p:txBody>
      </p:sp>
      <p:sp>
        <p:nvSpPr>
          <p:cNvPr id="8" name="右大括弧 7">
            <a:extLst>
              <a:ext uri="{FF2B5EF4-FFF2-40B4-BE49-F238E27FC236}">
                <a16:creationId xmlns:a16="http://schemas.microsoft.com/office/drawing/2014/main" id="{766E6FE8-64E5-49D3-A7E0-2D3CFA8C825A}"/>
              </a:ext>
            </a:extLst>
          </p:cNvPr>
          <p:cNvSpPr/>
          <p:nvPr/>
        </p:nvSpPr>
        <p:spPr>
          <a:xfrm>
            <a:off x="8991082" y="4564193"/>
            <a:ext cx="580444" cy="1693752"/>
          </a:xfrm>
          <a:prstGeom prst="rightBrace">
            <a:avLst>
              <a:gd name="adj1" fmla="val 28025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9" name="文字方塊 68">
            <a:extLst>
              <a:ext uri="{FF2B5EF4-FFF2-40B4-BE49-F238E27FC236}">
                <a16:creationId xmlns:a16="http://schemas.microsoft.com/office/drawing/2014/main" id="{CAD86598-CA0D-4D69-9F30-1D4577E1D613}"/>
              </a:ext>
            </a:extLst>
          </p:cNvPr>
          <p:cNvSpPr txBox="1"/>
          <p:nvPr/>
        </p:nvSpPr>
        <p:spPr>
          <a:xfrm>
            <a:off x="9518851" y="4957784"/>
            <a:ext cx="994512" cy="8309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TW" sz="2400"/>
              <a:t>same </a:t>
            </a:r>
          </a:p>
          <a:p>
            <a:pPr algn="ctr">
              <a:defRPr/>
            </a:pPr>
            <a:r>
              <a:rPr lang="en-US" altLang="zh-TW" sz="2400"/>
              <a:t>range</a:t>
            </a:r>
            <a:endParaRPr lang="zh-TW" altLang="en-US" sz="2400"/>
          </a:p>
        </p:txBody>
      </p:sp>
      <p:sp>
        <p:nvSpPr>
          <p:cNvPr id="9" name="箭號: 向下 8">
            <a:extLst>
              <a:ext uri="{FF2B5EF4-FFF2-40B4-BE49-F238E27FC236}">
                <a16:creationId xmlns:a16="http://schemas.microsoft.com/office/drawing/2014/main" id="{64203726-C1A0-40BE-AE3F-98266D4BABD0}"/>
              </a:ext>
            </a:extLst>
          </p:cNvPr>
          <p:cNvSpPr/>
          <p:nvPr/>
        </p:nvSpPr>
        <p:spPr>
          <a:xfrm flipV="1">
            <a:off x="9816616" y="4104924"/>
            <a:ext cx="387476" cy="765935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2" name="文字方塊 71">
            <a:extLst>
              <a:ext uri="{FF2B5EF4-FFF2-40B4-BE49-F238E27FC236}">
                <a16:creationId xmlns:a16="http://schemas.microsoft.com/office/drawing/2014/main" id="{F1F10D33-4354-4B38-836A-88376EFA1F8E}"/>
              </a:ext>
            </a:extLst>
          </p:cNvPr>
          <p:cNvSpPr txBox="1"/>
          <p:nvPr/>
        </p:nvSpPr>
        <p:spPr>
          <a:xfrm>
            <a:off x="4027964" y="3989930"/>
            <a:ext cx="14072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>
                <a:solidFill>
                  <a:srgbClr val="FF0000"/>
                </a:solidFill>
              </a:rPr>
              <a:t>large</a:t>
            </a:r>
            <a:endParaRPr lang="zh-TW" altLang="en-US" sz="2400">
              <a:solidFill>
                <a:srgbClr val="FF0000"/>
              </a:solidFill>
            </a:endParaRPr>
          </a:p>
        </p:txBody>
      </p:sp>
      <p:sp>
        <p:nvSpPr>
          <p:cNvPr id="74" name="文字方塊 73">
            <a:extLst>
              <a:ext uri="{FF2B5EF4-FFF2-40B4-BE49-F238E27FC236}">
                <a16:creationId xmlns:a16="http://schemas.microsoft.com/office/drawing/2014/main" id="{F1ADEFF2-5EE9-4233-AA14-5DA2B17F2A82}"/>
              </a:ext>
            </a:extLst>
          </p:cNvPr>
          <p:cNvSpPr txBox="1"/>
          <p:nvPr/>
        </p:nvSpPr>
        <p:spPr>
          <a:xfrm>
            <a:off x="3643751" y="5169051"/>
            <a:ext cx="14072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>
                <a:solidFill>
                  <a:srgbClr val="FF0000"/>
                </a:solidFill>
              </a:rPr>
              <a:t>large</a:t>
            </a:r>
            <a:endParaRPr lang="zh-TW" altLang="en-US" sz="2400">
              <a:solidFill>
                <a:srgbClr val="FF0000"/>
              </a:solidFill>
            </a:endParaRPr>
          </a:p>
        </p:txBody>
      </p:sp>
      <p:sp>
        <p:nvSpPr>
          <p:cNvPr id="10" name="矩形: 圓角 9">
            <a:extLst>
              <a:ext uri="{FF2B5EF4-FFF2-40B4-BE49-F238E27FC236}">
                <a16:creationId xmlns:a16="http://schemas.microsoft.com/office/drawing/2014/main" id="{08B956F6-60AB-49CC-A5C2-0D538B91D767}"/>
              </a:ext>
            </a:extLst>
          </p:cNvPr>
          <p:cNvSpPr/>
          <p:nvPr/>
        </p:nvSpPr>
        <p:spPr>
          <a:xfrm>
            <a:off x="9518851" y="4913293"/>
            <a:ext cx="994512" cy="900383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投影片編號版面配置區 10">
            <a:extLst>
              <a:ext uri="{FF2B5EF4-FFF2-40B4-BE49-F238E27FC236}">
                <a16:creationId xmlns:a16="http://schemas.microsoft.com/office/drawing/2014/main" id="{95298146-D101-41EA-A802-C1E9F54DC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D0A2A-D507-42C8-BDC2-E837BE766BFD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9964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107" grpId="0"/>
      <p:bldP spid="31" grpId="0"/>
      <p:bldP spid="118" grpId="0"/>
      <p:bldP spid="122" grpId="0"/>
      <p:bldP spid="123" grpId="0"/>
      <p:bldP spid="124" grpId="0"/>
      <p:bldP spid="8" grpId="0" animBg="1"/>
      <p:bldP spid="69" grpId="0" animBg="1"/>
      <p:bldP spid="9" grpId="0" animBg="1"/>
      <p:bldP spid="72" grpId="0"/>
      <p:bldP spid="74" grpId="0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DB5ABEA-9A67-5B16-4EE2-58CFABAE5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572" y="301790"/>
            <a:ext cx="12192000" cy="1325563"/>
          </a:xfrm>
        </p:spPr>
        <p:txBody>
          <a:bodyPr/>
          <a:lstStyle/>
          <a:p>
            <a:r>
              <a:rPr lang="en-US" altLang="zh-TW">
                <a:latin typeface="mediumllweb"/>
              </a:rPr>
              <a:t>Need for </a:t>
            </a:r>
            <a:r>
              <a:rPr lang="en-US" altLang="zh-TW" err="1">
                <a:latin typeface="mediumllweb"/>
              </a:rPr>
              <a:t>Batchnorm</a:t>
            </a:r>
            <a:r>
              <a:rPr lang="en-US" altLang="zh-TW">
                <a:latin typeface="mediumllweb"/>
              </a:rPr>
              <a:t>/</a:t>
            </a:r>
            <a:r>
              <a:rPr lang="en-US" altLang="zh-TW" err="1">
                <a:latin typeface="mediumllweb"/>
              </a:rPr>
              <a:t>Layernorm</a:t>
            </a:r>
            <a:endParaRPr lang="zh-TW" altLang="en-US">
              <a:latin typeface="mediumllweb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107273FC-0C6C-5523-44A3-2599876A3E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7993" y="1450024"/>
            <a:ext cx="7793165" cy="4843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4463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E233169-7069-3E0B-8A64-845A58087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latin typeface="mediumllweb"/>
              </a:rPr>
              <a:t>Batch Normalization</a:t>
            </a:r>
            <a:endParaRPr lang="zh-TW" altLang="en-US">
              <a:latin typeface="mediumllweb"/>
            </a:endParaRP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EA814501-F230-7074-194B-CB555DECB7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502398"/>
            <a:ext cx="5885884" cy="2376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8" descr="Batch Normalization Example">
            <a:extLst>
              <a:ext uri="{FF2B5EF4-FFF2-40B4-BE49-F238E27FC236}">
                <a16:creationId xmlns:a16="http://schemas.microsoft.com/office/drawing/2014/main" id="{948D405D-C325-581C-10C0-74061E34D66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FE717B83-7B06-8AB8-3891-3D127D5D97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851" y="1930334"/>
            <a:ext cx="5667152" cy="3789908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0204CA45-DE09-A1F7-5916-CA661DBB88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4967" y="3276600"/>
            <a:ext cx="3280603" cy="3429202"/>
          </a:xfrm>
          <a:prstGeom prst="rect">
            <a:avLst/>
          </a:prstGeom>
        </p:spPr>
      </p:pic>
      <p:grpSp>
        <p:nvGrpSpPr>
          <p:cNvPr id="1057" name="群組 1056">
            <a:extLst>
              <a:ext uri="{FF2B5EF4-FFF2-40B4-BE49-F238E27FC236}">
                <a16:creationId xmlns:a16="http://schemas.microsoft.com/office/drawing/2014/main" id="{23DF3153-FA78-E80D-FD0F-6FB00B9B0DE4}"/>
              </a:ext>
            </a:extLst>
          </p:cNvPr>
          <p:cNvGrpSpPr/>
          <p:nvPr/>
        </p:nvGrpSpPr>
        <p:grpSpPr>
          <a:xfrm>
            <a:off x="6979204" y="3004455"/>
            <a:ext cx="2606040" cy="3614760"/>
            <a:chOff x="6979204" y="3004455"/>
            <a:chExt cx="2606040" cy="3614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10" name="筆跡 9">
                  <a:extLst>
                    <a:ext uri="{FF2B5EF4-FFF2-40B4-BE49-F238E27FC236}">
                      <a16:creationId xmlns:a16="http://schemas.microsoft.com/office/drawing/2014/main" id="{5384D6B7-CD72-683A-EB59-32D0231901A3}"/>
                    </a:ext>
                  </a:extLst>
                </p14:cNvPr>
                <p14:cNvContentPartPr/>
                <p14:nvPr/>
              </p14:nvContentPartPr>
              <p14:xfrm>
                <a:off x="8087644" y="4184895"/>
                <a:ext cx="24480" cy="561240"/>
              </p14:xfrm>
            </p:contentPart>
          </mc:Choice>
          <mc:Fallback>
            <p:pic>
              <p:nvPicPr>
                <p:cNvPr id="10" name="筆跡 9">
                  <a:extLst>
                    <a:ext uri="{FF2B5EF4-FFF2-40B4-BE49-F238E27FC236}">
                      <a16:creationId xmlns:a16="http://schemas.microsoft.com/office/drawing/2014/main" id="{5384D6B7-CD72-683A-EB59-32D0231901A3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078644" y="4175889"/>
                  <a:ext cx="42120" cy="5788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11" name="筆跡 10">
                  <a:extLst>
                    <a:ext uri="{FF2B5EF4-FFF2-40B4-BE49-F238E27FC236}">
                      <a16:creationId xmlns:a16="http://schemas.microsoft.com/office/drawing/2014/main" id="{D2955644-65F5-0929-4CFC-DB4033A368A2}"/>
                    </a:ext>
                  </a:extLst>
                </p14:cNvPr>
                <p14:cNvContentPartPr/>
                <p14:nvPr/>
              </p14:nvContentPartPr>
              <p14:xfrm>
                <a:off x="8073604" y="4358055"/>
                <a:ext cx="23760" cy="886320"/>
              </p14:xfrm>
            </p:contentPart>
          </mc:Choice>
          <mc:Fallback>
            <p:pic>
              <p:nvPicPr>
                <p:cNvPr id="11" name="筆跡 10">
                  <a:extLst>
                    <a:ext uri="{FF2B5EF4-FFF2-40B4-BE49-F238E27FC236}">
                      <a16:creationId xmlns:a16="http://schemas.microsoft.com/office/drawing/2014/main" id="{D2955644-65F5-0929-4CFC-DB4033A368A2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064604" y="4349055"/>
                  <a:ext cx="41400" cy="90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12" name="筆跡 11">
                  <a:extLst>
                    <a:ext uri="{FF2B5EF4-FFF2-40B4-BE49-F238E27FC236}">
                      <a16:creationId xmlns:a16="http://schemas.microsoft.com/office/drawing/2014/main" id="{12A3D4CD-BE68-307C-68CA-09D4C5819BD1}"/>
                    </a:ext>
                  </a:extLst>
                </p14:cNvPr>
                <p14:cNvContentPartPr/>
                <p14:nvPr/>
              </p14:nvContentPartPr>
              <p14:xfrm>
                <a:off x="8073604" y="4882215"/>
                <a:ext cx="26640" cy="745200"/>
              </p14:xfrm>
            </p:contentPart>
          </mc:Choice>
          <mc:Fallback>
            <p:pic>
              <p:nvPicPr>
                <p:cNvPr id="12" name="筆跡 11">
                  <a:extLst>
                    <a:ext uri="{FF2B5EF4-FFF2-40B4-BE49-F238E27FC236}">
                      <a16:creationId xmlns:a16="http://schemas.microsoft.com/office/drawing/2014/main" id="{12A3D4CD-BE68-307C-68CA-09D4C5819BD1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064604" y="4873211"/>
                  <a:ext cx="44280" cy="76284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3" name="筆跡 12">
                  <a:extLst>
                    <a:ext uri="{FF2B5EF4-FFF2-40B4-BE49-F238E27FC236}">
                      <a16:creationId xmlns:a16="http://schemas.microsoft.com/office/drawing/2014/main" id="{BA901A4E-E738-66B6-F331-997E664DD075}"/>
                    </a:ext>
                  </a:extLst>
                </p14:cNvPr>
                <p14:cNvContentPartPr/>
                <p14:nvPr/>
              </p14:nvContentPartPr>
              <p14:xfrm>
                <a:off x="8067124" y="5314935"/>
                <a:ext cx="21240" cy="536400"/>
              </p14:xfrm>
            </p:contentPart>
          </mc:Choice>
          <mc:Fallback>
            <p:pic>
              <p:nvPicPr>
                <p:cNvPr id="13" name="筆跡 12">
                  <a:extLst>
                    <a:ext uri="{FF2B5EF4-FFF2-40B4-BE49-F238E27FC236}">
                      <a16:creationId xmlns:a16="http://schemas.microsoft.com/office/drawing/2014/main" id="{BA901A4E-E738-66B6-F331-997E664DD075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058124" y="5305929"/>
                  <a:ext cx="38880" cy="55405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4" name="筆跡 13">
                  <a:extLst>
                    <a:ext uri="{FF2B5EF4-FFF2-40B4-BE49-F238E27FC236}">
                      <a16:creationId xmlns:a16="http://schemas.microsoft.com/office/drawing/2014/main" id="{D9E18B5B-1750-264D-0725-947626F53D60}"/>
                    </a:ext>
                  </a:extLst>
                </p14:cNvPr>
                <p14:cNvContentPartPr/>
                <p14:nvPr/>
              </p14:nvContentPartPr>
              <p14:xfrm>
                <a:off x="8076124" y="5510055"/>
                <a:ext cx="27720" cy="247320"/>
              </p14:xfrm>
            </p:contentPart>
          </mc:Choice>
          <mc:Fallback>
            <p:pic>
              <p:nvPicPr>
                <p:cNvPr id="14" name="筆跡 13">
                  <a:extLst>
                    <a:ext uri="{FF2B5EF4-FFF2-40B4-BE49-F238E27FC236}">
                      <a16:creationId xmlns:a16="http://schemas.microsoft.com/office/drawing/2014/main" id="{D9E18B5B-1750-264D-0725-947626F53D60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067124" y="5501055"/>
                  <a:ext cx="4536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5" name="筆跡 14">
                  <a:extLst>
                    <a:ext uri="{FF2B5EF4-FFF2-40B4-BE49-F238E27FC236}">
                      <a16:creationId xmlns:a16="http://schemas.microsoft.com/office/drawing/2014/main" id="{20CB4A6A-09BC-6C4D-073E-86713EBAD0DB}"/>
                    </a:ext>
                  </a:extLst>
                </p14:cNvPr>
                <p14:cNvContentPartPr/>
                <p14:nvPr/>
              </p14:nvContentPartPr>
              <p14:xfrm>
                <a:off x="8076124" y="4121895"/>
                <a:ext cx="245160" cy="85680"/>
              </p14:xfrm>
            </p:contentPart>
          </mc:Choice>
          <mc:Fallback>
            <p:pic>
              <p:nvPicPr>
                <p:cNvPr id="15" name="筆跡 14">
                  <a:extLst>
                    <a:ext uri="{FF2B5EF4-FFF2-40B4-BE49-F238E27FC236}">
                      <a16:creationId xmlns:a16="http://schemas.microsoft.com/office/drawing/2014/main" id="{20CB4A6A-09BC-6C4D-073E-86713EBAD0DB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067124" y="4112895"/>
                  <a:ext cx="26280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6" name="筆跡 15">
                  <a:extLst>
                    <a:ext uri="{FF2B5EF4-FFF2-40B4-BE49-F238E27FC236}">
                      <a16:creationId xmlns:a16="http://schemas.microsoft.com/office/drawing/2014/main" id="{BC98349C-C471-E0EE-92AD-922349C5B888}"/>
                    </a:ext>
                  </a:extLst>
                </p14:cNvPr>
                <p14:cNvContentPartPr/>
                <p14:nvPr/>
              </p14:nvContentPartPr>
              <p14:xfrm>
                <a:off x="8201044" y="4057455"/>
                <a:ext cx="205560" cy="88920"/>
              </p14:xfrm>
            </p:contentPart>
          </mc:Choice>
          <mc:Fallback>
            <p:pic>
              <p:nvPicPr>
                <p:cNvPr id="16" name="筆跡 15">
                  <a:extLst>
                    <a:ext uri="{FF2B5EF4-FFF2-40B4-BE49-F238E27FC236}">
                      <a16:creationId xmlns:a16="http://schemas.microsoft.com/office/drawing/2014/main" id="{BC98349C-C471-E0EE-92AD-922349C5B888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192028" y="4048455"/>
                  <a:ext cx="223231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7" name="筆跡 16">
                  <a:extLst>
                    <a:ext uri="{FF2B5EF4-FFF2-40B4-BE49-F238E27FC236}">
                      <a16:creationId xmlns:a16="http://schemas.microsoft.com/office/drawing/2014/main" id="{64EDC6EE-42AE-4608-7B71-03F4ECCB9154}"/>
                    </a:ext>
                  </a:extLst>
                </p14:cNvPr>
                <p14:cNvContentPartPr/>
                <p14:nvPr/>
              </p14:nvContentPartPr>
              <p14:xfrm>
                <a:off x="8364124" y="4077615"/>
                <a:ext cx="365400" cy="270720"/>
              </p14:xfrm>
            </p:contentPart>
          </mc:Choice>
          <mc:Fallback>
            <p:pic>
              <p:nvPicPr>
                <p:cNvPr id="17" name="筆跡 16">
                  <a:extLst>
                    <a:ext uri="{FF2B5EF4-FFF2-40B4-BE49-F238E27FC236}">
                      <a16:creationId xmlns:a16="http://schemas.microsoft.com/office/drawing/2014/main" id="{64EDC6EE-42AE-4608-7B71-03F4ECCB9154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355124" y="4068615"/>
                  <a:ext cx="38304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8" name="筆跡 17">
                  <a:extLst>
                    <a:ext uri="{FF2B5EF4-FFF2-40B4-BE49-F238E27FC236}">
                      <a16:creationId xmlns:a16="http://schemas.microsoft.com/office/drawing/2014/main" id="{349B0CAB-013C-2A49-99A0-3494593D0627}"/>
                    </a:ext>
                  </a:extLst>
                </p14:cNvPr>
                <p14:cNvContentPartPr/>
                <p14:nvPr/>
              </p14:nvContentPartPr>
              <p14:xfrm>
                <a:off x="8529004" y="4232415"/>
                <a:ext cx="524520" cy="319680"/>
              </p14:xfrm>
            </p:contentPart>
          </mc:Choice>
          <mc:Fallback>
            <p:pic>
              <p:nvPicPr>
                <p:cNvPr id="18" name="筆跡 17">
                  <a:extLst>
                    <a:ext uri="{FF2B5EF4-FFF2-40B4-BE49-F238E27FC236}">
                      <a16:creationId xmlns:a16="http://schemas.microsoft.com/office/drawing/2014/main" id="{349B0CAB-013C-2A49-99A0-3494593D0627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520004" y="4223415"/>
                  <a:ext cx="542160" cy="33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9" name="筆跡 18">
                  <a:extLst>
                    <a:ext uri="{FF2B5EF4-FFF2-40B4-BE49-F238E27FC236}">
                      <a16:creationId xmlns:a16="http://schemas.microsoft.com/office/drawing/2014/main" id="{3CA856B5-1EBA-EC31-123B-D3E063ED3B3A}"/>
                    </a:ext>
                  </a:extLst>
                </p14:cNvPr>
                <p14:cNvContentPartPr/>
                <p14:nvPr/>
              </p14:nvContentPartPr>
              <p14:xfrm>
                <a:off x="8887564" y="4400895"/>
                <a:ext cx="432000" cy="367560"/>
              </p14:xfrm>
            </p:contentPart>
          </mc:Choice>
          <mc:Fallback>
            <p:pic>
              <p:nvPicPr>
                <p:cNvPr id="19" name="筆跡 18">
                  <a:extLst>
                    <a:ext uri="{FF2B5EF4-FFF2-40B4-BE49-F238E27FC236}">
                      <a16:creationId xmlns:a16="http://schemas.microsoft.com/office/drawing/2014/main" id="{3CA856B5-1EBA-EC31-123B-D3E063ED3B3A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878564" y="4391904"/>
                  <a:ext cx="449640" cy="38518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20" name="筆跡 19">
                  <a:extLst>
                    <a:ext uri="{FF2B5EF4-FFF2-40B4-BE49-F238E27FC236}">
                      <a16:creationId xmlns:a16="http://schemas.microsoft.com/office/drawing/2014/main" id="{4541DFE7-8FF3-F689-D9EC-7065E0D326B5}"/>
                    </a:ext>
                  </a:extLst>
                </p14:cNvPr>
                <p14:cNvContentPartPr/>
                <p14:nvPr/>
              </p14:nvContentPartPr>
              <p14:xfrm>
                <a:off x="9206884" y="4683495"/>
                <a:ext cx="233280" cy="166680"/>
              </p14:xfrm>
            </p:contentPart>
          </mc:Choice>
          <mc:Fallback>
            <p:pic>
              <p:nvPicPr>
                <p:cNvPr id="20" name="筆跡 19">
                  <a:extLst>
                    <a:ext uri="{FF2B5EF4-FFF2-40B4-BE49-F238E27FC236}">
                      <a16:creationId xmlns:a16="http://schemas.microsoft.com/office/drawing/2014/main" id="{4541DFE7-8FF3-F689-D9EC-7065E0D326B5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9197884" y="4674476"/>
                  <a:ext cx="250920" cy="18435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1" name="筆跡 20">
                  <a:extLst>
                    <a:ext uri="{FF2B5EF4-FFF2-40B4-BE49-F238E27FC236}">
                      <a16:creationId xmlns:a16="http://schemas.microsoft.com/office/drawing/2014/main" id="{BB1C91BF-352F-EFE6-388F-C9E74DC60302}"/>
                    </a:ext>
                  </a:extLst>
                </p14:cNvPr>
                <p14:cNvContentPartPr/>
                <p14:nvPr/>
              </p14:nvContentPartPr>
              <p14:xfrm>
                <a:off x="9428284" y="4848375"/>
                <a:ext cx="58320" cy="16200"/>
              </p14:xfrm>
            </p:contentPart>
          </mc:Choice>
          <mc:Fallback>
            <p:pic>
              <p:nvPicPr>
                <p:cNvPr id="21" name="筆跡 20">
                  <a:extLst>
                    <a:ext uri="{FF2B5EF4-FFF2-40B4-BE49-F238E27FC236}">
                      <a16:creationId xmlns:a16="http://schemas.microsoft.com/office/drawing/2014/main" id="{BB1C91BF-352F-EFE6-388F-C9E74DC60302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9419284" y="4839375"/>
                  <a:ext cx="7596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2" name="筆跡 21">
                  <a:extLst>
                    <a:ext uri="{FF2B5EF4-FFF2-40B4-BE49-F238E27FC236}">
                      <a16:creationId xmlns:a16="http://schemas.microsoft.com/office/drawing/2014/main" id="{0ECAA1F2-9AA3-412C-392E-7C781D884DEB}"/>
                    </a:ext>
                  </a:extLst>
                </p14:cNvPr>
                <p14:cNvContentPartPr/>
                <p14:nvPr/>
              </p14:nvContentPartPr>
              <p14:xfrm>
                <a:off x="9484444" y="4827135"/>
                <a:ext cx="14760" cy="318960"/>
              </p14:xfrm>
            </p:contentPart>
          </mc:Choice>
          <mc:Fallback>
            <p:pic>
              <p:nvPicPr>
                <p:cNvPr id="22" name="筆跡 21">
                  <a:extLst>
                    <a:ext uri="{FF2B5EF4-FFF2-40B4-BE49-F238E27FC236}">
                      <a16:creationId xmlns:a16="http://schemas.microsoft.com/office/drawing/2014/main" id="{0ECAA1F2-9AA3-412C-392E-7C781D884DEB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9475444" y="4818125"/>
                  <a:ext cx="32400" cy="3366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3" name="筆跡 22">
                  <a:extLst>
                    <a:ext uri="{FF2B5EF4-FFF2-40B4-BE49-F238E27FC236}">
                      <a16:creationId xmlns:a16="http://schemas.microsoft.com/office/drawing/2014/main" id="{43D63B2A-C533-3C1D-6BF4-098B2FC4F1E3}"/>
                    </a:ext>
                  </a:extLst>
                </p14:cNvPr>
                <p14:cNvContentPartPr/>
                <p14:nvPr/>
              </p14:nvContentPartPr>
              <p14:xfrm>
                <a:off x="9512164" y="4937655"/>
                <a:ext cx="10440" cy="824400"/>
              </p14:xfrm>
            </p:contentPart>
          </mc:Choice>
          <mc:Fallback>
            <p:pic>
              <p:nvPicPr>
                <p:cNvPr id="23" name="筆跡 22">
                  <a:extLst>
                    <a:ext uri="{FF2B5EF4-FFF2-40B4-BE49-F238E27FC236}">
                      <a16:creationId xmlns:a16="http://schemas.microsoft.com/office/drawing/2014/main" id="{43D63B2A-C533-3C1D-6BF4-098B2FC4F1E3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9503164" y="4928655"/>
                  <a:ext cx="28080" cy="84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4" name="筆跡 23">
                  <a:extLst>
                    <a:ext uri="{FF2B5EF4-FFF2-40B4-BE49-F238E27FC236}">
                      <a16:creationId xmlns:a16="http://schemas.microsoft.com/office/drawing/2014/main" id="{E83031A2-810C-8988-EDC9-3DCB4568B1BA}"/>
                    </a:ext>
                  </a:extLst>
                </p14:cNvPr>
                <p14:cNvContentPartPr/>
                <p14:nvPr/>
              </p14:nvContentPartPr>
              <p14:xfrm>
                <a:off x="9549244" y="5497455"/>
                <a:ext cx="24480" cy="789480"/>
              </p14:xfrm>
            </p:contentPart>
          </mc:Choice>
          <mc:Fallback>
            <p:pic>
              <p:nvPicPr>
                <p:cNvPr id="24" name="筆跡 23">
                  <a:extLst>
                    <a:ext uri="{FF2B5EF4-FFF2-40B4-BE49-F238E27FC236}">
                      <a16:creationId xmlns:a16="http://schemas.microsoft.com/office/drawing/2014/main" id="{E83031A2-810C-8988-EDC9-3DCB4568B1BA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540244" y="5488451"/>
                  <a:ext cx="42120" cy="8071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5" name="筆跡 24">
                  <a:extLst>
                    <a:ext uri="{FF2B5EF4-FFF2-40B4-BE49-F238E27FC236}">
                      <a16:creationId xmlns:a16="http://schemas.microsoft.com/office/drawing/2014/main" id="{FB4631C7-4460-8415-E8EC-9CF7062C9F0E}"/>
                    </a:ext>
                  </a:extLst>
                </p14:cNvPr>
                <p14:cNvContentPartPr/>
                <p14:nvPr/>
              </p14:nvContentPartPr>
              <p14:xfrm>
                <a:off x="9557164" y="6021615"/>
                <a:ext cx="28080" cy="490320"/>
              </p14:xfrm>
            </p:contentPart>
          </mc:Choice>
          <mc:Fallback>
            <p:pic>
              <p:nvPicPr>
                <p:cNvPr id="25" name="筆跡 24">
                  <a:extLst>
                    <a:ext uri="{FF2B5EF4-FFF2-40B4-BE49-F238E27FC236}">
                      <a16:creationId xmlns:a16="http://schemas.microsoft.com/office/drawing/2014/main" id="{FB4631C7-4460-8415-E8EC-9CF7062C9F0E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9548164" y="6012615"/>
                  <a:ext cx="45720" cy="50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7" name="筆跡 26">
                  <a:extLst>
                    <a:ext uri="{FF2B5EF4-FFF2-40B4-BE49-F238E27FC236}">
                      <a16:creationId xmlns:a16="http://schemas.microsoft.com/office/drawing/2014/main" id="{FC8C59DF-DBC0-80AB-FFAE-AF9CF165436F}"/>
                    </a:ext>
                  </a:extLst>
                </p14:cNvPr>
                <p14:cNvContentPartPr/>
                <p14:nvPr/>
              </p14:nvContentPartPr>
              <p14:xfrm>
                <a:off x="8074684" y="5869335"/>
                <a:ext cx="307080" cy="196920"/>
              </p14:xfrm>
            </p:contentPart>
          </mc:Choice>
          <mc:Fallback>
            <p:pic>
              <p:nvPicPr>
                <p:cNvPr id="27" name="筆跡 26">
                  <a:extLst>
                    <a:ext uri="{FF2B5EF4-FFF2-40B4-BE49-F238E27FC236}">
                      <a16:creationId xmlns:a16="http://schemas.microsoft.com/office/drawing/2014/main" id="{FC8C59DF-DBC0-80AB-FFAE-AF9CF165436F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8065684" y="5860335"/>
                  <a:ext cx="32472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8" name="筆跡 27">
                  <a:extLst>
                    <a:ext uri="{FF2B5EF4-FFF2-40B4-BE49-F238E27FC236}">
                      <a16:creationId xmlns:a16="http://schemas.microsoft.com/office/drawing/2014/main" id="{1591B207-1565-73EB-15E6-039322F24815}"/>
                    </a:ext>
                  </a:extLst>
                </p14:cNvPr>
                <p14:cNvContentPartPr/>
                <p14:nvPr/>
              </p14:nvContentPartPr>
              <p14:xfrm>
                <a:off x="8301844" y="5997495"/>
                <a:ext cx="591120" cy="410760"/>
              </p14:xfrm>
            </p:contentPart>
          </mc:Choice>
          <mc:Fallback>
            <p:pic>
              <p:nvPicPr>
                <p:cNvPr id="28" name="筆跡 27">
                  <a:extLst>
                    <a:ext uri="{FF2B5EF4-FFF2-40B4-BE49-F238E27FC236}">
                      <a16:creationId xmlns:a16="http://schemas.microsoft.com/office/drawing/2014/main" id="{1591B207-1565-73EB-15E6-039322F24815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8292844" y="5988495"/>
                  <a:ext cx="608760" cy="42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9" name="筆跡 28">
                  <a:extLst>
                    <a:ext uri="{FF2B5EF4-FFF2-40B4-BE49-F238E27FC236}">
                      <a16:creationId xmlns:a16="http://schemas.microsoft.com/office/drawing/2014/main" id="{7C7F72A0-FA9F-98FB-1453-98B01685AF71}"/>
                    </a:ext>
                  </a:extLst>
                </p14:cNvPr>
                <p14:cNvContentPartPr/>
                <p14:nvPr/>
              </p14:nvContentPartPr>
              <p14:xfrm>
                <a:off x="8753284" y="6314655"/>
                <a:ext cx="474120" cy="261360"/>
              </p14:xfrm>
            </p:contentPart>
          </mc:Choice>
          <mc:Fallback>
            <p:pic>
              <p:nvPicPr>
                <p:cNvPr id="29" name="筆跡 28">
                  <a:extLst>
                    <a:ext uri="{FF2B5EF4-FFF2-40B4-BE49-F238E27FC236}">
                      <a16:creationId xmlns:a16="http://schemas.microsoft.com/office/drawing/2014/main" id="{7C7F72A0-FA9F-98FB-1453-98B01685AF71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8744284" y="6305655"/>
                  <a:ext cx="49176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0" name="筆跡 29">
                  <a:extLst>
                    <a:ext uri="{FF2B5EF4-FFF2-40B4-BE49-F238E27FC236}">
                      <a16:creationId xmlns:a16="http://schemas.microsoft.com/office/drawing/2014/main" id="{855E1EC4-17F1-69D2-7D76-095A86FE6A39}"/>
                    </a:ext>
                  </a:extLst>
                </p14:cNvPr>
                <p14:cNvContentPartPr/>
                <p14:nvPr/>
              </p14:nvContentPartPr>
              <p14:xfrm>
                <a:off x="9150364" y="6495375"/>
                <a:ext cx="118440" cy="95040"/>
              </p14:xfrm>
            </p:contentPart>
          </mc:Choice>
          <mc:Fallback>
            <p:pic>
              <p:nvPicPr>
                <p:cNvPr id="30" name="筆跡 29">
                  <a:extLst>
                    <a:ext uri="{FF2B5EF4-FFF2-40B4-BE49-F238E27FC236}">
                      <a16:creationId xmlns:a16="http://schemas.microsoft.com/office/drawing/2014/main" id="{855E1EC4-17F1-69D2-7D76-095A86FE6A39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9141364" y="6486375"/>
                  <a:ext cx="13608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1" name="筆跡 30">
                  <a:extLst>
                    <a:ext uri="{FF2B5EF4-FFF2-40B4-BE49-F238E27FC236}">
                      <a16:creationId xmlns:a16="http://schemas.microsoft.com/office/drawing/2014/main" id="{A3BDE0EE-7411-5272-409D-90A3CFE494C3}"/>
                    </a:ext>
                  </a:extLst>
                </p14:cNvPr>
                <p14:cNvContentPartPr/>
                <p14:nvPr/>
              </p14:nvContentPartPr>
              <p14:xfrm>
                <a:off x="9285364" y="6539655"/>
                <a:ext cx="203040" cy="79560"/>
              </p14:xfrm>
            </p:contentPart>
          </mc:Choice>
          <mc:Fallback>
            <p:pic>
              <p:nvPicPr>
                <p:cNvPr id="31" name="筆跡 30">
                  <a:extLst>
                    <a:ext uri="{FF2B5EF4-FFF2-40B4-BE49-F238E27FC236}">
                      <a16:creationId xmlns:a16="http://schemas.microsoft.com/office/drawing/2014/main" id="{A3BDE0EE-7411-5272-409D-90A3CFE494C3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9276380" y="6530655"/>
                  <a:ext cx="220649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3" name="筆跡 32">
                  <a:extLst>
                    <a:ext uri="{FF2B5EF4-FFF2-40B4-BE49-F238E27FC236}">
                      <a16:creationId xmlns:a16="http://schemas.microsoft.com/office/drawing/2014/main" id="{7BD48A1B-9003-CDA9-52A4-CA213695D3AE}"/>
                    </a:ext>
                  </a:extLst>
                </p14:cNvPr>
                <p14:cNvContentPartPr/>
                <p14:nvPr/>
              </p14:nvContentPartPr>
              <p14:xfrm>
                <a:off x="8152084" y="4219095"/>
                <a:ext cx="323280" cy="185040"/>
              </p14:xfrm>
            </p:contentPart>
          </mc:Choice>
          <mc:Fallback>
            <p:pic>
              <p:nvPicPr>
                <p:cNvPr id="33" name="筆跡 32">
                  <a:extLst>
                    <a:ext uri="{FF2B5EF4-FFF2-40B4-BE49-F238E27FC236}">
                      <a16:creationId xmlns:a16="http://schemas.microsoft.com/office/drawing/2014/main" id="{7BD48A1B-9003-CDA9-52A4-CA213695D3AE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8143084" y="4210095"/>
                  <a:ext cx="34092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4" name="筆跡 33">
                  <a:extLst>
                    <a:ext uri="{FF2B5EF4-FFF2-40B4-BE49-F238E27FC236}">
                      <a16:creationId xmlns:a16="http://schemas.microsoft.com/office/drawing/2014/main" id="{FA4C42B2-4956-C100-A546-A4729872D5BB}"/>
                    </a:ext>
                  </a:extLst>
                </p14:cNvPr>
                <p14:cNvContentPartPr/>
                <p14:nvPr/>
              </p14:nvContentPartPr>
              <p14:xfrm>
                <a:off x="8281324" y="4257255"/>
                <a:ext cx="536040" cy="345240"/>
              </p14:xfrm>
            </p:contentPart>
          </mc:Choice>
          <mc:Fallback>
            <p:pic>
              <p:nvPicPr>
                <p:cNvPr id="34" name="筆跡 33">
                  <a:extLst>
                    <a:ext uri="{FF2B5EF4-FFF2-40B4-BE49-F238E27FC236}">
                      <a16:creationId xmlns:a16="http://schemas.microsoft.com/office/drawing/2014/main" id="{FA4C42B2-4956-C100-A546-A4729872D5BB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8272324" y="4248255"/>
                  <a:ext cx="553680" cy="36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5" name="筆跡 34">
                  <a:extLst>
                    <a:ext uri="{FF2B5EF4-FFF2-40B4-BE49-F238E27FC236}">
                      <a16:creationId xmlns:a16="http://schemas.microsoft.com/office/drawing/2014/main" id="{4E8925DC-7B66-65C9-A670-0AA5D20FD510}"/>
                    </a:ext>
                  </a:extLst>
                </p14:cNvPr>
                <p14:cNvContentPartPr/>
                <p14:nvPr/>
              </p14:nvContentPartPr>
              <p14:xfrm>
                <a:off x="8560684" y="4479375"/>
                <a:ext cx="539280" cy="398160"/>
              </p14:xfrm>
            </p:contentPart>
          </mc:Choice>
          <mc:Fallback>
            <p:pic>
              <p:nvPicPr>
                <p:cNvPr id="35" name="筆跡 34">
                  <a:extLst>
                    <a:ext uri="{FF2B5EF4-FFF2-40B4-BE49-F238E27FC236}">
                      <a16:creationId xmlns:a16="http://schemas.microsoft.com/office/drawing/2014/main" id="{4E8925DC-7B66-65C9-A670-0AA5D20FD510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8551684" y="4470375"/>
                  <a:ext cx="556920" cy="41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6" name="筆跡 35">
                  <a:extLst>
                    <a:ext uri="{FF2B5EF4-FFF2-40B4-BE49-F238E27FC236}">
                      <a16:creationId xmlns:a16="http://schemas.microsoft.com/office/drawing/2014/main" id="{5C8F23DF-4E12-64AC-C88D-6A0883794339}"/>
                    </a:ext>
                  </a:extLst>
                </p14:cNvPr>
                <p14:cNvContentPartPr/>
                <p14:nvPr/>
              </p14:nvContentPartPr>
              <p14:xfrm>
                <a:off x="8935804" y="4763415"/>
                <a:ext cx="212400" cy="113040"/>
              </p14:xfrm>
            </p:contentPart>
          </mc:Choice>
          <mc:Fallback>
            <p:pic>
              <p:nvPicPr>
                <p:cNvPr id="36" name="筆跡 35">
                  <a:extLst>
                    <a:ext uri="{FF2B5EF4-FFF2-40B4-BE49-F238E27FC236}">
                      <a16:creationId xmlns:a16="http://schemas.microsoft.com/office/drawing/2014/main" id="{5C8F23DF-4E12-64AC-C88D-6A0883794339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8926804" y="4754415"/>
                  <a:ext cx="23004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7" name="筆跡 36">
                  <a:extLst>
                    <a:ext uri="{FF2B5EF4-FFF2-40B4-BE49-F238E27FC236}">
                      <a16:creationId xmlns:a16="http://schemas.microsoft.com/office/drawing/2014/main" id="{3C8F7E81-B3B8-BBEA-47C1-BB9AEC9A2887}"/>
                    </a:ext>
                  </a:extLst>
                </p14:cNvPr>
                <p14:cNvContentPartPr/>
                <p14:nvPr/>
              </p14:nvContentPartPr>
              <p14:xfrm>
                <a:off x="9034444" y="4819575"/>
                <a:ext cx="237240" cy="154800"/>
              </p14:xfrm>
            </p:contentPart>
          </mc:Choice>
          <mc:Fallback>
            <p:pic>
              <p:nvPicPr>
                <p:cNvPr id="37" name="筆跡 36">
                  <a:extLst>
                    <a:ext uri="{FF2B5EF4-FFF2-40B4-BE49-F238E27FC236}">
                      <a16:creationId xmlns:a16="http://schemas.microsoft.com/office/drawing/2014/main" id="{3C8F7E81-B3B8-BBEA-47C1-BB9AEC9A2887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9025444" y="4810596"/>
                  <a:ext cx="254880" cy="17239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9" name="筆跡 38">
                  <a:extLst>
                    <a:ext uri="{FF2B5EF4-FFF2-40B4-BE49-F238E27FC236}">
                      <a16:creationId xmlns:a16="http://schemas.microsoft.com/office/drawing/2014/main" id="{FF9A079E-4928-927A-B77E-EF30426AC702}"/>
                    </a:ext>
                  </a:extLst>
                </p14:cNvPr>
                <p14:cNvContentPartPr/>
                <p14:nvPr/>
              </p14:nvContentPartPr>
              <p14:xfrm>
                <a:off x="9257284" y="4994895"/>
                <a:ext cx="45360" cy="585000"/>
              </p14:xfrm>
            </p:contentPart>
          </mc:Choice>
          <mc:Fallback>
            <p:pic>
              <p:nvPicPr>
                <p:cNvPr id="39" name="筆跡 38">
                  <a:extLst>
                    <a:ext uri="{FF2B5EF4-FFF2-40B4-BE49-F238E27FC236}">
                      <a16:creationId xmlns:a16="http://schemas.microsoft.com/office/drawing/2014/main" id="{FF9A079E-4928-927A-B77E-EF30426AC702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9248284" y="4985895"/>
                  <a:ext cx="63000" cy="60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40" name="筆跡 39">
                  <a:extLst>
                    <a:ext uri="{FF2B5EF4-FFF2-40B4-BE49-F238E27FC236}">
                      <a16:creationId xmlns:a16="http://schemas.microsoft.com/office/drawing/2014/main" id="{4A5C5B9E-E334-07E9-5C08-A206E21004F5}"/>
                    </a:ext>
                  </a:extLst>
                </p14:cNvPr>
                <p14:cNvContentPartPr/>
                <p14:nvPr/>
              </p14:nvContentPartPr>
              <p14:xfrm>
                <a:off x="9304804" y="5350575"/>
                <a:ext cx="21240" cy="699480"/>
              </p14:xfrm>
            </p:contentPart>
          </mc:Choice>
          <mc:Fallback>
            <p:pic>
              <p:nvPicPr>
                <p:cNvPr id="40" name="筆跡 39">
                  <a:extLst>
                    <a:ext uri="{FF2B5EF4-FFF2-40B4-BE49-F238E27FC236}">
                      <a16:creationId xmlns:a16="http://schemas.microsoft.com/office/drawing/2014/main" id="{4A5C5B9E-E334-07E9-5C08-A206E21004F5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9295954" y="5341570"/>
                  <a:ext cx="38586" cy="71712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1" name="筆跡 40">
                  <a:extLst>
                    <a:ext uri="{FF2B5EF4-FFF2-40B4-BE49-F238E27FC236}">
                      <a16:creationId xmlns:a16="http://schemas.microsoft.com/office/drawing/2014/main" id="{02452492-C7D8-7F9E-EFBA-9466FBAC94A1}"/>
                    </a:ext>
                  </a:extLst>
                </p14:cNvPr>
                <p14:cNvContentPartPr/>
                <p14:nvPr/>
              </p14:nvContentPartPr>
              <p14:xfrm>
                <a:off x="9316324" y="5879415"/>
                <a:ext cx="40680" cy="456120"/>
              </p14:xfrm>
            </p:contentPart>
          </mc:Choice>
          <mc:Fallback>
            <p:pic>
              <p:nvPicPr>
                <p:cNvPr id="41" name="筆跡 40">
                  <a:extLst>
                    <a:ext uri="{FF2B5EF4-FFF2-40B4-BE49-F238E27FC236}">
                      <a16:creationId xmlns:a16="http://schemas.microsoft.com/office/drawing/2014/main" id="{02452492-C7D8-7F9E-EFBA-9466FBAC94A1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9307324" y="5870415"/>
                  <a:ext cx="58320" cy="47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2" name="筆跡 41">
                  <a:extLst>
                    <a:ext uri="{FF2B5EF4-FFF2-40B4-BE49-F238E27FC236}">
                      <a16:creationId xmlns:a16="http://schemas.microsoft.com/office/drawing/2014/main" id="{AF8DE6EA-577C-5956-FE18-6CAA0A072F8F}"/>
                    </a:ext>
                  </a:extLst>
                </p14:cNvPr>
                <p14:cNvContentPartPr/>
                <p14:nvPr/>
              </p14:nvContentPartPr>
              <p14:xfrm>
                <a:off x="9331084" y="6137535"/>
                <a:ext cx="11880" cy="377640"/>
              </p14:xfrm>
            </p:contentPart>
          </mc:Choice>
          <mc:Fallback>
            <p:pic>
              <p:nvPicPr>
                <p:cNvPr id="42" name="筆跡 41">
                  <a:extLst>
                    <a:ext uri="{FF2B5EF4-FFF2-40B4-BE49-F238E27FC236}">
                      <a16:creationId xmlns:a16="http://schemas.microsoft.com/office/drawing/2014/main" id="{AF8DE6EA-577C-5956-FE18-6CAA0A072F8F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9322084" y="6128544"/>
                  <a:ext cx="29520" cy="39526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3" name="筆跡 42">
                  <a:extLst>
                    <a:ext uri="{FF2B5EF4-FFF2-40B4-BE49-F238E27FC236}">
                      <a16:creationId xmlns:a16="http://schemas.microsoft.com/office/drawing/2014/main" id="{431E6B00-EB78-7F01-E30E-2FF328F4E09E}"/>
                    </a:ext>
                  </a:extLst>
                </p14:cNvPr>
                <p14:cNvContentPartPr/>
                <p14:nvPr/>
              </p14:nvContentPartPr>
              <p14:xfrm>
                <a:off x="9310924" y="6281175"/>
                <a:ext cx="5040" cy="301680"/>
              </p14:xfrm>
            </p:contentPart>
          </mc:Choice>
          <mc:Fallback>
            <p:pic>
              <p:nvPicPr>
                <p:cNvPr id="43" name="筆跡 42">
                  <a:extLst>
                    <a:ext uri="{FF2B5EF4-FFF2-40B4-BE49-F238E27FC236}">
                      <a16:creationId xmlns:a16="http://schemas.microsoft.com/office/drawing/2014/main" id="{431E6B00-EB78-7F01-E30E-2FF328F4E09E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9302524" y="6272175"/>
                  <a:ext cx="21504" cy="31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4" name="筆跡 43">
                  <a:extLst>
                    <a:ext uri="{FF2B5EF4-FFF2-40B4-BE49-F238E27FC236}">
                      <a16:creationId xmlns:a16="http://schemas.microsoft.com/office/drawing/2014/main" id="{9528A214-675B-F59D-5773-7843B2C8D261}"/>
                    </a:ext>
                  </a:extLst>
                </p14:cNvPr>
                <p14:cNvContentPartPr/>
                <p14:nvPr/>
              </p14:nvContentPartPr>
              <p14:xfrm>
                <a:off x="9321364" y="6191175"/>
                <a:ext cx="5400" cy="386640"/>
              </p14:xfrm>
            </p:contentPart>
          </mc:Choice>
          <mc:Fallback>
            <p:pic>
              <p:nvPicPr>
                <p:cNvPr id="44" name="筆跡 43">
                  <a:extLst>
                    <a:ext uri="{FF2B5EF4-FFF2-40B4-BE49-F238E27FC236}">
                      <a16:creationId xmlns:a16="http://schemas.microsoft.com/office/drawing/2014/main" id="{9528A214-675B-F59D-5773-7843B2C8D261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9312926" y="6182175"/>
                  <a:ext cx="21938" cy="40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5" name="筆跡 44">
                  <a:extLst>
                    <a:ext uri="{FF2B5EF4-FFF2-40B4-BE49-F238E27FC236}">
                      <a16:creationId xmlns:a16="http://schemas.microsoft.com/office/drawing/2014/main" id="{EF829A49-D2BA-95A5-D4B3-5A542397469E}"/>
                    </a:ext>
                  </a:extLst>
                </p14:cNvPr>
                <p14:cNvContentPartPr/>
                <p14:nvPr/>
              </p14:nvContentPartPr>
              <p14:xfrm>
                <a:off x="9314164" y="5892015"/>
                <a:ext cx="37800" cy="462600"/>
              </p14:xfrm>
            </p:contentPart>
          </mc:Choice>
          <mc:Fallback>
            <p:pic>
              <p:nvPicPr>
                <p:cNvPr id="45" name="筆跡 44">
                  <a:extLst>
                    <a:ext uri="{FF2B5EF4-FFF2-40B4-BE49-F238E27FC236}">
                      <a16:creationId xmlns:a16="http://schemas.microsoft.com/office/drawing/2014/main" id="{EF829A49-D2BA-95A5-D4B3-5A542397469E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9305164" y="5883015"/>
                  <a:ext cx="55440" cy="48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6" name="筆跡 45">
                  <a:extLst>
                    <a:ext uri="{FF2B5EF4-FFF2-40B4-BE49-F238E27FC236}">
                      <a16:creationId xmlns:a16="http://schemas.microsoft.com/office/drawing/2014/main" id="{083CD7FA-0144-87A8-FAB2-CD2A8A7F7710}"/>
                    </a:ext>
                  </a:extLst>
                </p14:cNvPr>
                <p14:cNvContentPartPr/>
                <p14:nvPr/>
              </p14:nvContentPartPr>
              <p14:xfrm>
                <a:off x="9443044" y="6428055"/>
                <a:ext cx="105120" cy="66240"/>
              </p14:xfrm>
            </p:contentPart>
          </mc:Choice>
          <mc:Fallback>
            <p:pic>
              <p:nvPicPr>
                <p:cNvPr id="46" name="筆跡 45">
                  <a:extLst>
                    <a:ext uri="{FF2B5EF4-FFF2-40B4-BE49-F238E27FC236}">
                      <a16:creationId xmlns:a16="http://schemas.microsoft.com/office/drawing/2014/main" id="{083CD7FA-0144-87A8-FAB2-CD2A8A7F7710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9434075" y="6419055"/>
                  <a:ext cx="12270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8" name="筆跡 47">
                  <a:extLst>
                    <a:ext uri="{FF2B5EF4-FFF2-40B4-BE49-F238E27FC236}">
                      <a16:creationId xmlns:a16="http://schemas.microsoft.com/office/drawing/2014/main" id="{547A1603-4CC2-A66F-8EEF-1D48EFA3CAAC}"/>
                    </a:ext>
                  </a:extLst>
                </p14:cNvPr>
                <p14:cNvContentPartPr/>
                <p14:nvPr/>
              </p14:nvContentPartPr>
              <p14:xfrm>
                <a:off x="8180164" y="4105695"/>
                <a:ext cx="200880" cy="91080"/>
              </p14:xfrm>
            </p:contentPart>
          </mc:Choice>
          <mc:Fallback>
            <p:pic>
              <p:nvPicPr>
                <p:cNvPr id="48" name="筆跡 47">
                  <a:extLst>
                    <a:ext uri="{FF2B5EF4-FFF2-40B4-BE49-F238E27FC236}">
                      <a16:creationId xmlns:a16="http://schemas.microsoft.com/office/drawing/2014/main" id="{547A1603-4CC2-A66F-8EEF-1D48EFA3CAAC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8171148" y="4096695"/>
                  <a:ext cx="218552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9" name="筆跡 48">
                  <a:extLst>
                    <a:ext uri="{FF2B5EF4-FFF2-40B4-BE49-F238E27FC236}">
                      <a16:creationId xmlns:a16="http://schemas.microsoft.com/office/drawing/2014/main" id="{D84338EA-745D-CD4C-2A05-B7BD0374FD11}"/>
                    </a:ext>
                  </a:extLst>
                </p14:cNvPr>
                <p14:cNvContentPartPr/>
                <p14:nvPr/>
              </p14:nvContentPartPr>
              <p14:xfrm>
                <a:off x="7909084" y="3629775"/>
                <a:ext cx="263160" cy="485640"/>
              </p14:xfrm>
            </p:contentPart>
          </mc:Choice>
          <mc:Fallback>
            <p:pic>
              <p:nvPicPr>
                <p:cNvPr id="49" name="筆跡 48">
                  <a:extLst>
                    <a:ext uri="{FF2B5EF4-FFF2-40B4-BE49-F238E27FC236}">
                      <a16:creationId xmlns:a16="http://schemas.microsoft.com/office/drawing/2014/main" id="{D84338EA-745D-CD4C-2A05-B7BD0374FD11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7900084" y="3620782"/>
                  <a:ext cx="280800" cy="50326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50" name="筆跡 49">
                  <a:extLst>
                    <a:ext uri="{FF2B5EF4-FFF2-40B4-BE49-F238E27FC236}">
                      <a16:creationId xmlns:a16="http://schemas.microsoft.com/office/drawing/2014/main" id="{65F83548-D6B6-0B39-69EA-4CEA63F80C8C}"/>
                    </a:ext>
                  </a:extLst>
                </p14:cNvPr>
                <p14:cNvContentPartPr/>
                <p14:nvPr/>
              </p14:nvContentPartPr>
              <p14:xfrm>
                <a:off x="7795684" y="3490455"/>
                <a:ext cx="376200" cy="300600"/>
              </p14:xfrm>
            </p:contentPart>
          </mc:Choice>
          <mc:Fallback>
            <p:pic>
              <p:nvPicPr>
                <p:cNvPr id="50" name="筆跡 49">
                  <a:extLst>
                    <a:ext uri="{FF2B5EF4-FFF2-40B4-BE49-F238E27FC236}">
                      <a16:creationId xmlns:a16="http://schemas.microsoft.com/office/drawing/2014/main" id="{65F83548-D6B6-0B39-69EA-4CEA63F80C8C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7786684" y="3481455"/>
                  <a:ext cx="393840" cy="31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2" name="筆跡 51">
                  <a:extLst>
                    <a:ext uri="{FF2B5EF4-FFF2-40B4-BE49-F238E27FC236}">
                      <a16:creationId xmlns:a16="http://schemas.microsoft.com/office/drawing/2014/main" id="{B2FD1CE6-678D-F86A-A788-7DCB7D7D9F37}"/>
                    </a:ext>
                  </a:extLst>
                </p14:cNvPr>
                <p14:cNvContentPartPr/>
                <p14:nvPr/>
              </p14:nvContentPartPr>
              <p14:xfrm>
                <a:off x="7105924" y="3228015"/>
                <a:ext cx="319680" cy="139320"/>
              </p14:xfrm>
            </p:contentPart>
          </mc:Choice>
          <mc:Fallback>
            <p:pic>
              <p:nvPicPr>
                <p:cNvPr id="52" name="筆跡 51">
                  <a:extLst>
                    <a:ext uri="{FF2B5EF4-FFF2-40B4-BE49-F238E27FC236}">
                      <a16:creationId xmlns:a16="http://schemas.microsoft.com/office/drawing/2014/main" id="{B2FD1CE6-678D-F86A-A788-7DCB7D7D9F37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7096924" y="3219015"/>
                  <a:ext cx="33732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3" name="筆跡 52">
                  <a:extLst>
                    <a:ext uri="{FF2B5EF4-FFF2-40B4-BE49-F238E27FC236}">
                      <a16:creationId xmlns:a16="http://schemas.microsoft.com/office/drawing/2014/main" id="{059A0A24-0CB4-A708-B6FD-541BD540198F}"/>
                    </a:ext>
                  </a:extLst>
                </p14:cNvPr>
                <p14:cNvContentPartPr/>
                <p14:nvPr/>
              </p14:nvContentPartPr>
              <p14:xfrm>
                <a:off x="7493644" y="3004455"/>
                <a:ext cx="47520" cy="263520"/>
              </p14:xfrm>
            </p:contentPart>
          </mc:Choice>
          <mc:Fallback>
            <p:pic>
              <p:nvPicPr>
                <p:cNvPr id="53" name="筆跡 52">
                  <a:extLst>
                    <a:ext uri="{FF2B5EF4-FFF2-40B4-BE49-F238E27FC236}">
                      <a16:creationId xmlns:a16="http://schemas.microsoft.com/office/drawing/2014/main" id="{059A0A24-0CB4-A708-B6FD-541BD540198F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7484712" y="2995455"/>
                  <a:ext cx="65027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4" name="筆跡 53">
                  <a:extLst>
                    <a:ext uri="{FF2B5EF4-FFF2-40B4-BE49-F238E27FC236}">
                      <a16:creationId xmlns:a16="http://schemas.microsoft.com/office/drawing/2014/main" id="{2AE3FC35-3A82-8BD1-8FB0-BEA97F1C0647}"/>
                    </a:ext>
                  </a:extLst>
                </p14:cNvPr>
                <p14:cNvContentPartPr/>
                <p14:nvPr/>
              </p14:nvContentPartPr>
              <p14:xfrm>
                <a:off x="7527124" y="3127575"/>
                <a:ext cx="162360" cy="287280"/>
              </p14:xfrm>
            </p:contentPart>
          </mc:Choice>
          <mc:Fallback>
            <p:pic>
              <p:nvPicPr>
                <p:cNvPr id="54" name="筆跡 53">
                  <a:extLst>
                    <a:ext uri="{FF2B5EF4-FFF2-40B4-BE49-F238E27FC236}">
                      <a16:creationId xmlns:a16="http://schemas.microsoft.com/office/drawing/2014/main" id="{2AE3FC35-3A82-8BD1-8FB0-BEA97F1C0647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7518124" y="3118575"/>
                  <a:ext cx="18000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5" name="筆跡 54">
                  <a:extLst>
                    <a:ext uri="{FF2B5EF4-FFF2-40B4-BE49-F238E27FC236}">
                      <a16:creationId xmlns:a16="http://schemas.microsoft.com/office/drawing/2014/main" id="{79B3BC41-CDCB-4583-350D-29A6FD1B2273}"/>
                    </a:ext>
                  </a:extLst>
                </p14:cNvPr>
                <p14:cNvContentPartPr/>
                <p14:nvPr/>
              </p14:nvContentPartPr>
              <p14:xfrm>
                <a:off x="7517764" y="3284895"/>
                <a:ext cx="102960" cy="111240"/>
              </p14:xfrm>
            </p:contentPart>
          </mc:Choice>
          <mc:Fallback>
            <p:pic>
              <p:nvPicPr>
                <p:cNvPr id="55" name="筆跡 54">
                  <a:extLst>
                    <a:ext uri="{FF2B5EF4-FFF2-40B4-BE49-F238E27FC236}">
                      <a16:creationId xmlns:a16="http://schemas.microsoft.com/office/drawing/2014/main" id="{79B3BC41-CDCB-4583-350D-29A6FD1B2273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7508764" y="3275924"/>
                  <a:ext cx="120600" cy="12882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6" name="筆跡 55">
                  <a:extLst>
                    <a:ext uri="{FF2B5EF4-FFF2-40B4-BE49-F238E27FC236}">
                      <a16:creationId xmlns:a16="http://schemas.microsoft.com/office/drawing/2014/main" id="{A2408827-374F-334D-20B2-5B9BE0D9B7E2}"/>
                    </a:ext>
                  </a:extLst>
                </p14:cNvPr>
                <p14:cNvContentPartPr/>
                <p14:nvPr/>
              </p14:nvContentPartPr>
              <p14:xfrm>
                <a:off x="7729084" y="3046575"/>
                <a:ext cx="72360" cy="88920"/>
              </p14:xfrm>
            </p:contentPart>
          </mc:Choice>
          <mc:Fallback>
            <p:pic>
              <p:nvPicPr>
                <p:cNvPr id="56" name="筆跡 55">
                  <a:extLst>
                    <a:ext uri="{FF2B5EF4-FFF2-40B4-BE49-F238E27FC236}">
                      <a16:creationId xmlns:a16="http://schemas.microsoft.com/office/drawing/2014/main" id="{A2408827-374F-334D-20B2-5B9BE0D9B7E2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7720084" y="3037575"/>
                  <a:ext cx="9000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7" name="筆跡 56">
                  <a:extLst>
                    <a:ext uri="{FF2B5EF4-FFF2-40B4-BE49-F238E27FC236}">
                      <a16:creationId xmlns:a16="http://schemas.microsoft.com/office/drawing/2014/main" id="{DE9AB782-586D-BC6F-7A81-CA647E6E99B3}"/>
                    </a:ext>
                  </a:extLst>
                </p14:cNvPr>
                <p14:cNvContentPartPr/>
                <p14:nvPr/>
              </p14:nvContentPartPr>
              <p14:xfrm>
                <a:off x="7722604" y="3138735"/>
                <a:ext cx="109080" cy="294840"/>
              </p14:xfrm>
            </p:contentPart>
          </mc:Choice>
          <mc:Fallback>
            <p:pic>
              <p:nvPicPr>
                <p:cNvPr id="57" name="筆跡 56">
                  <a:extLst>
                    <a:ext uri="{FF2B5EF4-FFF2-40B4-BE49-F238E27FC236}">
                      <a16:creationId xmlns:a16="http://schemas.microsoft.com/office/drawing/2014/main" id="{DE9AB782-586D-BC6F-7A81-CA647E6E99B3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7713604" y="3129735"/>
                  <a:ext cx="126720" cy="31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58" name="筆跡 57">
                  <a:extLst>
                    <a:ext uri="{FF2B5EF4-FFF2-40B4-BE49-F238E27FC236}">
                      <a16:creationId xmlns:a16="http://schemas.microsoft.com/office/drawing/2014/main" id="{81FAC482-622F-6573-3F63-170909C3155C}"/>
                    </a:ext>
                  </a:extLst>
                </p14:cNvPr>
                <p14:cNvContentPartPr/>
                <p14:nvPr/>
              </p14:nvContentPartPr>
              <p14:xfrm>
                <a:off x="7783804" y="3311895"/>
                <a:ext cx="63720" cy="129600"/>
              </p14:xfrm>
            </p:contentPart>
          </mc:Choice>
          <mc:Fallback>
            <p:pic>
              <p:nvPicPr>
                <p:cNvPr id="58" name="筆跡 57">
                  <a:extLst>
                    <a:ext uri="{FF2B5EF4-FFF2-40B4-BE49-F238E27FC236}">
                      <a16:creationId xmlns:a16="http://schemas.microsoft.com/office/drawing/2014/main" id="{81FAC482-622F-6573-3F63-170909C3155C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7774804" y="3302895"/>
                  <a:ext cx="8136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59" name="筆跡 58">
                  <a:extLst>
                    <a:ext uri="{FF2B5EF4-FFF2-40B4-BE49-F238E27FC236}">
                      <a16:creationId xmlns:a16="http://schemas.microsoft.com/office/drawing/2014/main" id="{B3F00311-0B3F-507F-489A-7ADAE917DDA9}"/>
                    </a:ext>
                  </a:extLst>
                </p14:cNvPr>
                <p14:cNvContentPartPr/>
                <p14:nvPr/>
              </p14:nvContentPartPr>
              <p14:xfrm>
                <a:off x="7868044" y="3017055"/>
                <a:ext cx="185040" cy="225720"/>
              </p14:xfrm>
            </p:contentPart>
          </mc:Choice>
          <mc:Fallback>
            <p:pic>
              <p:nvPicPr>
                <p:cNvPr id="59" name="筆跡 58">
                  <a:extLst>
                    <a:ext uri="{FF2B5EF4-FFF2-40B4-BE49-F238E27FC236}">
                      <a16:creationId xmlns:a16="http://schemas.microsoft.com/office/drawing/2014/main" id="{B3F00311-0B3F-507F-489A-7ADAE917DDA9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7859061" y="3008055"/>
                  <a:ext cx="202646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60" name="筆跡 59">
                  <a:extLst>
                    <a:ext uri="{FF2B5EF4-FFF2-40B4-BE49-F238E27FC236}">
                      <a16:creationId xmlns:a16="http://schemas.microsoft.com/office/drawing/2014/main" id="{8CAA1608-5D13-30EA-BFB0-D80B5032EAAD}"/>
                    </a:ext>
                  </a:extLst>
                </p14:cNvPr>
                <p14:cNvContentPartPr/>
                <p14:nvPr/>
              </p14:nvContentPartPr>
              <p14:xfrm>
                <a:off x="7960564" y="3072855"/>
                <a:ext cx="23760" cy="274680"/>
              </p14:xfrm>
            </p:contentPart>
          </mc:Choice>
          <mc:Fallback>
            <p:pic>
              <p:nvPicPr>
                <p:cNvPr id="60" name="筆跡 59">
                  <a:extLst>
                    <a:ext uri="{FF2B5EF4-FFF2-40B4-BE49-F238E27FC236}">
                      <a16:creationId xmlns:a16="http://schemas.microsoft.com/office/drawing/2014/main" id="{8CAA1608-5D13-30EA-BFB0-D80B5032EAAD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7951564" y="3063855"/>
                  <a:ext cx="4140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61" name="筆跡 60">
                  <a:extLst>
                    <a:ext uri="{FF2B5EF4-FFF2-40B4-BE49-F238E27FC236}">
                      <a16:creationId xmlns:a16="http://schemas.microsoft.com/office/drawing/2014/main" id="{10494662-D76C-564A-539E-5B3EC2867749}"/>
                    </a:ext>
                  </a:extLst>
                </p14:cNvPr>
                <p14:cNvContentPartPr/>
                <p14:nvPr/>
              </p14:nvContentPartPr>
              <p14:xfrm>
                <a:off x="7939324" y="3311175"/>
                <a:ext cx="128520" cy="141840"/>
              </p14:xfrm>
            </p:contentPart>
          </mc:Choice>
          <mc:Fallback>
            <p:pic>
              <p:nvPicPr>
                <p:cNvPr id="61" name="筆跡 60">
                  <a:extLst>
                    <a:ext uri="{FF2B5EF4-FFF2-40B4-BE49-F238E27FC236}">
                      <a16:creationId xmlns:a16="http://schemas.microsoft.com/office/drawing/2014/main" id="{10494662-D76C-564A-539E-5B3EC2867749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7930324" y="3302175"/>
                  <a:ext cx="14616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3" name="筆跡 62">
                  <a:extLst>
                    <a:ext uri="{FF2B5EF4-FFF2-40B4-BE49-F238E27FC236}">
                      <a16:creationId xmlns:a16="http://schemas.microsoft.com/office/drawing/2014/main" id="{07F57EE7-1B63-FA66-CD8B-A274DDE26358}"/>
                    </a:ext>
                  </a:extLst>
                </p14:cNvPr>
                <p14:cNvContentPartPr/>
                <p14:nvPr/>
              </p14:nvContentPartPr>
              <p14:xfrm>
                <a:off x="7535044" y="6277935"/>
                <a:ext cx="150840" cy="230040"/>
              </p14:xfrm>
            </p:contentPart>
          </mc:Choice>
          <mc:Fallback>
            <p:pic>
              <p:nvPicPr>
                <p:cNvPr id="63" name="筆跡 62">
                  <a:extLst>
                    <a:ext uri="{FF2B5EF4-FFF2-40B4-BE49-F238E27FC236}">
                      <a16:creationId xmlns:a16="http://schemas.microsoft.com/office/drawing/2014/main" id="{07F57EE7-1B63-FA66-CD8B-A274DDE26358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7526022" y="6268935"/>
                  <a:ext cx="168522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1024" name="筆跡 1023">
                  <a:extLst>
                    <a:ext uri="{FF2B5EF4-FFF2-40B4-BE49-F238E27FC236}">
                      <a16:creationId xmlns:a16="http://schemas.microsoft.com/office/drawing/2014/main" id="{E445317D-68D7-051C-02A8-8456E7E6DE4F}"/>
                    </a:ext>
                  </a:extLst>
                </p14:cNvPr>
                <p14:cNvContentPartPr/>
                <p14:nvPr/>
              </p14:nvContentPartPr>
              <p14:xfrm>
                <a:off x="7758604" y="6232935"/>
                <a:ext cx="84960" cy="168120"/>
              </p14:xfrm>
            </p:contentPart>
          </mc:Choice>
          <mc:Fallback>
            <p:pic>
              <p:nvPicPr>
                <p:cNvPr id="1024" name="筆跡 1023">
                  <a:extLst>
                    <a:ext uri="{FF2B5EF4-FFF2-40B4-BE49-F238E27FC236}">
                      <a16:creationId xmlns:a16="http://schemas.microsoft.com/office/drawing/2014/main" id="{E445317D-68D7-051C-02A8-8456E7E6DE4F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7749604" y="6223935"/>
                  <a:ext cx="10260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1025" name="筆跡 1024">
                  <a:extLst>
                    <a:ext uri="{FF2B5EF4-FFF2-40B4-BE49-F238E27FC236}">
                      <a16:creationId xmlns:a16="http://schemas.microsoft.com/office/drawing/2014/main" id="{B7C08DB6-77C3-9146-1EF8-9BF2E684F6E2}"/>
                    </a:ext>
                  </a:extLst>
                </p14:cNvPr>
                <p14:cNvContentPartPr/>
                <p14:nvPr/>
              </p14:nvContentPartPr>
              <p14:xfrm>
                <a:off x="7811524" y="6312135"/>
                <a:ext cx="104040" cy="237240"/>
              </p14:xfrm>
            </p:contentPart>
          </mc:Choice>
          <mc:Fallback>
            <p:pic>
              <p:nvPicPr>
                <p:cNvPr id="1025" name="筆跡 1024">
                  <a:extLst>
                    <a:ext uri="{FF2B5EF4-FFF2-40B4-BE49-F238E27FC236}">
                      <a16:creationId xmlns:a16="http://schemas.microsoft.com/office/drawing/2014/main" id="{B7C08DB6-77C3-9146-1EF8-9BF2E684F6E2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7802555" y="6303135"/>
                  <a:ext cx="121619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1027" name="筆跡 1026">
                  <a:extLst>
                    <a:ext uri="{FF2B5EF4-FFF2-40B4-BE49-F238E27FC236}">
                      <a16:creationId xmlns:a16="http://schemas.microsoft.com/office/drawing/2014/main" id="{BB00B7D4-4628-0C73-39BE-040B25A4FC07}"/>
                    </a:ext>
                  </a:extLst>
                </p14:cNvPr>
                <p14:cNvContentPartPr/>
                <p14:nvPr/>
              </p14:nvContentPartPr>
              <p14:xfrm>
                <a:off x="7919884" y="6310695"/>
                <a:ext cx="14400" cy="128520"/>
              </p14:xfrm>
            </p:contentPart>
          </mc:Choice>
          <mc:Fallback>
            <p:pic>
              <p:nvPicPr>
                <p:cNvPr id="1027" name="筆跡 1026">
                  <a:extLst>
                    <a:ext uri="{FF2B5EF4-FFF2-40B4-BE49-F238E27FC236}">
                      <a16:creationId xmlns:a16="http://schemas.microsoft.com/office/drawing/2014/main" id="{BB00B7D4-4628-0C73-39BE-040B25A4FC07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7910884" y="6301695"/>
                  <a:ext cx="3204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1029" name="筆跡 1028">
                  <a:extLst>
                    <a:ext uri="{FF2B5EF4-FFF2-40B4-BE49-F238E27FC236}">
                      <a16:creationId xmlns:a16="http://schemas.microsoft.com/office/drawing/2014/main" id="{9416DD78-917C-DC8F-BB62-1016E0970757}"/>
                    </a:ext>
                  </a:extLst>
                </p14:cNvPr>
                <p14:cNvContentPartPr/>
                <p14:nvPr/>
              </p14:nvContentPartPr>
              <p14:xfrm>
                <a:off x="7880284" y="6191895"/>
                <a:ext cx="264960" cy="258840"/>
              </p14:xfrm>
            </p:contentPart>
          </mc:Choice>
          <mc:Fallback>
            <p:pic>
              <p:nvPicPr>
                <p:cNvPr id="1029" name="筆跡 1028">
                  <a:extLst>
                    <a:ext uri="{FF2B5EF4-FFF2-40B4-BE49-F238E27FC236}">
                      <a16:creationId xmlns:a16="http://schemas.microsoft.com/office/drawing/2014/main" id="{9416DD78-917C-DC8F-BB62-1016E0970757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7871284" y="6182895"/>
                  <a:ext cx="28260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1031" name="筆跡 1030">
                  <a:extLst>
                    <a:ext uri="{FF2B5EF4-FFF2-40B4-BE49-F238E27FC236}">
                      <a16:creationId xmlns:a16="http://schemas.microsoft.com/office/drawing/2014/main" id="{C371C70E-2314-C40C-5F94-A805458B9D40}"/>
                    </a:ext>
                  </a:extLst>
                </p14:cNvPr>
                <p14:cNvContentPartPr/>
                <p14:nvPr/>
              </p14:nvContentPartPr>
              <p14:xfrm>
                <a:off x="7894324" y="6285135"/>
                <a:ext cx="144720" cy="126000"/>
              </p14:xfrm>
            </p:contentPart>
          </mc:Choice>
          <mc:Fallback>
            <p:pic>
              <p:nvPicPr>
                <p:cNvPr id="1031" name="筆跡 1030">
                  <a:extLst>
                    <a:ext uri="{FF2B5EF4-FFF2-40B4-BE49-F238E27FC236}">
                      <a16:creationId xmlns:a16="http://schemas.microsoft.com/office/drawing/2014/main" id="{C371C70E-2314-C40C-5F94-A805458B9D40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7885324" y="6276161"/>
                  <a:ext cx="162360" cy="14359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1032" name="筆跡 1031">
                  <a:extLst>
                    <a:ext uri="{FF2B5EF4-FFF2-40B4-BE49-F238E27FC236}">
                      <a16:creationId xmlns:a16="http://schemas.microsoft.com/office/drawing/2014/main" id="{12C803D3-5140-3D3F-B08D-25E28D1EB8A1}"/>
                    </a:ext>
                  </a:extLst>
                </p14:cNvPr>
                <p14:cNvContentPartPr/>
                <p14:nvPr/>
              </p14:nvContentPartPr>
              <p14:xfrm>
                <a:off x="7943284" y="6289815"/>
                <a:ext cx="37440" cy="240480"/>
              </p14:xfrm>
            </p:contentPart>
          </mc:Choice>
          <mc:Fallback>
            <p:pic>
              <p:nvPicPr>
                <p:cNvPr id="1032" name="筆跡 1031">
                  <a:extLst>
                    <a:ext uri="{FF2B5EF4-FFF2-40B4-BE49-F238E27FC236}">
                      <a16:creationId xmlns:a16="http://schemas.microsoft.com/office/drawing/2014/main" id="{12C803D3-5140-3D3F-B08D-25E28D1EB8A1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7934284" y="6280815"/>
                  <a:ext cx="5508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1033" name="筆跡 1032">
                  <a:extLst>
                    <a:ext uri="{FF2B5EF4-FFF2-40B4-BE49-F238E27FC236}">
                      <a16:creationId xmlns:a16="http://schemas.microsoft.com/office/drawing/2014/main" id="{D94311A6-DC90-B709-E8B5-3A2FFF0C3AF5}"/>
                    </a:ext>
                  </a:extLst>
                </p14:cNvPr>
                <p14:cNvContentPartPr/>
                <p14:nvPr/>
              </p14:nvContentPartPr>
              <p14:xfrm>
                <a:off x="7945804" y="6439215"/>
                <a:ext cx="145440" cy="149040"/>
              </p14:xfrm>
            </p:contentPart>
          </mc:Choice>
          <mc:Fallback>
            <p:pic>
              <p:nvPicPr>
                <p:cNvPr id="1033" name="筆跡 1032">
                  <a:extLst>
                    <a:ext uri="{FF2B5EF4-FFF2-40B4-BE49-F238E27FC236}">
                      <a16:creationId xmlns:a16="http://schemas.microsoft.com/office/drawing/2014/main" id="{D94311A6-DC90-B709-E8B5-3A2FFF0C3AF5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7936804" y="6430193"/>
                  <a:ext cx="163080" cy="16672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1034" name="筆跡 1033">
                  <a:extLst>
                    <a:ext uri="{FF2B5EF4-FFF2-40B4-BE49-F238E27FC236}">
                      <a16:creationId xmlns:a16="http://schemas.microsoft.com/office/drawing/2014/main" id="{CE9DE477-DF4A-94F4-7CB3-56404FE55938}"/>
                    </a:ext>
                  </a:extLst>
                </p14:cNvPr>
                <p14:cNvContentPartPr/>
                <p14:nvPr/>
              </p14:nvContentPartPr>
              <p14:xfrm>
                <a:off x="8233804" y="6226095"/>
                <a:ext cx="43200" cy="87480"/>
              </p14:xfrm>
            </p:contentPart>
          </mc:Choice>
          <mc:Fallback>
            <p:pic>
              <p:nvPicPr>
                <p:cNvPr id="1034" name="筆跡 1033">
                  <a:extLst>
                    <a:ext uri="{FF2B5EF4-FFF2-40B4-BE49-F238E27FC236}">
                      <a16:creationId xmlns:a16="http://schemas.microsoft.com/office/drawing/2014/main" id="{CE9DE477-DF4A-94F4-7CB3-56404FE55938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8224804" y="6217095"/>
                  <a:ext cx="6084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1035" name="筆跡 1034">
                  <a:extLst>
                    <a:ext uri="{FF2B5EF4-FFF2-40B4-BE49-F238E27FC236}">
                      <a16:creationId xmlns:a16="http://schemas.microsoft.com/office/drawing/2014/main" id="{1F4AB2D4-7FE4-BD53-8D31-AD103FAEE3D8}"/>
                    </a:ext>
                  </a:extLst>
                </p14:cNvPr>
                <p14:cNvContentPartPr/>
                <p14:nvPr/>
              </p14:nvContentPartPr>
              <p14:xfrm>
                <a:off x="8225884" y="6342375"/>
                <a:ext cx="66240" cy="32040"/>
              </p14:xfrm>
            </p:contentPart>
          </mc:Choice>
          <mc:Fallback>
            <p:pic>
              <p:nvPicPr>
                <p:cNvPr id="1035" name="筆跡 1034">
                  <a:extLst>
                    <a:ext uri="{FF2B5EF4-FFF2-40B4-BE49-F238E27FC236}">
                      <a16:creationId xmlns:a16="http://schemas.microsoft.com/office/drawing/2014/main" id="{1F4AB2D4-7FE4-BD53-8D31-AD103FAEE3D8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8216884" y="6333375"/>
                  <a:ext cx="8388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1037" name="筆跡 1036">
                  <a:extLst>
                    <a:ext uri="{FF2B5EF4-FFF2-40B4-BE49-F238E27FC236}">
                      <a16:creationId xmlns:a16="http://schemas.microsoft.com/office/drawing/2014/main" id="{9233AFA4-0ACC-FF7E-C3DE-BA92FBB4F16B}"/>
                    </a:ext>
                  </a:extLst>
                </p14:cNvPr>
                <p14:cNvContentPartPr/>
                <p14:nvPr/>
              </p14:nvContentPartPr>
              <p14:xfrm>
                <a:off x="8232364" y="6371535"/>
                <a:ext cx="72360" cy="244440"/>
              </p14:xfrm>
            </p:contentPart>
          </mc:Choice>
          <mc:Fallback>
            <p:pic>
              <p:nvPicPr>
                <p:cNvPr id="1037" name="筆跡 1036">
                  <a:extLst>
                    <a:ext uri="{FF2B5EF4-FFF2-40B4-BE49-F238E27FC236}">
                      <a16:creationId xmlns:a16="http://schemas.microsoft.com/office/drawing/2014/main" id="{9233AFA4-0ACC-FF7E-C3DE-BA92FBB4F16B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8223364" y="6362535"/>
                  <a:ext cx="9000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1038" name="筆跡 1037">
                  <a:extLst>
                    <a:ext uri="{FF2B5EF4-FFF2-40B4-BE49-F238E27FC236}">
                      <a16:creationId xmlns:a16="http://schemas.microsoft.com/office/drawing/2014/main" id="{EC7C9D46-29A9-4B79-6F35-448DB68D11D4}"/>
                    </a:ext>
                  </a:extLst>
                </p14:cNvPr>
                <p14:cNvContentPartPr/>
                <p14:nvPr/>
              </p14:nvContentPartPr>
              <p14:xfrm>
                <a:off x="8351164" y="6312495"/>
                <a:ext cx="108360" cy="301680"/>
              </p14:xfrm>
            </p:contentPart>
          </mc:Choice>
          <mc:Fallback>
            <p:pic>
              <p:nvPicPr>
                <p:cNvPr id="1038" name="筆跡 1037">
                  <a:extLst>
                    <a:ext uri="{FF2B5EF4-FFF2-40B4-BE49-F238E27FC236}">
                      <a16:creationId xmlns:a16="http://schemas.microsoft.com/office/drawing/2014/main" id="{EC7C9D46-29A9-4B79-6F35-448DB68D11D4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8342164" y="6303495"/>
                  <a:ext cx="126000" cy="31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1039" name="筆跡 1038">
                  <a:extLst>
                    <a:ext uri="{FF2B5EF4-FFF2-40B4-BE49-F238E27FC236}">
                      <a16:creationId xmlns:a16="http://schemas.microsoft.com/office/drawing/2014/main" id="{B233D63B-B328-F0F1-AE69-B3089B200735}"/>
                    </a:ext>
                  </a:extLst>
                </p14:cNvPr>
                <p14:cNvContentPartPr/>
                <p14:nvPr/>
              </p14:nvContentPartPr>
              <p14:xfrm>
                <a:off x="8335324" y="6372615"/>
                <a:ext cx="81360" cy="182160"/>
              </p14:xfrm>
            </p:contentPart>
          </mc:Choice>
          <mc:Fallback>
            <p:pic>
              <p:nvPicPr>
                <p:cNvPr id="1039" name="筆跡 1038">
                  <a:extLst>
                    <a:ext uri="{FF2B5EF4-FFF2-40B4-BE49-F238E27FC236}">
                      <a16:creationId xmlns:a16="http://schemas.microsoft.com/office/drawing/2014/main" id="{B233D63B-B328-F0F1-AE69-B3089B200735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8326284" y="6363615"/>
                  <a:ext cx="99078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1040" name="筆跡 1039">
                  <a:extLst>
                    <a:ext uri="{FF2B5EF4-FFF2-40B4-BE49-F238E27FC236}">
                      <a16:creationId xmlns:a16="http://schemas.microsoft.com/office/drawing/2014/main" id="{48B68157-282B-CAE3-93B3-DBEE471EEDD7}"/>
                    </a:ext>
                  </a:extLst>
                </p14:cNvPr>
                <p14:cNvContentPartPr/>
                <p14:nvPr/>
              </p14:nvContentPartPr>
              <p14:xfrm>
                <a:off x="8343244" y="6492495"/>
                <a:ext cx="70920" cy="89640"/>
              </p14:xfrm>
            </p:contentPart>
          </mc:Choice>
          <mc:Fallback>
            <p:pic>
              <p:nvPicPr>
                <p:cNvPr id="1040" name="筆跡 1039">
                  <a:extLst>
                    <a:ext uri="{FF2B5EF4-FFF2-40B4-BE49-F238E27FC236}">
                      <a16:creationId xmlns:a16="http://schemas.microsoft.com/office/drawing/2014/main" id="{48B68157-282B-CAE3-93B3-DBEE471EEDD7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8334244" y="6483495"/>
                  <a:ext cx="8856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1042" name="筆跡 1041">
                  <a:extLst>
                    <a:ext uri="{FF2B5EF4-FFF2-40B4-BE49-F238E27FC236}">
                      <a16:creationId xmlns:a16="http://schemas.microsoft.com/office/drawing/2014/main" id="{D56CFC56-D5E2-84D4-5269-65D142F5E7D3}"/>
                    </a:ext>
                  </a:extLst>
                </p14:cNvPr>
                <p14:cNvContentPartPr/>
                <p14:nvPr/>
              </p14:nvContentPartPr>
              <p14:xfrm>
                <a:off x="6979204" y="4466055"/>
                <a:ext cx="167040" cy="158400"/>
              </p14:xfrm>
            </p:contentPart>
          </mc:Choice>
          <mc:Fallback>
            <p:pic>
              <p:nvPicPr>
                <p:cNvPr id="1042" name="筆跡 1041">
                  <a:extLst>
                    <a:ext uri="{FF2B5EF4-FFF2-40B4-BE49-F238E27FC236}">
                      <a16:creationId xmlns:a16="http://schemas.microsoft.com/office/drawing/2014/main" id="{D56CFC56-D5E2-84D4-5269-65D142F5E7D3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6970204" y="4457055"/>
                  <a:ext cx="18468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1043" name="筆跡 1042">
                  <a:extLst>
                    <a:ext uri="{FF2B5EF4-FFF2-40B4-BE49-F238E27FC236}">
                      <a16:creationId xmlns:a16="http://schemas.microsoft.com/office/drawing/2014/main" id="{D012A65F-5C0A-C109-0EE2-970ED75A7D59}"/>
                    </a:ext>
                  </a:extLst>
                </p14:cNvPr>
                <p14:cNvContentPartPr/>
                <p14:nvPr/>
              </p14:nvContentPartPr>
              <p14:xfrm>
                <a:off x="7156684" y="4426455"/>
                <a:ext cx="117360" cy="146520"/>
              </p14:xfrm>
            </p:contentPart>
          </mc:Choice>
          <mc:Fallback>
            <p:pic>
              <p:nvPicPr>
                <p:cNvPr id="1043" name="筆跡 1042">
                  <a:extLst>
                    <a:ext uri="{FF2B5EF4-FFF2-40B4-BE49-F238E27FC236}">
                      <a16:creationId xmlns:a16="http://schemas.microsoft.com/office/drawing/2014/main" id="{D012A65F-5C0A-C109-0EE2-970ED75A7D59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7147684" y="4417433"/>
                  <a:ext cx="135000" cy="16420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1044" name="筆跡 1043">
                  <a:extLst>
                    <a:ext uri="{FF2B5EF4-FFF2-40B4-BE49-F238E27FC236}">
                      <a16:creationId xmlns:a16="http://schemas.microsoft.com/office/drawing/2014/main" id="{D304ECC4-F34C-1506-6660-57C8E3541F55}"/>
                    </a:ext>
                  </a:extLst>
                </p14:cNvPr>
                <p14:cNvContentPartPr/>
                <p14:nvPr/>
              </p14:nvContentPartPr>
              <p14:xfrm>
                <a:off x="7272244" y="4345095"/>
                <a:ext cx="131400" cy="248760"/>
              </p14:xfrm>
            </p:contentPart>
          </mc:Choice>
          <mc:Fallback>
            <p:pic>
              <p:nvPicPr>
                <p:cNvPr id="1044" name="筆跡 1043">
                  <a:extLst>
                    <a:ext uri="{FF2B5EF4-FFF2-40B4-BE49-F238E27FC236}">
                      <a16:creationId xmlns:a16="http://schemas.microsoft.com/office/drawing/2014/main" id="{D304ECC4-F34C-1506-6660-57C8E3541F55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7263244" y="4336095"/>
                  <a:ext cx="14904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1046" name="筆跡 1045">
                  <a:extLst>
                    <a:ext uri="{FF2B5EF4-FFF2-40B4-BE49-F238E27FC236}">
                      <a16:creationId xmlns:a16="http://schemas.microsoft.com/office/drawing/2014/main" id="{20CFDA81-03B7-AE93-DCE0-D6DABF40BB5A}"/>
                    </a:ext>
                  </a:extLst>
                </p14:cNvPr>
                <p14:cNvContentPartPr/>
                <p14:nvPr/>
              </p14:nvContentPartPr>
              <p14:xfrm>
                <a:off x="7389604" y="4421055"/>
                <a:ext cx="101880" cy="120240"/>
              </p14:xfrm>
            </p:contentPart>
          </mc:Choice>
          <mc:Fallback>
            <p:pic>
              <p:nvPicPr>
                <p:cNvPr id="1046" name="筆跡 1045">
                  <a:extLst>
                    <a:ext uri="{FF2B5EF4-FFF2-40B4-BE49-F238E27FC236}">
                      <a16:creationId xmlns:a16="http://schemas.microsoft.com/office/drawing/2014/main" id="{20CFDA81-03B7-AE93-DCE0-D6DABF40BB5A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7380636" y="4412055"/>
                  <a:ext cx="119458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1047" name="筆跡 1046">
                  <a:extLst>
                    <a:ext uri="{FF2B5EF4-FFF2-40B4-BE49-F238E27FC236}">
                      <a16:creationId xmlns:a16="http://schemas.microsoft.com/office/drawing/2014/main" id="{C8AF5BA7-F1B8-628E-CB3B-04ED59B57508}"/>
                    </a:ext>
                  </a:extLst>
                </p14:cNvPr>
                <p14:cNvContentPartPr/>
                <p14:nvPr/>
              </p14:nvContentPartPr>
              <p14:xfrm>
                <a:off x="7518844" y="4432215"/>
                <a:ext cx="82080" cy="103320"/>
              </p14:xfrm>
            </p:contentPart>
          </mc:Choice>
          <mc:Fallback>
            <p:pic>
              <p:nvPicPr>
                <p:cNvPr id="1047" name="筆跡 1046">
                  <a:extLst>
                    <a:ext uri="{FF2B5EF4-FFF2-40B4-BE49-F238E27FC236}">
                      <a16:creationId xmlns:a16="http://schemas.microsoft.com/office/drawing/2014/main" id="{C8AF5BA7-F1B8-628E-CB3B-04ED59B57508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7509844" y="4423215"/>
                  <a:ext cx="9972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1048" name="筆跡 1047">
                  <a:extLst>
                    <a:ext uri="{FF2B5EF4-FFF2-40B4-BE49-F238E27FC236}">
                      <a16:creationId xmlns:a16="http://schemas.microsoft.com/office/drawing/2014/main" id="{07A3502B-6819-92A4-F6C4-972EFCFAFE42}"/>
                    </a:ext>
                  </a:extLst>
                </p14:cNvPr>
                <p14:cNvContentPartPr/>
                <p14:nvPr/>
              </p14:nvContentPartPr>
              <p14:xfrm>
                <a:off x="7574284" y="4274175"/>
                <a:ext cx="47880" cy="300240"/>
              </p14:xfrm>
            </p:contentPart>
          </mc:Choice>
          <mc:Fallback>
            <p:pic>
              <p:nvPicPr>
                <p:cNvPr id="1048" name="筆跡 1047">
                  <a:extLst>
                    <a:ext uri="{FF2B5EF4-FFF2-40B4-BE49-F238E27FC236}">
                      <a16:creationId xmlns:a16="http://schemas.microsoft.com/office/drawing/2014/main" id="{07A3502B-6819-92A4-F6C4-972EFCFAFE42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7565284" y="4265175"/>
                  <a:ext cx="65520" cy="31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1049" name="筆跡 1048">
                  <a:extLst>
                    <a:ext uri="{FF2B5EF4-FFF2-40B4-BE49-F238E27FC236}">
                      <a16:creationId xmlns:a16="http://schemas.microsoft.com/office/drawing/2014/main" id="{CD05863D-A821-0F48-5C60-E8A3B6E711BE}"/>
                    </a:ext>
                  </a:extLst>
                </p14:cNvPr>
                <p14:cNvContentPartPr/>
                <p14:nvPr/>
              </p14:nvContentPartPr>
              <p14:xfrm>
                <a:off x="7600204" y="4286775"/>
                <a:ext cx="124200" cy="287640"/>
              </p14:xfrm>
            </p:contentPart>
          </mc:Choice>
          <mc:Fallback>
            <p:pic>
              <p:nvPicPr>
                <p:cNvPr id="1049" name="筆跡 1048">
                  <a:extLst>
                    <a:ext uri="{FF2B5EF4-FFF2-40B4-BE49-F238E27FC236}">
                      <a16:creationId xmlns:a16="http://schemas.microsoft.com/office/drawing/2014/main" id="{CD05863D-A821-0F48-5C60-E8A3B6E711BE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7591204" y="4277786"/>
                  <a:ext cx="141840" cy="30525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1050" name="筆跡 1049">
                  <a:extLst>
                    <a:ext uri="{FF2B5EF4-FFF2-40B4-BE49-F238E27FC236}">
                      <a16:creationId xmlns:a16="http://schemas.microsoft.com/office/drawing/2014/main" id="{988601BA-5F5F-FFEF-BE65-39832C1E1AE8}"/>
                    </a:ext>
                  </a:extLst>
                </p14:cNvPr>
                <p14:cNvContentPartPr/>
                <p14:nvPr/>
              </p14:nvContentPartPr>
              <p14:xfrm>
                <a:off x="7758604" y="4291455"/>
                <a:ext cx="33120" cy="249120"/>
              </p14:xfrm>
            </p:contentPart>
          </mc:Choice>
          <mc:Fallback>
            <p:pic>
              <p:nvPicPr>
                <p:cNvPr id="1050" name="筆跡 1049">
                  <a:extLst>
                    <a:ext uri="{FF2B5EF4-FFF2-40B4-BE49-F238E27FC236}">
                      <a16:creationId xmlns:a16="http://schemas.microsoft.com/office/drawing/2014/main" id="{988601BA-5F5F-FFEF-BE65-39832C1E1AE8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7749604" y="4282455"/>
                  <a:ext cx="5076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1051" name="筆跡 1050">
                  <a:extLst>
                    <a:ext uri="{FF2B5EF4-FFF2-40B4-BE49-F238E27FC236}">
                      <a16:creationId xmlns:a16="http://schemas.microsoft.com/office/drawing/2014/main" id="{5BF8D7EA-65E2-5FD7-1F45-88DC0D7E5F45}"/>
                    </a:ext>
                  </a:extLst>
                </p14:cNvPr>
                <p14:cNvContentPartPr/>
                <p14:nvPr/>
              </p14:nvContentPartPr>
              <p14:xfrm>
                <a:off x="7809004" y="4404855"/>
                <a:ext cx="73440" cy="127080"/>
              </p14:xfrm>
            </p:contentPart>
          </mc:Choice>
          <mc:Fallback>
            <p:pic>
              <p:nvPicPr>
                <p:cNvPr id="1051" name="筆跡 1050">
                  <a:extLst>
                    <a:ext uri="{FF2B5EF4-FFF2-40B4-BE49-F238E27FC236}">
                      <a16:creationId xmlns:a16="http://schemas.microsoft.com/office/drawing/2014/main" id="{5BF8D7EA-65E2-5FD7-1F45-88DC0D7E5F45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7800004" y="4395855"/>
                  <a:ext cx="9108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1052" name="筆跡 1051">
                  <a:extLst>
                    <a:ext uri="{FF2B5EF4-FFF2-40B4-BE49-F238E27FC236}">
                      <a16:creationId xmlns:a16="http://schemas.microsoft.com/office/drawing/2014/main" id="{3ED011BB-BDEB-50F2-1C05-F5C79394C53A}"/>
                    </a:ext>
                  </a:extLst>
                </p14:cNvPr>
                <p14:cNvContentPartPr/>
                <p14:nvPr/>
              </p14:nvContentPartPr>
              <p14:xfrm>
                <a:off x="7836724" y="4418535"/>
                <a:ext cx="137160" cy="295200"/>
              </p14:xfrm>
            </p:contentPart>
          </mc:Choice>
          <mc:Fallback>
            <p:pic>
              <p:nvPicPr>
                <p:cNvPr id="1052" name="筆跡 1051">
                  <a:extLst>
                    <a:ext uri="{FF2B5EF4-FFF2-40B4-BE49-F238E27FC236}">
                      <a16:creationId xmlns:a16="http://schemas.microsoft.com/office/drawing/2014/main" id="{3ED011BB-BDEB-50F2-1C05-F5C79394C53A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7827724" y="4409535"/>
                  <a:ext cx="15480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1053" name="筆跡 1052">
                  <a:extLst>
                    <a:ext uri="{FF2B5EF4-FFF2-40B4-BE49-F238E27FC236}">
                      <a16:creationId xmlns:a16="http://schemas.microsoft.com/office/drawing/2014/main" id="{8E7DD692-91AD-50D8-42F2-BBE39BCB029A}"/>
                    </a:ext>
                  </a:extLst>
                </p14:cNvPr>
                <p14:cNvContentPartPr/>
                <p14:nvPr/>
              </p14:nvContentPartPr>
              <p14:xfrm>
                <a:off x="7169284" y="4869615"/>
                <a:ext cx="76320" cy="113760"/>
              </p14:xfrm>
            </p:contentPart>
          </mc:Choice>
          <mc:Fallback>
            <p:pic>
              <p:nvPicPr>
                <p:cNvPr id="1053" name="筆跡 1052">
                  <a:extLst>
                    <a:ext uri="{FF2B5EF4-FFF2-40B4-BE49-F238E27FC236}">
                      <a16:creationId xmlns:a16="http://schemas.microsoft.com/office/drawing/2014/main" id="{8E7DD692-91AD-50D8-42F2-BBE39BCB029A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7160284" y="4860615"/>
                  <a:ext cx="9396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1054" name="筆跡 1053">
                  <a:extLst>
                    <a:ext uri="{FF2B5EF4-FFF2-40B4-BE49-F238E27FC236}">
                      <a16:creationId xmlns:a16="http://schemas.microsoft.com/office/drawing/2014/main" id="{2C87B129-7680-170C-C964-820A9ABC2DD5}"/>
                    </a:ext>
                  </a:extLst>
                </p14:cNvPr>
                <p14:cNvContentPartPr/>
                <p14:nvPr/>
              </p14:nvContentPartPr>
              <p14:xfrm>
                <a:off x="7220044" y="4701495"/>
                <a:ext cx="57960" cy="348120"/>
              </p14:xfrm>
            </p:contentPart>
          </mc:Choice>
          <mc:Fallback>
            <p:pic>
              <p:nvPicPr>
                <p:cNvPr id="1054" name="筆跡 1053">
                  <a:extLst>
                    <a:ext uri="{FF2B5EF4-FFF2-40B4-BE49-F238E27FC236}">
                      <a16:creationId xmlns:a16="http://schemas.microsoft.com/office/drawing/2014/main" id="{2C87B129-7680-170C-C964-820A9ABC2DD5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7211044" y="4692504"/>
                  <a:ext cx="75600" cy="36574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1055" name="筆跡 1054">
                  <a:extLst>
                    <a:ext uri="{FF2B5EF4-FFF2-40B4-BE49-F238E27FC236}">
                      <a16:creationId xmlns:a16="http://schemas.microsoft.com/office/drawing/2014/main" id="{403C3C68-01CA-9688-96FE-CC26385D6E67}"/>
                    </a:ext>
                  </a:extLst>
                </p14:cNvPr>
                <p14:cNvContentPartPr/>
                <p14:nvPr/>
              </p14:nvContentPartPr>
              <p14:xfrm>
                <a:off x="7306444" y="4794015"/>
                <a:ext cx="63000" cy="168120"/>
              </p14:xfrm>
            </p:contentPart>
          </mc:Choice>
          <mc:Fallback>
            <p:pic>
              <p:nvPicPr>
                <p:cNvPr id="1055" name="筆跡 1054">
                  <a:extLst>
                    <a:ext uri="{FF2B5EF4-FFF2-40B4-BE49-F238E27FC236}">
                      <a16:creationId xmlns:a16="http://schemas.microsoft.com/office/drawing/2014/main" id="{403C3C68-01CA-9688-96FE-CC26385D6E67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7297444" y="4785015"/>
                  <a:ext cx="8064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056" name="筆跡 1055">
                  <a:extLst>
                    <a:ext uri="{FF2B5EF4-FFF2-40B4-BE49-F238E27FC236}">
                      <a16:creationId xmlns:a16="http://schemas.microsoft.com/office/drawing/2014/main" id="{740A700A-146F-1195-412B-DA0CCD0506DA}"/>
                    </a:ext>
                  </a:extLst>
                </p14:cNvPr>
                <p14:cNvContentPartPr/>
                <p14:nvPr/>
              </p14:nvContentPartPr>
              <p14:xfrm>
                <a:off x="7390324" y="4830375"/>
                <a:ext cx="184320" cy="190800"/>
              </p14:xfrm>
            </p:contentPart>
          </mc:Choice>
          <mc:Fallback>
            <p:pic>
              <p:nvPicPr>
                <p:cNvPr id="1056" name="筆跡 1055">
                  <a:extLst>
                    <a:ext uri="{FF2B5EF4-FFF2-40B4-BE49-F238E27FC236}">
                      <a16:creationId xmlns:a16="http://schemas.microsoft.com/office/drawing/2014/main" id="{740A700A-146F-1195-412B-DA0CCD0506DA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7381324" y="4821375"/>
                  <a:ext cx="201960" cy="20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84" name="群組 1083">
            <a:extLst>
              <a:ext uri="{FF2B5EF4-FFF2-40B4-BE49-F238E27FC236}">
                <a16:creationId xmlns:a16="http://schemas.microsoft.com/office/drawing/2014/main" id="{80A45C99-264C-FCB6-B2A0-093A274BD7CE}"/>
              </a:ext>
            </a:extLst>
          </p:cNvPr>
          <p:cNvGrpSpPr/>
          <p:nvPr/>
        </p:nvGrpSpPr>
        <p:grpSpPr>
          <a:xfrm>
            <a:off x="10559044" y="6194775"/>
            <a:ext cx="1545480" cy="621000"/>
            <a:chOff x="10559044" y="6194775"/>
            <a:chExt cx="1545480" cy="621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058" name="筆跡 1057">
                  <a:extLst>
                    <a:ext uri="{FF2B5EF4-FFF2-40B4-BE49-F238E27FC236}">
                      <a16:creationId xmlns:a16="http://schemas.microsoft.com/office/drawing/2014/main" id="{39018F3F-9BF9-8FF4-0FA9-776522EEDB83}"/>
                    </a:ext>
                  </a:extLst>
                </p14:cNvPr>
                <p14:cNvContentPartPr/>
                <p14:nvPr/>
              </p14:nvContentPartPr>
              <p14:xfrm>
                <a:off x="10559044" y="6237615"/>
                <a:ext cx="213840" cy="212400"/>
              </p14:xfrm>
            </p:contentPart>
          </mc:Choice>
          <mc:Fallback>
            <p:pic>
              <p:nvPicPr>
                <p:cNvPr id="1058" name="筆跡 1057">
                  <a:extLst>
                    <a:ext uri="{FF2B5EF4-FFF2-40B4-BE49-F238E27FC236}">
                      <a16:creationId xmlns:a16="http://schemas.microsoft.com/office/drawing/2014/main" id="{39018F3F-9BF9-8FF4-0FA9-776522EEDB83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0550044" y="6228615"/>
                  <a:ext cx="23148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059" name="筆跡 1058">
                  <a:extLst>
                    <a:ext uri="{FF2B5EF4-FFF2-40B4-BE49-F238E27FC236}">
                      <a16:creationId xmlns:a16="http://schemas.microsoft.com/office/drawing/2014/main" id="{155216EA-8E19-0CDB-30AE-CC59748122F9}"/>
                    </a:ext>
                  </a:extLst>
                </p14:cNvPr>
                <p14:cNvContentPartPr/>
                <p14:nvPr/>
              </p14:nvContentPartPr>
              <p14:xfrm>
                <a:off x="10849564" y="6194775"/>
                <a:ext cx="22680" cy="198360"/>
              </p14:xfrm>
            </p:contentPart>
          </mc:Choice>
          <mc:Fallback>
            <p:pic>
              <p:nvPicPr>
                <p:cNvPr id="1059" name="筆跡 1058">
                  <a:extLst>
                    <a:ext uri="{FF2B5EF4-FFF2-40B4-BE49-F238E27FC236}">
                      <a16:creationId xmlns:a16="http://schemas.microsoft.com/office/drawing/2014/main" id="{155216EA-8E19-0CDB-30AE-CC59748122F9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0840564" y="6185775"/>
                  <a:ext cx="4032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060" name="筆跡 1059">
                  <a:extLst>
                    <a:ext uri="{FF2B5EF4-FFF2-40B4-BE49-F238E27FC236}">
                      <a16:creationId xmlns:a16="http://schemas.microsoft.com/office/drawing/2014/main" id="{84F69B2E-43E6-AAF0-761A-A790B9BAB92C}"/>
                    </a:ext>
                  </a:extLst>
                </p14:cNvPr>
                <p14:cNvContentPartPr/>
                <p14:nvPr/>
              </p14:nvContentPartPr>
              <p14:xfrm>
                <a:off x="10866484" y="6272895"/>
                <a:ext cx="161280" cy="232200"/>
              </p14:xfrm>
            </p:contentPart>
          </mc:Choice>
          <mc:Fallback>
            <p:pic>
              <p:nvPicPr>
                <p:cNvPr id="1060" name="筆跡 1059">
                  <a:extLst>
                    <a:ext uri="{FF2B5EF4-FFF2-40B4-BE49-F238E27FC236}">
                      <a16:creationId xmlns:a16="http://schemas.microsoft.com/office/drawing/2014/main" id="{84F69B2E-43E6-AAF0-761A-A790B9BAB92C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0857484" y="6263909"/>
                  <a:ext cx="178920" cy="24981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061" name="筆跡 1060">
                  <a:extLst>
                    <a:ext uri="{FF2B5EF4-FFF2-40B4-BE49-F238E27FC236}">
                      <a16:creationId xmlns:a16="http://schemas.microsoft.com/office/drawing/2014/main" id="{6E35BDA7-19FB-1077-E24A-EF6F2AF8DB73}"/>
                    </a:ext>
                  </a:extLst>
                </p14:cNvPr>
                <p14:cNvContentPartPr/>
                <p14:nvPr/>
              </p14:nvContentPartPr>
              <p14:xfrm>
                <a:off x="10851724" y="6379095"/>
                <a:ext cx="50400" cy="25560"/>
              </p14:xfrm>
            </p:contentPart>
          </mc:Choice>
          <mc:Fallback>
            <p:pic>
              <p:nvPicPr>
                <p:cNvPr id="1061" name="筆跡 1060">
                  <a:extLst>
                    <a:ext uri="{FF2B5EF4-FFF2-40B4-BE49-F238E27FC236}">
                      <a16:creationId xmlns:a16="http://schemas.microsoft.com/office/drawing/2014/main" id="{6E35BDA7-19FB-1077-E24A-EF6F2AF8DB73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0842724" y="6370095"/>
                  <a:ext cx="6804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062" name="筆跡 1061">
                  <a:extLst>
                    <a:ext uri="{FF2B5EF4-FFF2-40B4-BE49-F238E27FC236}">
                      <a16:creationId xmlns:a16="http://schemas.microsoft.com/office/drawing/2014/main" id="{CAD6C696-07D4-CC10-D934-533D340664C9}"/>
                    </a:ext>
                  </a:extLst>
                </p14:cNvPr>
                <p14:cNvContentPartPr/>
                <p14:nvPr/>
              </p14:nvContentPartPr>
              <p14:xfrm>
                <a:off x="10883044" y="6356415"/>
                <a:ext cx="3240" cy="70200"/>
              </p14:xfrm>
            </p:contentPart>
          </mc:Choice>
          <mc:Fallback>
            <p:pic>
              <p:nvPicPr>
                <p:cNvPr id="1062" name="筆跡 1061">
                  <a:extLst>
                    <a:ext uri="{FF2B5EF4-FFF2-40B4-BE49-F238E27FC236}">
                      <a16:creationId xmlns:a16="http://schemas.microsoft.com/office/drawing/2014/main" id="{CAD6C696-07D4-CC10-D934-533D340664C9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0874944" y="6347415"/>
                  <a:ext cx="19116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063" name="筆跡 1062">
                  <a:extLst>
                    <a:ext uri="{FF2B5EF4-FFF2-40B4-BE49-F238E27FC236}">
                      <a16:creationId xmlns:a16="http://schemas.microsoft.com/office/drawing/2014/main" id="{BA1F11A5-BE7F-A4A4-EE0D-B7905671C62E}"/>
                    </a:ext>
                  </a:extLst>
                </p14:cNvPr>
                <p14:cNvContentPartPr/>
                <p14:nvPr/>
              </p14:nvContentPartPr>
              <p14:xfrm>
                <a:off x="10879084" y="6336615"/>
                <a:ext cx="79560" cy="67320"/>
              </p14:xfrm>
            </p:contentPart>
          </mc:Choice>
          <mc:Fallback>
            <p:pic>
              <p:nvPicPr>
                <p:cNvPr id="1063" name="筆跡 1062">
                  <a:extLst>
                    <a:ext uri="{FF2B5EF4-FFF2-40B4-BE49-F238E27FC236}">
                      <a16:creationId xmlns:a16="http://schemas.microsoft.com/office/drawing/2014/main" id="{BA1F11A5-BE7F-A4A4-EE0D-B7905671C62E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0870084" y="6327663"/>
                  <a:ext cx="97200" cy="8486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064" name="筆跡 1063">
                  <a:extLst>
                    <a:ext uri="{FF2B5EF4-FFF2-40B4-BE49-F238E27FC236}">
                      <a16:creationId xmlns:a16="http://schemas.microsoft.com/office/drawing/2014/main" id="{B3BB9C48-4B34-F66C-1C3A-5A97DE4DB3E1}"/>
                    </a:ext>
                  </a:extLst>
                </p14:cNvPr>
                <p14:cNvContentPartPr/>
                <p14:nvPr/>
              </p14:nvContentPartPr>
              <p14:xfrm>
                <a:off x="11084644" y="6203415"/>
                <a:ext cx="52560" cy="103680"/>
              </p14:xfrm>
            </p:contentPart>
          </mc:Choice>
          <mc:Fallback>
            <p:pic>
              <p:nvPicPr>
                <p:cNvPr id="1064" name="筆跡 1063">
                  <a:extLst>
                    <a:ext uri="{FF2B5EF4-FFF2-40B4-BE49-F238E27FC236}">
                      <a16:creationId xmlns:a16="http://schemas.microsoft.com/office/drawing/2014/main" id="{B3BB9C48-4B34-F66C-1C3A-5A97DE4DB3E1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1075644" y="6194384"/>
                  <a:ext cx="70200" cy="12138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065" name="筆跡 1064">
                  <a:extLst>
                    <a:ext uri="{FF2B5EF4-FFF2-40B4-BE49-F238E27FC236}">
                      <a16:creationId xmlns:a16="http://schemas.microsoft.com/office/drawing/2014/main" id="{396A6393-4109-D772-AED9-D03B3E06A7E2}"/>
                    </a:ext>
                  </a:extLst>
                </p14:cNvPr>
                <p14:cNvContentPartPr/>
                <p14:nvPr/>
              </p14:nvContentPartPr>
              <p14:xfrm>
                <a:off x="11070244" y="6321495"/>
                <a:ext cx="88920" cy="34560"/>
              </p14:xfrm>
            </p:contentPart>
          </mc:Choice>
          <mc:Fallback>
            <p:pic>
              <p:nvPicPr>
                <p:cNvPr id="1065" name="筆跡 1064">
                  <a:extLst>
                    <a:ext uri="{FF2B5EF4-FFF2-40B4-BE49-F238E27FC236}">
                      <a16:creationId xmlns:a16="http://schemas.microsoft.com/office/drawing/2014/main" id="{396A6393-4109-D772-AED9-D03B3E06A7E2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1061244" y="6312495"/>
                  <a:ext cx="10656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066" name="筆跡 1065">
                  <a:extLst>
                    <a:ext uri="{FF2B5EF4-FFF2-40B4-BE49-F238E27FC236}">
                      <a16:creationId xmlns:a16="http://schemas.microsoft.com/office/drawing/2014/main" id="{5D8D41CE-4552-AB3D-A64A-5062710F0618}"/>
                    </a:ext>
                  </a:extLst>
                </p14:cNvPr>
                <p14:cNvContentPartPr/>
                <p14:nvPr/>
              </p14:nvContentPartPr>
              <p14:xfrm>
                <a:off x="11091124" y="6357495"/>
                <a:ext cx="70200" cy="154800"/>
              </p14:xfrm>
            </p:contentPart>
          </mc:Choice>
          <mc:Fallback>
            <p:pic>
              <p:nvPicPr>
                <p:cNvPr id="1066" name="筆跡 1065">
                  <a:extLst>
                    <a:ext uri="{FF2B5EF4-FFF2-40B4-BE49-F238E27FC236}">
                      <a16:creationId xmlns:a16="http://schemas.microsoft.com/office/drawing/2014/main" id="{5D8D41CE-4552-AB3D-A64A-5062710F0618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1082170" y="6348495"/>
                  <a:ext cx="8775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067" name="筆跡 1066">
                  <a:extLst>
                    <a:ext uri="{FF2B5EF4-FFF2-40B4-BE49-F238E27FC236}">
                      <a16:creationId xmlns:a16="http://schemas.microsoft.com/office/drawing/2014/main" id="{DF50237D-F63C-68F8-C185-BE8FB03D7B62}"/>
                    </a:ext>
                  </a:extLst>
                </p14:cNvPr>
                <p14:cNvContentPartPr/>
                <p14:nvPr/>
              </p14:nvContentPartPr>
              <p14:xfrm>
                <a:off x="11144764" y="6447495"/>
                <a:ext cx="42120" cy="78840"/>
              </p14:xfrm>
            </p:contentPart>
          </mc:Choice>
          <mc:Fallback>
            <p:pic>
              <p:nvPicPr>
                <p:cNvPr id="1067" name="筆跡 1066">
                  <a:extLst>
                    <a:ext uri="{FF2B5EF4-FFF2-40B4-BE49-F238E27FC236}">
                      <a16:creationId xmlns:a16="http://schemas.microsoft.com/office/drawing/2014/main" id="{DF50237D-F63C-68F8-C185-BE8FB03D7B62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1135840" y="6438495"/>
                  <a:ext cx="59611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068" name="筆跡 1067">
                  <a:extLst>
                    <a:ext uri="{FF2B5EF4-FFF2-40B4-BE49-F238E27FC236}">
                      <a16:creationId xmlns:a16="http://schemas.microsoft.com/office/drawing/2014/main" id="{5F7F12AB-B115-0D5E-6C34-F330EDA725B3}"/>
                    </a:ext>
                  </a:extLst>
                </p14:cNvPr>
                <p14:cNvContentPartPr/>
                <p14:nvPr/>
              </p14:nvContentPartPr>
              <p14:xfrm>
                <a:off x="11185804" y="6264615"/>
                <a:ext cx="185040" cy="164160"/>
              </p14:xfrm>
            </p:contentPart>
          </mc:Choice>
          <mc:Fallback>
            <p:pic>
              <p:nvPicPr>
                <p:cNvPr id="1068" name="筆跡 1067">
                  <a:extLst>
                    <a:ext uri="{FF2B5EF4-FFF2-40B4-BE49-F238E27FC236}">
                      <a16:creationId xmlns:a16="http://schemas.microsoft.com/office/drawing/2014/main" id="{5F7F12AB-B115-0D5E-6C34-F330EDA725B3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1176804" y="6255615"/>
                  <a:ext cx="20268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069" name="筆跡 1068">
                  <a:extLst>
                    <a:ext uri="{FF2B5EF4-FFF2-40B4-BE49-F238E27FC236}">
                      <a16:creationId xmlns:a16="http://schemas.microsoft.com/office/drawing/2014/main" id="{46CBA71F-216E-5FC9-BCA5-954A8EAA4351}"/>
                    </a:ext>
                  </a:extLst>
                </p14:cNvPr>
                <p14:cNvContentPartPr/>
                <p14:nvPr/>
              </p14:nvContentPartPr>
              <p14:xfrm>
                <a:off x="11303164" y="6276495"/>
                <a:ext cx="20520" cy="161280"/>
              </p14:xfrm>
            </p:contentPart>
          </mc:Choice>
          <mc:Fallback>
            <p:pic>
              <p:nvPicPr>
                <p:cNvPr id="1069" name="筆跡 1068">
                  <a:extLst>
                    <a:ext uri="{FF2B5EF4-FFF2-40B4-BE49-F238E27FC236}">
                      <a16:creationId xmlns:a16="http://schemas.microsoft.com/office/drawing/2014/main" id="{46CBA71F-216E-5FC9-BCA5-954A8EAA4351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1294164" y="6267495"/>
                  <a:ext cx="3816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070" name="筆跡 1069">
                  <a:extLst>
                    <a:ext uri="{FF2B5EF4-FFF2-40B4-BE49-F238E27FC236}">
                      <a16:creationId xmlns:a16="http://schemas.microsoft.com/office/drawing/2014/main" id="{706393C8-4CE5-EE31-D1F2-B7C37ABD3E0F}"/>
                    </a:ext>
                  </a:extLst>
                </p14:cNvPr>
                <p14:cNvContentPartPr/>
                <p14:nvPr/>
              </p14:nvContentPartPr>
              <p14:xfrm>
                <a:off x="11262484" y="6426255"/>
                <a:ext cx="116280" cy="100800"/>
              </p14:xfrm>
            </p:contentPart>
          </mc:Choice>
          <mc:Fallback>
            <p:pic>
              <p:nvPicPr>
                <p:cNvPr id="1070" name="筆跡 1069">
                  <a:extLst>
                    <a:ext uri="{FF2B5EF4-FFF2-40B4-BE49-F238E27FC236}">
                      <a16:creationId xmlns:a16="http://schemas.microsoft.com/office/drawing/2014/main" id="{706393C8-4CE5-EE31-D1F2-B7C37ABD3E0F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1253484" y="6417255"/>
                  <a:ext cx="13392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071" name="筆跡 1070">
                  <a:extLst>
                    <a:ext uri="{FF2B5EF4-FFF2-40B4-BE49-F238E27FC236}">
                      <a16:creationId xmlns:a16="http://schemas.microsoft.com/office/drawing/2014/main" id="{039D542D-1D5F-ED20-5EDF-559068A9D3FF}"/>
                    </a:ext>
                  </a:extLst>
                </p14:cNvPr>
                <p14:cNvContentPartPr/>
                <p14:nvPr/>
              </p14:nvContentPartPr>
              <p14:xfrm>
                <a:off x="11419804" y="6263175"/>
                <a:ext cx="86040" cy="258840"/>
              </p14:xfrm>
            </p:contentPart>
          </mc:Choice>
          <mc:Fallback>
            <p:pic>
              <p:nvPicPr>
                <p:cNvPr id="1071" name="筆跡 1070">
                  <a:extLst>
                    <a:ext uri="{FF2B5EF4-FFF2-40B4-BE49-F238E27FC236}">
                      <a16:creationId xmlns:a16="http://schemas.microsoft.com/office/drawing/2014/main" id="{039D542D-1D5F-ED20-5EDF-559068A9D3FF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1410804" y="6254162"/>
                  <a:ext cx="103680" cy="27650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072" name="筆跡 1071">
                  <a:extLst>
                    <a:ext uri="{FF2B5EF4-FFF2-40B4-BE49-F238E27FC236}">
                      <a16:creationId xmlns:a16="http://schemas.microsoft.com/office/drawing/2014/main" id="{FA1A83D3-6F38-8265-7BDC-600FBE9A4F04}"/>
                    </a:ext>
                  </a:extLst>
                </p14:cNvPr>
                <p14:cNvContentPartPr/>
                <p14:nvPr/>
              </p14:nvContentPartPr>
              <p14:xfrm>
                <a:off x="11526364" y="6264615"/>
                <a:ext cx="84960" cy="221040"/>
              </p14:xfrm>
            </p:contentPart>
          </mc:Choice>
          <mc:Fallback>
            <p:pic>
              <p:nvPicPr>
                <p:cNvPr id="1072" name="筆跡 1071">
                  <a:extLst>
                    <a:ext uri="{FF2B5EF4-FFF2-40B4-BE49-F238E27FC236}">
                      <a16:creationId xmlns:a16="http://schemas.microsoft.com/office/drawing/2014/main" id="{FA1A83D3-6F38-8265-7BDC-600FBE9A4F04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1517364" y="6255615"/>
                  <a:ext cx="10260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073" name="筆跡 1072">
                  <a:extLst>
                    <a:ext uri="{FF2B5EF4-FFF2-40B4-BE49-F238E27FC236}">
                      <a16:creationId xmlns:a16="http://schemas.microsoft.com/office/drawing/2014/main" id="{2650D19B-2688-6B7D-102F-CF855C93222A}"/>
                    </a:ext>
                  </a:extLst>
                </p14:cNvPr>
                <p14:cNvContentPartPr/>
                <p14:nvPr/>
              </p14:nvContentPartPr>
              <p14:xfrm>
                <a:off x="11639404" y="6367215"/>
                <a:ext cx="111960" cy="81720"/>
              </p14:xfrm>
            </p:contentPart>
          </mc:Choice>
          <mc:Fallback>
            <p:pic>
              <p:nvPicPr>
                <p:cNvPr id="1073" name="筆跡 1072">
                  <a:extLst>
                    <a:ext uri="{FF2B5EF4-FFF2-40B4-BE49-F238E27FC236}">
                      <a16:creationId xmlns:a16="http://schemas.microsoft.com/office/drawing/2014/main" id="{2650D19B-2688-6B7D-102F-CF855C93222A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1630404" y="6358215"/>
                  <a:ext cx="12960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074" name="筆跡 1073">
                  <a:extLst>
                    <a:ext uri="{FF2B5EF4-FFF2-40B4-BE49-F238E27FC236}">
                      <a16:creationId xmlns:a16="http://schemas.microsoft.com/office/drawing/2014/main" id="{C355418D-C519-9354-C5FD-7375D0B094D3}"/>
                    </a:ext>
                  </a:extLst>
                </p14:cNvPr>
                <p14:cNvContentPartPr/>
                <p14:nvPr/>
              </p14:nvContentPartPr>
              <p14:xfrm>
                <a:off x="11734804" y="6358935"/>
                <a:ext cx="70920" cy="21240"/>
              </p14:xfrm>
            </p:contentPart>
          </mc:Choice>
          <mc:Fallback>
            <p:pic>
              <p:nvPicPr>
                <p:cNvPr id="1074" name="筆跡 1073">
                  <a:extLst>
                    <a:ext uri="{FF2B5EF4-FFF2-40B4-BE49-F238E27FC236}">
                      <a16:creationId xmlns:a16="http://schemas.microsoft.com/office/drawing/2014/main" id="{C355418D-C519-9354-C5FD-7375D0B094D3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1725804" y="6349935"/>
                  <a:ext cx="8856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075" name="筆跡 1074">
                  <a:extLst>
                    <a:ext uri="{FF2B5EF4-FFF2-40B4-BE49-F238E27FC236}">
                      <a16:creationId xmlns:a16="http://schemas.microsoft.com/office/drawing/2014/main" id="{EA8B3F0A-205C-FEDF-C9A2-9E97AC758818}"/>
                    </a:ext>
                  </a:extLst>
                </p14:cNvPr>
                <p14:cNvContentPartPr/>
                <p14:nvPr/>
              </p14:nvContentPartPr>
              <p14:xfrm>
                <a:off x="11770084" y="6267855"/>
                <a:ext cx="141480" cy="223200"/>
              </p14:xfrm>
            </p:contentPart>
          </mc:Choice>
          <mc:Fallback>
            <p:pic>
              <p:nvPicPr>
                <p:cNvPr id="1075" name="筆跡 1074">
                  <a:extLst>
                    <a:ext uri="{FF2B5EF4-FFF2-40B4-BE49-F238E27FC236}">
                      <a16:creationId xmlns:a16="http://schemas.microsoft.com/office/drawing/2014/main" id="{EA8B3F0A-205C-FEDF-C9A2-9E97AC758818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1761084" y="6258855"/>
                  <a:ext cx="15912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076" name="筆跡 1075">
                  <a:extLst>
                    <a:ext uri="{FF2B5EF4-FFF2-40B4-BE49-F238E27FC236}">
                      <a16:creationId xmlns:a16="http://schemas.microsoft.com/office/drawing/2014/main" id="{19584744-0C3C-8167-E865-58592E0CCBE1}"/>
                    </a:ext>
                  </a:extLst>
                </p14:cNvPr>
                <p14:cNvContentPartPr/>
                <p14:nvPr/>
              </p14:nvContentPartPr>
              <p14:xfrm>
                <a:off x="11928124" y="6223575"/>
                <a:ext cx="83520" cy="352800"/>
              </p14:xfrm>
            </p:contentPart>
          </mc:Choice>
          <mc:Fallback>
            <p:pic>
              <p:nvPicPr>
                <p:cNvPr id="1076" name="筆跡 1075">
                  <a:extLst>
                    <a:ext uri="{FF2B5EF4-FFF2-40B4-BE49-F238E27FC236}">
                      <a16:creationId xmlns:a16="http://schemas.microsoft.com/office/drawing/2014/main" id="{19584744-0C3C-8167-E865-58592E0CCBE1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1919124" y="6214575"/>
                  <a:ext cx="101160" cy="37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077" name="筆跡 1076">
                  <a:extLst>
                    <a:ext uri="{FF2B5EF4-FFF2-40B4-BE49-F238E27FC236}">
                      <a16:creationId xmlns:a16="http://schemas.microsoft.com/office/drawing/2014/main" id="{519B38F0-1D2D-85DB-C164-57AC7E436622}"/>
                    </a:ext>
                  </a:extLst>
                </p14:cNvPr>
                <p14:cNvContentPartPr/>
                <p14:nvPr/>
              </p14:nvContentPartPr>
              <p14:xfrm>
                <a:off x="11508724" y="6634695"/>
                <a:ext cx="109800" cy="157320"/>
              </p14:xfrm>
            </p:contentPart>
          </mc:Choice>
          <mc:Fallback>
            <p:pic>
              <p:nvPicPr>
                <p:cNvPr id="1077" name="筆跡 1076">
                  <a:extLst>
                    <a:ext uri="{FF2B5EF4-FFF2-40B4-BE49-F238E27FC236}">
                      <a16:creationId xmlns:a16="http://schemas.microsoft.com/office/drawing/2014/main" id="{519B38F0-1D2D-85DB-C164-57AC7E436622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1499724" y="6625695"/>
                  <a:ext cx="12744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078" name="筆跡 1077">
                  <a:extLst>
                    <a:ext uri="{FF2B5EF4-FFF2-40B4-BE49-F238E27FC236}">
                      <a16:creationId xmlns:a16="http://schemas.microsoft.com/office/drawing/2014/main" id="{CF50424D-529A-6977-DF4D-330AB5C7893A}"/>
                    </a:ext>
                  </a:extLst>
                </p14:cNvPr>
                <p14:cNvContentPartPr/>
                <p14:nvPr/>
              </p14:nvContentPartPr>
              <p14:xfrm>
                <a:off x="11668924" y="6597255"/>
                <a:ext cx="36000" cy="204840"/>
              </p14:xfrm>
            </p:contentPart>
          </mc:Choice>
          <mc:Fallback>
            <p:pic>
              <p:nvPicPr>
                <p:cNvPr id="1078" name="筆跡 1077">
                  <a:extLst>
                    <a:ext uri="{FF2B5EF4-FFF2-40B4-BE49-F238E27FC236}">
                      <a16:creationId xmlns:a16="http://schemas.microsoft.com/office/drawing/2014/main" id="{CF50424D-529A-6977-DF4D-330AB5C7893A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1660013" y="6588255"/>
                  <a:ext cx="53465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079" name="筆跡 1078">
                  <a:extLst>
                    <a:ext uri="{FF2B5EF4-FFF2-40B4-BE49-F238E27FC236}">
                      <a16:creationId xmlns:a16="http://schemas.microsoft.com/office/drawing/2014/main" id="{95950A55-3787-5B2A-F31A-39631F9B9FA7}"/>
                    </a:ext>
                  </a:extLst>
                </p14:cNvPr>
                <p14:cNvContentPartPr/>
                <p14:nvPr/>
              </p14:nvContentPartPr>
              <p14:xfrm>
                <a:off x="11725444" y="6646215"/>
                <a:ext cx="105840" cy="140760"/>
              </p14:xfrm>
            </p:contentPart>
          </mc:Choice>
          <mc:Fallback>
            <p:pic>
              <p:nvPicPr>
                <p:cNvPr id="1079" name="筆跡 1078">
                  <a:extLst>
                    <a:ext uri="{FF2B5EF4-FFF2-40B4-BE49-F238E27FC236}">
                      <a16:creationId xmlns:a16="http://schemas.microsoft.com/office/drawing/2014/main" id="{95950A55-3787-5B2A-F31A-39631F9B9FA7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1716444" y="6637215"/>
                  <a:ext cx="12348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080" name="筆跡 1079">
                  <a:extLst>
                    <a:ext uri="{FF2B5EF4-FFF2-40B4-BE49-F238E27FC236}">
                      <a16:creationId xmlns:a16="http://schemas.microsoft.com/office/drawing/2014/main" id="{724F9EA5-EF42-DDC1-8FBC-3DE7558BA023}"/>
                    </a:ext>
                  </a:extLst>
                </p14:cNvPr>
                <p14:cNvContentPartPr/>
                <p14:nvPr/>
              </p14:nvContentPartPr>
              <p14:xfrm>
                <a:off x="11734804" y="6703455"/>
                <a:ext cx="138600" cy="35280"/>
              </p14:xfrm>
            </p:contentPart>
          </mc:Choice>
          <mc:Fallback>
            <p:pic>
              <p:nvPicPr>
                <p:cNvPr id="1080" name="筆跡 1079">
                  <a:extLst>
                    <a:ext uri="{FF2B5EF4-FFF2-40B4-BE49-F238E27FC236}">
                      <a16:creationId xmlns:a16="http://schemas.microsoft.com/office/drawing/2014/main" id="{724F9EA5-EF42-DDC1-8FBC-3DE7558BA023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1725804" y="6694455"/>
                  <a:ext cx="15624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081" name="筆跡 1080">
                  <a:extLst>
                    <a:ext uri="{FF2B5EF4-FFF2-40B4-BE49-F238E27FC236}">
                      <a16:creationId xmlns:a16="http://schemas.microsoft.com/office/drawing/2014/main" id="{E7324084-A96F-9A8F-A96F-1CF634775CC4}"/>
                    </a:ext>
                  </a:extLst>
                </p14:cNvPr>
                <p14:cNvContentPartPr/>
                <p14:nvPr/>
              </p14:nvContentPartPr>
              <p14:xfrm>
                <a:off x="11895724" y="6620655"/>
                <a:ext cx="105840" cy="137160"/>
              </p14:xfrm>
            </p:contentPart>
          </mc:Choice>
          <mc:Fallback>
            <p:pic>
              <p:nvPicPr>
                <p:cNvPr id="1081" name="筆跡 1080">
                  <a:extLst>
                    <a:ext uri="{FF2B5EF4-FFF2-40B4-BE49-F238E27FC236}">
                      <a16:creationId xmlns:a16="http://schemas.microsoft.com/office/drawing/2014/main" id="{E7324084-A96F-9A8F-A96F-1CF634775CC4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11886755" y="6611655"/>
                  <a:ext cx="12342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082" name="筆跡 1081">
                  <a:extLst>
                    <a:ext uri="{FF2B5EF4-FFF2-40B4-BE49-F238E27FC236}">
                      <a16:creationId xmlns:a16="http://schemas.microsoft.com/office/drawing/2014/main" id="{E5ED22FC-AB20-5D69-C6CC-A580E2E678AA}"/>
                    </a:ext>
                  </a:extLst>
                </p14:cNvPr>
                <p14:cNvContentPartPr/>
                <p14:nvPr/>
              </p14:nvContentPartPr>
              <p14:xfrm>
                <a:off x="12019924" y="6253815"/>
                <a:ext cx="84600" cy="561960"/>
              </p14:xfrm>
            </p:contentPart>
          </mc:Choice>
          <mc:Fallback>
            <p:pic>
              <p:nvPicPr>
                <p:cNvPr id="1082" name="筆跡 1081">
                  <a:extLst>
                    <a:ext uri="{FF2B5EF4-FFF2-40B4-BE49-F238E27FC236}">
                      <a16:creationId xmlns:a16="http://schemas.microsoft.com/office/drawing/2014/main" id="{E5ED22FC-AB20-5D69-C6CC-A580E2E678AA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12010924" y="6244815"/>
                  <a:ext cx="102240" cy="57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083" name="筆跡 1082">
                  <a:extLst>
                    <a:ext uri="{FF2B5EF4-FFF2-40B4-BE49-F238E27FC236}">
                      <a16:creationId xmlns:a16="http://schemas.microsoft.com/office/drawing/2014/main" id="{68F330F4-9DA9-7E72-1BBB-352A4159FEFF}"/>
                    </a:ext>
                  </a:extLst>
                </p14:cNvPr>
                <p14:cNvContentPartPr/>
                <p14:nvPr/>
              </p14:nvContentPartPr>
              <p14:xfrm>
                <a:off x="11392804" y="6292695"/>
                <a:ext cx="66600" cy="489240"/>
              </p14:xfrm>
            </p:contentPart>
          </mc:Choice>
          <mc:Fallback>
            <p:pic>
              <p:nvPicPr>
                <p:cNvPr id="1083" name="筆跡 1082">
                  <a:extLst>
                    <a:ext uri="{FF2B5EF4-FFF2-40B4-BE49-F238E27FC236}">
                      <a16:creationId xmlns:a16="http://schemas.microsoft.com/office/drawing/2014/main" id="{68F330F4-9DA9-7E72-1BBB-352A4159FEFF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11383804" y="6283695"/>
                  <a:ext cx="84240" cy="5068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0749001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6FB49E9-6B07-A836-13E1-98D417735C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167" y="436304"/>
            <a:ext cx="10515600" cy="4351338"/>
          </a:xfrm>
        </p:spPr>
        <p:txBody>
          <a:bodyPr/>
          <a:lstStyle/>
          <a:p>
            <a:r>
              <a:rPr lang="en-US" altLang="zh-TW" b="0" i="0">
                <a:solidFill>
                  <a:srgbClr val="000000"/>
                </a:solidFill>
                <a:effectLst/>
                <a:latin typeface="mediumllweb"/>
              </a:rPr>
              <a:t>However, forcing all the pre-activations to be zero and unit standard deviation across all batches can be too </a:t>
            </a:r>
            <a:r>
              <a:rPr lang="en-US" altLang="zh-TW" b="0" i="0">
                <a:solidFill>
                  <a:srgbClr val="FF0000"/>
                </a:solidFill>
                <a:effectLst/>
                <a:latin typeface="mediumllweb"/>
              </a:rPr>
              <a:t>restrictive</a:t>
            </a:r>
            <a:r>
              <a:rPr lang="en-US" altLang="zh-TW" b="0" i="0">
                <a:solidFill>
                  <a:srgbClr val="000000"/>
                </a:solidFill>
                <a:effectLst/>
                <a:latin typeface="mediumllweb"/>
              </a:rPr>
              <a:t>. It may be the case that the </a:t>
            </a:r>
            <a:r>
              <a:rPr lang="en-US" altLang="zh-TW" b="0" i="0">
                <a:solidFill>
                  <a:srgbClr val="FF0000"/>
                </a:solidFill>
                <a:effectLst/>
                <a:latin typeface="mediumllweb"/>
              </a:rPr>
              <a:t>fluctuant distributions</a:t>
            </a:r>
            <a:r>
              <a:rPr lang="en-US" altLang="zh-TW" b="0" i="0">
                <a:solidFill>
                  <a:srgbClr val="000000"/>
                </a:solidFill>
                <a:effectLst/>
                <a:latin typeface="mediumllweb"/>
              </a:rPr>
              <a:t> are necessary for the network to learn certain classes better.</a:t>
            </a:r>
            <a:endParaRPr lang="zh-TW" altLang="en-US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06FF20D6-7A14-8480-FC9C-0797435DF6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2627" y="2150194"/>
            <a:ext cx="6890871" cy="4504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3218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直線單箭頭接點 19">
            <a:extLst>
              <a:ext uri="{FF2B5EF4-FFF2-40B4-BE49-F238E27FC236}">
                <a16:creationId xmlns:a16="http://schemas.microsoft.com/office/drawing/2014/main" id="{564EEBF9-FCD0-43B0-B9B7-10B5C912A277}"/>
              </a:ext>
            </a:extLst>
          </p:cNvPr>
          <p:cNvCxnSpPr/>
          <p:nvPr/>
        </p:nvCxnSpPr>
        <p:spPr>
          <a:xfrm>
            <a:off x="2471937" y="2728838"/>
            <a:ext cx="4318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標題 1">
            <a:extLst>
              <a:ext uri="{FF2B5EF4-FFF2-40B4-BE49-F238E27FC236}">
                <a16:creationId xmlns:a16="http://schemas.microsoft.com/office/drawing/2014/main" id="{79CFC0DE-2994-4AB6-B374-259823048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Batch normalization – Testing </a:t>
            </a:r>
            <a:endParaRPr lang="zh-TW" altLang="en-US"/>
          </a:p>
        </p:txBody>
      </p:sp>
      <p:cxnSp>
        <p:nvCxnSpPr>
          <p:cNvPr id="16" name="直線單箭頭接點 15">
            <a:extLst>
              <a:ext uri="{FF2B5EF4-FFF2-40B4-BE49-F238E27FC236}">
                <a16:creationId xmlns:a16="http://schemas.microsoft.com/office/drawing/2014/main" id="{4F8CFB36-D193-4DF8-BC56-291203C4BAE3}"/>
              </a:ext>
            </a:extLst>
          </p:cNvPr>
          <p:cNvCxnSpPr/>
          <p:nvPr/>
        </p:nvCxnSpPr>
        <p:spPr>
          <a:xfrm>
            <a:off x="4046737" y="2744716"/>
            <a:ext cx="4318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FD5DD5BA-BF1B-494F-9DF1-ACE836411AD1}"/>
                  </a:ext>
                </a:extLst>
              </p:cNvPr>
              <p:cNvSpPr/>
              <p:nvPr/>
            </p:nvSpPr>
            <p:spPr>
              <a:xfrm>
                <a:off x="2287787" y="2297038"/>
                <a:ext cx="361950" cy="901700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zh-TW" altLang="en-US" sz="2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acc>
                    </m:oMath>
                  </m:oMathPara>
                </a14:m>
                <a:endParaRPr lang="zh-TW" altLang="en-US" sz="2400" b="1"/>
              </a:p>
            </p:txBody>
          </p:sp>
        </mc:Choice>
        <mc:Fallback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FD5DD5BA-BF1B-494F-9DF1-ACE836411A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7787" y="2297038"/>
                <a:ext cx="361950" cy="901700"/>
              </a:xfrm>
              <a:prstGeom prst="rect">
                <a:avLst/>
              </a:prstGeom>
              <a:blipFill>
                <a:blip r:embed="rId3"/>
                <a:stretch>
                  <a:fillRect l="-6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9FC2B9E8-E8DE-4550-AD09-F8458A1D4E4D}"/>
                  </a:ext>
                </a:extLst>
              </p:cNvPr>
              <p:cNvSpPr/>
              <p:nvPr/>
            </p:nvSpPr>
            <p:spPr>
              <a:xfrm>
                <a:off x="2903737" y="2297038"/>
                <a:ext cx="1308100" cy="9017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zh-TW" altLang="en-US" sz="2400"/>
              </a:p>
            </p:txBody>
          </p:sp>
        </mc:Choice>
        <mc:Fallback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9FC2B9E8-E8DE-4550-AD09-F8458A1D4E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3737" y="2297038"/>
                <a:ext cx="1308100" cy="9017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8CF5FC29-0922-493F-8630-228937CCE508}"/>
                  </a:ext>
                </a:extLst>
              </p:cNvPr>
              <p:cNvSpPr/>
              <p:nvPr/>
            </p:nvSpPr>
            <p:spPr>
              <a:xfrm>
                <a:off x="4491237" y="2297038"/>
                <a:ext cx="361950" cy="9017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1" i="1">
                          <a:latin typeface="Cambria Math" panose="02040503050406030204" pitchFamily="18" charset="0"/>
                        </a:rPr>
                        <m:t>𝒛</m:t>
                      </m:r>
                    </m:oMath>
                  </m:oMathPara>
                </a14:m>
                <a:endParaRPr lang="zh-TW" altLang="en-US" sz="2400" b="1"/>
              </a:p>
            </p:txBody>
          </p:sp>
        </mc:Choice>
        <mc:Fallback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8CF5FC29-0922-493F-8630-228937CCE5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1237" y="2297038"/>
                <a:ext cx="361950" cy="901700"/>
              </a:xfrm>
              <a:prstGeom prst="rect">
                <a:avLst/>
              </a:prstGeom>
              <a:blipFill>
                <a:blip r:embed="rId5"/>
                <a:stretch>
                  <a:fillRect l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id="{252EF493-1F3B-4975-9A9B-1DBB8FD66488}"/>
                  </a:ext>
                </a:extLst>
              </p:cNvPr>
              <p:cNvSpPr/>
              <p:nvPr/>
            </p:nvSpPr>
            <p:spPr>
              <a:xfrm>
                <a:off x="8266391" y="2273754"/>
                <a:ext cx="361950" cy="9017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altLang="zh-TW" sz="2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</m:acc>
                    </m:oMath>
                  </m:oMathPara>
                </a14:m>
                <a:endParaRPr lang="zh-TW" altLang="en-US" sz="2400" b="1"/>
              </a:p>
            </p:txBody>
          </p:sp>
        </mc:Choice>
        <mc:Fallback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id="{252EF493-1F3B-4975-9A9B-1DBB8FD664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6391" y="2273754"/>
                <a:ext cx="361950" cy="9017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直線單箭頭接點 22">
            <a:extLst>
              <a:ext uri="{FF2B5EF4-FFF2-40B4-BE49-F238E27FC236}">
                <a16:creationId xmlns:a16="http://schemas.microsoft.com/office/drawing/2014/main" id="{5154996C-82CF-47F8-9BA5-365574067B3F}"/>
              </a:ext>
            </a:extLst>
          </p:cNvPr>
          <p:cNvCxnSpPr>
            <a:cxnSpLocks/>
          </p:cNvCxnSpPr>
          <p:nvPr/>
        </p:nvCxnSpPr>
        <p:spPr>
          <a:xfrm>
            <a:off x="4837145" y="2736958"/>
            <a:ext cx="341320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文字方塊 25">
                <a:extLst>
                  <a:ext uri="{FF2B5EF4-FFF2-40B4-BE49-F238E27FC236}">
                    <a16:creationId xmlns:a16="http://schemas.microsoft.com/office/drawing/2014/main" id="{F4CAC204-9543-4023-AC71-C766F428EFFD}"/>
                  </a:ext>
                </a:extLst>
              </p:cNvPr>
              <p:cNvSpPr txBox="1"/>
              <p:nvPr/>
            </p:nvSpPr>
            <p:spPr>
              <a:xfrm>
                <a:off x="5680101" y="1909706"/>
                <a:ext cx="1562414" cy="7412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altLang="zh-TW" sz="2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2800" b="1" i="1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</m:acc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800" b="1" i="1">
                              <a:latin typeface="Cambria Math" panose="02040503050406030204" pitchFamily="18" charset="0"/>
                            </a:rPr>
                            <m:t>𝒛</m:t>
                          </m:r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zh-TW" altLang="en-US" sz="2800" b="1" i="1">
                              <a:latin typeface="Cambria Math" panose="02040503050406030204" pitchFamily="18" charset="0"/>
                            </a:rPr>
                            <m:t>𝝁</m:t>
                          </m:r>
                        </m:num>
                        <m:den>
                          <m:r>
                            <a:rPr lang="zh-TW" altLang="en-US" sz="2800" b="1" i="1">
                              <a:latin typeface="Cambria Math" panose="02040503050406030204" pitchFamily="18" charset="0"/>
                            </a:rPr>
                            <m:t>𝝈</m:t>
                          </m:r>
                        </m:den>
                      </m:f>
                    </m:oMath>
                  </m:oMathPara>
                </a14:m>
                <a:endParaRPr lang="zh-TW" altLang="en-US" sz="2800"/>
              </a:p>
            </p:txBody>
          </p:sp>
        </mc:Choice>
        <mc:Fallback>
          <p:sp>
            <p:nvSpPr>
              <p:cNvPr id="26" name="文字方塊 25">
                <a:extLst>
                  <a:ext uri="{FF2B5EF4-FFF2-40B4-BE49-F238E27FC236}">
                    <a16:creationId xmlns:a16="http://schemas.microsoft.com/office/drawing/2014/main" id="{F4CAC204-9543-4023-AC71-C766F428EF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0101" y="1909706"/>
                <a:ext cx="1562414" cy="74129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文字方塊 32">
                <a:extLst>
                  <a:ext uri="{FF2B5EF4-FFF2-40B4-BE49-F238E27FC236}">
                    <a16:creationId xmlns:a16="http://schemas.microsoft.com/office/drawing/2014/main" id="{C69D8BAF-F843-474B-95A3-43732686E373}"/>
                  </a:ext>
                </a:extLst>
              </p:cNvPr>
              <p:cNvSpPr txBox="1"/>
              <p:nvPr/>
            </p:nvSpPr>
            <p:spPr>
              <a:xfrm>
                <a:off x="5129078" y="2775301"/>
                <a:ext cx="310522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zh-TW" altLang="en-US" sz="2400" b="1" i="1">
                        <a:latin typeface="Cambria Math" panose="02040503050406030204" pitchFamily="18" charset="0"/>
                      </a:rPr>
                      <m:t>𝝁</m:t>
                    </m:r>
                  </m:oMath>
                </a14:m>
                <a:r>
                  <a:rPr lang="en-US" altLang="zh-TW" sz="2400"/>
                  <a:t>, </a:t>
                </a:r>
                <a14:m>
                  <m:oMath xmlns:m="http://schemas.openxmlformats.org/officeDocument/2006/math">
                    <m:r>
                      <a:rPr lang="zh-TW" altLang="en-US" sz="2400" b="1" i="1">
                        <a:latin typeface="Cambria Math" panose="02040503050406030204" pitchFamily="18" charset="0"/>
                      </a:rPr>
                      <m:t>𝝈</m:t>
                    </m:r>
                  </m:oMath>
                </a14:m>
                <a:r>
                  <a:rPr lang="zh-TW" altLang="en-US" sz="2400"/>
                  <a:t> </a:t>
                </a:r>
                <a:r>
                  <a:rPr lang="en-US" altLang="zh-TW" sz="2400"/>
                  <a:t>are from </a:t>
                </a:r>
                <a:r>
                  <a:rPr lang="en-US" altLang="zh-TW" sz="2400" b="1" i="1" u="sng"/>
                  <a:t>batch</a:t>
                </a:r>
                <a:r>
                  <a:rPr lang="en-US" altLang="zh-TW" sz="2400"/>
                  <a:t>?</a:t>
                </a:r>
                <a:endParaRPr lang="zh-TW" altLang="en-US" sz="2400"/>
              </a:p>
            </p:txBody>
          </p:sp>
        </mc:Choice>
        <mc:Fallback>
          <p:sp>
            <p:nvSpPr>
              <p:cNvPr id="33" name="文字方塊 32">
                <a:extLst>
                  <a:ext uri="{FF2B5EF4-FFF2-40B4-BE49-F238E27FC236}">
                    <a16:creationId xmlns:a16="http://schemas.microsoft.com/office/drawing/2014/main" id="{C69D8BAF-F843-474B-95A3-43732686E3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9078" y="2775301"/>
                <a:ext cx="3105229" cy="461665"/>
              </a:xfrm>
              <a:prstGeom prst="rect">
                <a:avLst/>
              </a:prstGeom>
              <a:blipFill>
                <a:blip r:embed="rId8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文字方塊 34">
            <a:extLst>
              <a:ext uri="{FF2B5EF4-FFF2-40B4-BE49-F238E27FC236}">
                <a16:creationId xmlns:a16="http://schemas.microsoft.com/office/drawing/2014/main" id="{FABAB90C-970E-412D-844D-3C0DF3D93E9D}"/>
              </a:ext>
            </a:extLst>
          </p:cNvPr>
          <p:cNvSpPr txBox="1"/>
          <p:nvPr/>
        </p:nvSpPr>
        <p:spPr>
          <a:xfrm>
            <a:off x="2319872" y="3754106"/>
            <a:ext cx="6397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/>
              <a:t>We do not always have </a:t>
            </a:r>
            <a:r>
              <a:rPr lang="en-US" altLang="zh-TW" sz="2400" b="1" i="1" u="sng"/>
              <a:t>batch</a:t>
            </a:r>
            <a:r>
              <a:rPr lang="en-US" altLang="zh-TW" sz="2400"/>
              <a:t> at testing stage.</a:t>
            </a:r>
            <a:endParaRPr lang="zh-TW" altLang="en-US" sz="24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9" name="文字方塊 38">
                <a:extLst>
                  <a:ext uri="{FF2B5EF4-FFF2-40B4-BE49-F238E27FC236}">
                    <a16:creationId xmlns:a16="http://schemas.microsoft.com/office/drawing/2014/main" id="{B24A5CAA-35F3-4925-9DCE-F3097B51F24C}"/>
                  </a:ext>
                </a:extLst>
              </p:cNvPr>
              <p:cNvSpPr txBox="1"/>
              <p:nvPr/>
            </p:nvSpPr>
            <p:spPr>
              <a:xfrm>
                <a:off x="2294751" y="4363686"/>
                <a:ext cx="764863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/>
                  <a:t>Computing the </a:t>
                </a:r>
                <a:r>
                  <a:rPr lang="en-US" altLang="zh-TW" sz="2400" u="sng"/>
                  <a:t>moving average</a:t>
                </a:r>
                <a:r>
                  <a:rPr lang="en-US" altLang="zh-TW" sz="2400"/>
                  <a:t> of </a:t>
                </a:r>
                <a14:m>
                  <m:oMath xmlns:m="http://schemas.openxmlformats.org/officeDocument/2006/math">
                    <m:r>
                      <a:rPr lang="zh-TW" altLang="en-US" sz="2400" b="1" i="1">
                        <a:latin typeface="Cambria Math" panose="02040503050406030204" pitchFamily="18" charset="0"/>
                      </a:rPr>
                      <m:t>𝝁</m:t>
                    </m:r>
                  </m:oMath>
                </a14:m>
                <a:r>
                  <a:rPr lang="en-US" altLang="zh-TW" sz="2400"/>
                  <a:t> and </a:t>
                </a:r>
                <a14:m>
                  <m:oMath xmlns:m="http://schemas.openxmlformats.org/officeDocument/2006/math">
                    <m:r>
                      <a:rPr lang="zh-TW" altLang="en-US" sz="2400" b="1" i="1">
                        <a:latin typeface="Cambria Math" panose="02040503050406030204" pitchFamily="18" charset="0"/>
                      </a:rPr>
                      <m:t>𝝈</m:t>
                    </m:r>
                  </m:oMath>
                </a14:m>
                <a:r>
                  <a:rPr lang="en-US" altLang="zh-TW" sz="2400"/>
                  <a:t> of the batches during training.</a:t>
                </a:r>
                <a:endParaRPr lang="zh-TW" altLang="en-US" sz="2400"/>
              </a:p>
            </p:txBody>
          </p:sp>
        </mc:Choice>
        <mc:Fallback>
          <p:sp>
            <p:nvSpPr>
              <p:cNvPr id="39" name="文字方塊 38">
                <a:extLst>
                  <a:ext uri="{FF2B5EF4-FFF2-40B4-BE49-F238E27FC236}">
                    <a16:creationId xmlns:a16="http://schemas.microsoft.com/office/drawing/2014/main" id="{B24A5CAA-35F3-4925-9DCE-F3097B51F2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4751" y="4363686"/>
                <a:ext cx="7648634" cy="830997"/>
              </a:xfrm>
              <a:prstGeom prst="rect">
                <a:avLst/>
              </a:prstGeom>
              <a:blipFill>
                <a:blip r:embed="rId9"/>
                <a:stretch>
                  <a:fillRect l="-1195"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直線單箭頭接點 41">
            <a:extLst>
              <a:ext uri="{FF2B5EF4-FFF2-40B4-BE49-F238E27FC236}">
                <a16:creationId xmlns:a16="http://schemas.microsoft.com/office/drawing/2014/main" id="{2BBA0364-FD0D-424B-911E-DF379E62DF96}"/>
              </a:ext>
            </a:extLst>
          </p:cNvPr>
          <p:cNvCxnSpPr>
            <a:cxnSpLocks/>
          </p:cNvCxnSpPr>
          <p:nvPr/>
        </p:nvCxnSpPr>
        <p:spPr>
          <a:xfrm flipV="1">
            <a:off x="8628342" y="2744716"/>
            <a:ext cx="67455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2688A2AC-8A5B-4B1F-B0C8-319A165E5474}"/>
              </a:ext>
            </a:extLst>
          </p:cNvPr>
          <p:cNvSpPr txBox="1"/>
          <p:nvPr/>
        </p:nvSpPr>
        <p:spPr>
          <a:xfrm>
            <a:off x="9346198" y="2392271"/>
            <a:ext cx="10571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/>
              <a:t>……</a:t>
            </a:r>
            <a:endParaRPr lang="zh-TW" altLang="en-US" sz="2800" b="1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FA1A079E-701E-47C8-9E4B-C3171D39F399}"/>
              </a:ext>
            </a:extLst>
          </p:cNvPr>
          <p:cNvCxnSpPr>
            <a:cxnSpLocks/>
          </p:cNvCxnSpPr>
          <p:nvPr/>
        </p:nvCxnSpPr>
        <p:spPr>
          <a:xfrm>
            <a:off x="6866022" y="1893663"/>
            <a:ext cx="485420" cy="36547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接點 42">
            <a:extLst>
              <a:ext uri="{FF2B5EF4-FFF2-40B4-BE49-F238E27FC236}">
                <a16:creationId xmlns:a16="http://schemas.microsoft.com/office/drawing/2014/main" id="{EED6C15A-A71A-4C03-B2A8-0A03365E7581}"/>
              </a:ext>
            </a:extLst>
          </p:cNvPr>
          <p:cNvCxnSpPr>
            <a:cxnSpLocks/>
          </p:cNvCxnSpPr>
          <p:nvPr/>
        </p:nvCxnSpPr>
        <p:spPr>
          <a:xfrm>
            <a:off x="6606600" y="2354561"/>
            <a:ext cx="485420" cy="36547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5" name="文字方塊 44">
                <a:extLst>
                  <a:ext uri="{FF2B5EF4-FFF2-40B4-BE49-F238E27FC236}">
                    <a16:creationId xmlns:a16="http://schemas.microsoft.com/office/drawing/2014/main" id="{924763EC-3386-4053-A556-98EFA05F7A76}"/>
                  </a:ext>
                </a:extLst>
              </p:cNvPr>
              <p:cNvSpPr txBox="1"/>
              <p:nvPr/>
            </p:nvSpPr>
            <p:spPr>
              <a:xfrm>
                <a:off x="7318436" y="1818687"/>
                <a:ext cx="6714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zh-TW" altLang="en-US" sz="24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zh-TW" altLang="en-US" sz="24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𝝁</m:t>
                          </m:r>
                        </m:e>
                      </m:acc>
                    </m:oMath>
                  </m:oMathPara>
                </a14:m>
                <a:endParaRPr lang="zh-TW" altLang="en-US" sz="2400" b="1">
                  <a:solidFill>
                    <a:srgbClr val="0000FF"/>
                  </a:solidFill>
                </a:endParaRPr>
              </a:p>
            </p:txBody>
          </p:sp>
        </mc:Choice>
        <mc:Fallback>
          <p:sp>
            <p:nvSpPr>
              <p:cNvPr id="45" name="文字方塊 44">
                <a:extLst>
                  <a:ext uri="{FF2B5EF4-FFF2-40B4-BE49-F238E27FC236}">
                    <a16:creationId xmlns:a16="http://schemas.microsoft.com/office/drawing/2014/main" id="{924763EC-3386-4053-A556-98EFA05F7A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8436" y="1818687"/>
                <a:ext cx="671457" cy="461665"/>
              </a:xfrm>
              <a:prstGeom prst="rect">
                <a:avLst/>
              </a:prstGeom>
              <a:blipFill>
                <a:blip r:embed="rId10"/>
                <a:stretch>
                  <a:fillRect r="-15455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6" name="文字方塊 45">
                <a:extLst>
                  <a:ext uri="{FF2B5EF4-FFF2-40B4-BE49-F238E27FC236}">
                    <a16:creationId xmlns:a16="http://schemas.microsoft.com/office/drawing/2014/main" id="{C8B326B3-C0E3-4D71-83B9-1B76866E2919}"/>
                  </a:ext>
                </a:extLst>
              </p:cNvPr>
              <p:cNvSpPr txBox="1"/>
              <p:nvPr/>
            </p:nvSpPr>
            <p:spPr>
              <a:xfrm>
                <a:off x="7007749" y="2261492"/>
                <a:ext cx="6714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zh-TW" altLang="en-US" sz="24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zh-TW" altLang="en-US" sz="24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𝝈</m:t>
                          </m:r>
                        </m:e>
                      </m:acc>
                    </m:oMath>
                  </m:oMathPara>
                </a14:m>
                <a:endParaRPr lang="zh-TW" altLang="en-US" sz="2400" b="1">
                  <a:solidFill>
                    <a:srgbClr val="0000FF"/>
                  </a:solidFill>
                </a:endParaRPr>
              </a:p>
            </p:txBody>
          </p:sp>
        </mc:Choice>
        <mc:Fallback>
          <p:sp>
            <p:nvSpPr>
              <p:cNvPr id="46" name="文字方塊 45">
                <a:extLst>
                  <a:ext uri="{FF2B5EF4-FFF2-40B4-BE49-F238E27FC236}">
                    <a16:creationId xmlns:a16="http://schemas.microsoft.com/office/drawing/2014/main" id="{C8B326B3-C0E3-4D71-83B9-1B76866E29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7749" y="2261492"/>
                <a:ext cx="671457" cy="461665"/>
              </a:xfrm>
              <a:prstGeom prst="rect">
                <a:avLst/>
              </a:prstGeom>
              <a:blipFill>
                <a:blip r:embed="rId11"/>
                <a:stretch>
                  <a:fillRect r="-15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7" name="文字方塊 46">
                <a:extLst>
                  <a:ext uri="{FF2B5EF4-FFF2-40B4-BE49-F238E27FC236}">
                    <a16:creationId xmlns:a16="http://schemas.microsoft.com/office/drawing/2014/main" id="{415B5ED1-FEEA-4322-82EA-2E125697F06F}"/>
                  </a:ext>
                </a:extLst>
              </p:cNvPr>
              <p:cNvSpPr txBox="1"/>
              <p:nvPr/>
            </p:nvSpPr>
            <p:spPr>
              <a:xfrm>
                <a:off x="4382578" y="5293940"/>
                <a:ext cx="1188864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sz="2400" b="1" i="1">
                              <a:latin typeface="Cambria Math" panose="02040503050406030204" pitchFamily="18" charset="0"/>
                            </a:rPr>
                            <m:t>𝝁</m:t>
                          </m:r>
                        </m:e>
                        <m:sup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</m:oMath>
                  </m:oMathPara>
                </a14:m>
                <a:endParaRPr lang="zh-TW" altLang="en-US" sz="2400" b="1"/>
              </a:p>
            </p:txBody>
          </p:sp>
        </mc:Choice>
        <mc:Fallback>
          <p:sp>
            <p:nvSpPr>
              <p:cNvPr id="47" name="文字方塊 46">
                <a:extLst>
                  <a:ext uri="{FF2B5EF4-FFF2-40B4-BE49-F238E27FC236}">
                    <a16:creationId xmlns:a16="http://schemas.microsoft.com/office/drawing/2014/main" id="{415B5ED1-FEEA-4322-82EA-2E125697F0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2578" y="5293940"/>
                <a:ext cx="1188864" cy="470000"/>
              </a:xfrm>
              <a:prstGeom prst="rect">
                <a:avLst/>
              </a:prstGeom>
              <a:blipFill>
                <a:blip r:embed="rId12"/>
                <a:stretch>
                  <a:fillRect b="-89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8" name="文字方塊 47">
                <a:extLst>
                  <a:ext uri="{FF2B5EF4-FFF2-40B4-BE49-F238E27FC236}">
                    <a16:creationId xmlns:a16="http://schemas.microsoft.com/office/drawing/2014/main" id="{142E6126-556B-462F-8611-88F1DC7094E9}"/>
                  </a:ext>
                </a:extLst>
              </p:cNvPr>
              <p:cNvSpPr txBox="1"/>
              <p:nvPr/>
            </p:nvSpPr>
            <p:spPr>
              <a:xfrm>
                <a:off x="5235002" y="5293940"/>
                <a:ext cx="1188864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sz="2400" b="1" i="1">
                              <a:latin typeface="Cambria Math" panose="02040503050406030204" pitchFamily="18" charset="0"/>
                            </a:rPr>
                            <m:t>𝝁</m:t>
                          </m:r>
                        </m:e>
                        <m:sup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zh-TW" altLang="en-US" sz="2400" b="1"/>
              </a:p>
            </p:txBody>
          </p:sp>
        </mc:Choice>
        <mc:Fallback>
          <p:sp>
            <p:nvSpPr>
              <p:cNvPr id="48" name="文字方塊 47">
                <a:extLst>
                  <a:ext uri="{FF2B5EF4-FFF2-40B4-BE49-F238E27FC236}">
                    <a16:creationId xmlns:a16="http://schemas.microsoft.com/office/drawing/2014/main" id="{142E6126-556B-462F-8611-88F1DC7094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5002" y="5293940"/>
                <a:ext cx="1188864" cy="470000"/>
              </a:xfrm>
              <a:prstGeom prst="rect">
                <a:avLst/>
              </a:prstGeom>
              <a:blipFill>
                <a:blip r:embed="rId13"/>
                <a:stretch>
                  <a:fillRect b="-89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9" name="文字方塊 48">
                <a:extLst>
                  <a:ext uri="{FF2B5EF4-FFF2-40B4-BE49-F238E27FC236}">
                    <a16:creationId xmlns:a16="http://schemas.microsoft.com/office/drawing/2014/main" id="{F7DA3A72-3C62-4245-B4E3-7D7B7A324510}"/>
                  </a:ext>
                </a:extLst>
              </p:cNvPr>
              <p:cNvSpPr txBox="1"/>
              <p:nvPr/>
            </p:nvSpPr>
            <p:spPr>
              <a:xfrm>
                <a:off x="6105460" y="5308399"/>
                <a:ext cx="1188864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sz="2400" b="1" i="1">
                              <a:latin typeface="Cambria Math" panose="02040503050406030204" pitchFamily="18" charset="0"/>
                            </a:rPr>
                            <m:t>𝝁</m:t>
                          </m:r>
                        </m:e>
                        <m:sup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zh-TW" altLang="en-US" sz="2400" b="1"/>
              </a:p>
            </p:txBody>
          </p:sp>
        </mc:Choice>
        <mc:Fallback>
          <p:sp>
            <p:nvSpPr>
              <p:cNvPr id="49" name="文字方塊 48">
                <a:extLst>
                  <a:ext uri="{FF2B5EF4-FFF2-40B4-BE49-F238E27FC236}">
                    <a16:creationId xmlns:a16="http://schemas.microsoft.com/office/drawing/2014/main" id="{F7DA3A72-3C62-4245-B4E3-7D7B7A3245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5460" y="5308399"/>
                <a:ext cx="1188864" cy="470000"/>
              </a:xfrm>
              <a:prstGeom prst="rect">
                <a:avLst/>
              </a:prstGeom>
              <a:blipFill>
                <a:blip r:embed="rId14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0" name="文字方塊 49">
                <a:extLst>
                  <a:ext uri="{FF2B5EF4-FFF2-40B4-BE49-F238E27FC236}">
                    <a16:creationId xmlns:a16="http://schemas.microsoft.com/office/drawing/2014/main" id="{F88B1E68-1580-4FFF-BB5F-BECFC5BCD1EA}"/>
                  </a:ext>
                </a:extLst>
              </p:cNvPr>
              <p:cNvSpPr txBox="1"/>
              <p:nvPr/>
            </p:nvSpPr>
            <p:spPr>
              <a:xfrm>
                <a:off x="8081553" y="5313127"/>
                <a:ext cx="11888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sz="2400" b="1" i="1">
                              <a:latin typeface="Cambria Math" panose="02040503050406030204" pitchFamily="18" charset="0"/>
                            </a:rPr>
                            <m:t>𝝁</m:t>
                          </m:r>
                        </m:e>
                        <m:sup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𝒕</m:t>
                          </m:r>
                        </m:sup>
                      </m:sSup>
                    </m:oMath>
                  </m:oMathPara>
                </a14:m>
                <a:endParaRPr lang="zh-TW" altLang="en-US" sz="2400" b="1"/>
              </a:p>
            </p:txBody>
          </p:sp>
        </mc:Choice>
        <mc:Fallback>
          <p:sp>
            <p:nvSpPr>
              <p:cNvPr id="50" name="文字方塊 49">
                <a:extLst>
                  <a:ext uri="{FF2B5EF4-FFF2-40B4-BE49-F238E27FC236}">
                    <a16:creationId xmlns:a16="http://schemas.microsoft.com/office/drawing/2014/main" id="{F88B1E68-1580-4FFF-BB5F-BECFC5BCD1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1553" y="5313127"/>
                <a:ext cx="1188864" cy="461665"/>
              </a:xfrm>
              <a:prstGeom prst="rect">
                <a:avLst/>
              </a:prstGeom>
              <a:blipFill>
                <a:blip r:embed="rId15"/>
                <a:stretch>
                  <a:fillRect b="-9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文字方塊 50">
            <a:extLst>
              <a:ext uri="{FF2B5EF4-FFF2-40B4-BE49-F238E27FC236}">
                <a16:creationId xmlns:a16="http://schemas.microsoft.com/office/drawing/2014/main" id="{84736D46-14C4-42BE-A0F9-32B7BF32FBC4}"/>
              </a:ext>
            </a:extLst>
          </p:cNvPr>
          <p:cNvSpPr txBox="1"/>
          <p:nvPr/>
        </p:nvSpPr>
        <p:spPr>
          <a:xfrm>
            <a:off x="6998866" y="5243629"/>
            <a:ext cx="14170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/>
              <a:t>……</a:t>
            </a:r>
            <a:endParaRPr lang="zh-TW" altLang="en-US" sz="28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2" name="文字方塊 51">
                <a:extLst>
                  <a:ext uri="{FF2B5EF4-FFF2-40B4-BE49-F238E27FC236}">
                    <a16:creationId xmlns:a16="http://schemas.microsoft.com/office/drawing/2014/main" id="{33B26236-6CE2-42AE-8593-15C440FA5CAC}"/>
                  </a:ext>
                </a:extLst>
              </p:cNvPr>
              <p:cNvSpPr txBox="1"/>
              <p:nvPr/>
            </p:nvSpPr>
            <p:spPr>
              <a:xfrm>
                <a:off x="6194437" y="5969886"/>
                <a:ext cx="315176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zh-TW" altLang="en-US" sz="2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zh-TW" altLang="en-US" sz="2800" b="1" i="1">
                              <a:latin typeface="Cambria Math" panose="02040503050406030204" pitchFamily="18" charset="0"/>
                            </a:rPr>
                            <m:t>𝝁</m:t>
                          </m:r>
                        </m:e>
                      </m:acc>
                      <m:r>
                        <a:rPr lang="en-US" altLang="zh-TW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r>
                        <a:rPr lang="en-US" altLang="zh-TW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acc>
                        <m:accPr>
                          <m:chr m:val="̅"/>
                          <m:ctrlPr>
                            <a:rPr lang="zh-TW" altLang="en-US" sz="2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zh-TW" altLang="en-US" sz="2800" b="1" i="1">
                              <a:latin typeface="Cambria Math" panose="02040503050406030204" pitchFamily="18" charset="0"/>
                            </a:rPr>
                            <m:t>𝝁</m:t>
                          </m:r>
                        </m:e>
                      </m:acc>
                      <m:r>
                        <a:rPr lang="en-US" altLang="zh-TW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altLang="zh-TW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altLang="zh-TW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sSup>
                        <m:sSupPr>
                          <m:ctrlPr>
                            <a:rPr lang="en-US" altLang="zh-TW" sz="2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sz="2800" b="1" i="1">
                              <a:latin typeface="Cambria Math" panose="02040503050406030204" pitchFamily="18" charset="0"/>
                            </a:rPr>
                            <m:t>𝝁</m:t>
                          </m:r>
                        </m:e>
                        <m:sup>
                          <m:r>
                            <a:rPr lang="en-US" altLang="zh-TW" sz="2800" b="1" i="1">
                              <a:latin typeface="Cambria Math" panose="02040503050406030204" pitchFamily="18" charset="0"/>
                            </a:rPr>
                            <m:t>𝒕</m:t>
                          </m:r>
                        </m:sup>
                      </m:sSup>
                    </m:oMath>
                  </m:oMathPara>
                </a14:m>
                <a:endParaRPr lang="zh-TW" altLang="en-US" sz="2800" b="1"/>
              </a:p>
            </p:txBody>
          </p:sp>
        </mc:Choice>
        <mc:Fallback>
          <p:sp>
            <p:nvSpPr>
              <p:cNvPr id="52" name="文字方塊 51">
                <a:extLst>
                  <a:ext uri="{FF2B5EF4-FFF2-40B4-BE49-F238E27FC236}">
                    <a16:creationId xmlns:a16="http://schemas.microsoft.com/office/drawing/2014/main" id="{33B26236-6CE2-42AE-8593-15C440FA5C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4437" y="5969886"/>
                <a:ext cx="3151760" cy="43088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9605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9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14</Slides>
  <Notes>6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佈景主題</vt:lpstr>
      <vt:lpstr>Layernorm v.s. Batchnorm</vt:lpstr>
      <vt:lpstr>Why we use normalization?</vt:lpstr>
      <vt:lpstr>Normalization vs Standardization</vt:lpstr>
      <vt:lpstr>Changing Landscape</vt:lpstr>
      <vt:lpstr>Changing Landscape</vt:lpstr>
      <vt:lpstr>Need for Batchnorm/Layernorm</vt:lpstr>
      <vt:lpstr>Batch Normalization</vt:lpstr>
      <vt:lpstr>PowerPoint Presentation</vt:lpstr>
      <vt:lpstr>Batch normalization – Testing </vt:lpstr>
      <vt:lpstr>Limitations of Batch Normalization</vt:lpstr>
      <vt:lpstr>PowerPoint Presentation</vt:lpstr>
      <vt:lpstr>Layer Normalization</vt:lpstr>
      <vt:lpstr>PowerPoint Presentation</vt:lpstr>
      <vt:lpstr>Layernorm and Batchnorm difference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Layernorm v.s. Batchnorm</dc:title>
  <dc:creator>黃昱翰</dc:creator>
  <cp:revision>1</cp:revision>
  <dcterms:created xsi:type="dcterms:W3CDTF">2022-09-23T04:38:27Z</dcterms:created>
  <dcterms:modified xsi:type="dcterms:W3CDTF">2022-09-23T14:42:42Z</dcterms:modified>
</cp:coreProperties>
</file>